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Inter Tight" pitchFamily="2" charset="0"/>
      <p:regular r:id="rId37"/>
      <p:bold r:id="rId38"/>
      <p:italic r:id="rId39"/>
      <p:boldItalic r:id="rId40"/>
    </p:embeddedFont>
    <p:embeddedFont>
      <p:font typeface="Lexend Deca" pitchFamily="2" charset="77"/>
      <p:regular r:id="rId41"/>
      <p:bold r:id="rId42"/>
    </p:embeddedFont>
    <p:embeddedFont>
      <p:font typeface="Lexend Deca Light" pitchFamily="2" charset="77"/>
      <p:regular r:id="rId43"/>
      <p:bold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93543-3704-4096-9530-D4A1496DD74D}">
  <a:tblStyle styleId="{3E093543-3704-4096-9530-D4A1496DD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2702"/>
  </p:normalViewPr>
  <p:slideViewPr>
    <p:cSldViewPr snapToGrid="0">
      <p:cViewPr varScale="1">
        <p:scale>
          <a:sx n="95" d="100"/>
          <a:sy n="95" d="100"/>
        </p:scale>
        <p:origin x="2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f9fa9f624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f9fa9f624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fa2cc450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fa2cc450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fa0fb7f6ee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fa0fb7f6ee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fa005c7c6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2fa005c7c6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fa005c7c67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2fa005c7c67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Inter Tight"/>
                <a:ea typeface="Inter Tight"/>
                <a:cs typeface="Inter Tight"/>
                <a:sym typeface="Inter Tight"/>
              </a:rPr>
              <a:t>Bar chart showing how students heard about CSUEB. This is majorly from Friends/Family.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fa005c7c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fa005c7c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41E36"/>
                </a:solidFill>
                <a:latin typeface="Inter Tight"/>
                <a:ea typeface="Inter Tight"/>
                <a:cs typeface="Inter Tight"/>
                <a:sym typeface="Inter Tight"/>
              </a:rPr>
              <a:t>The brand perception is reflected through the reputation rating of the university by the students. Most students have rated 3 (28) while some have rated for 4 (27) and 1-1 and for 2 - 5 people have voted and for 5 - 13.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fa005c7c6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fa005c7c6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fa005c7c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fa005c7c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fa005c7c6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fa005c7c6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fa005c7c6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fa005c7c6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fa0fb7f6ee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fa0fb7f6ee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fa005c7c6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fa005c7c6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fa005c7c67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fa005c7c67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fa005c7c6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2fa005c7c6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fa005c7c6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fa005c7c6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fa2cc45077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fa2cc45077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fa005c7c6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fa005c7c6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f9fa9f624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f9fa9f624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f9fa9f624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f9fa9f624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f9fa9f624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2f9fa9f624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fa184d85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fa184d856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9fa9f62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f9fa9f62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fa2cc45077_2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fa2cc45077_2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f9fa9f62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f9fa9f62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fa0fb7f6e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fa0fb7f6e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fa2cc4507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fa2cc4507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f9fa9f624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f9fa9f624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f9fa9f62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f9fa9f62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fa2cc4507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fa2cc4507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2023, out of 151 students enrolled, 139 are international students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2575" y="180750"/>
            <a:ext cx="9014125" cy="4782000"/>
            <a:chOff x="182575" y="180750"/>
            <a:chExt cx="9014125" cy="4782000"/>
          </a:xfrm>
        </p:grpSpPr>
        <p:sp>
          <p:nvSpPr>
            <p:cNvPr id="10" name="Google Shape;10;p2"/>
            <p:cNvSpPr/>
            <p:nvPr/>
          </p:nvSpPr>
          <p:spPr>
            <a:xfrm>
              <a:off x="8084900" y="1784100"/>
              <a:ext cx="11118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29;p2"/>
          <p:cNvSpPr/>
          <p:nvPr/>
        </p:nvSpPr>
        <p:spPr>
          <a:xfrm>
            <a:off x="856075" y="641475"/>
            <a:ext cx="7431900" cy="386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058900" y="1560913"/>
            <a:ext cx="7026000" cy="14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058900" y="3173088"/>
            <a:ext cx="7026000" cy="409500"/>
          </a:xfrm>
          <a:prstGeom prst="rect">
            <a:avLst/>
          </a:prstGeom>
          <a:solidFill>
            <a:srgbClr val="1C4587">
              <a:alpha val="289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"/>
          <p:cNvGrpSpPr/>
          <p:nvPr/>
        </p:nvGrpSpPr>
        <p:grpSpPr>
          <a:xfrm>
            <a:off x="-334100" y="-138700"/>
            <a:ext cx="9228800" cy="5101450"/>
            <a:chOff x="-334100" y="-138700"/>
            <a:chExt cx="9228800" cy="5101450"/>
          </a:xfrm>
        </p:grpSpPr>
        <p:sp>
          <p:nvSpPr>
            <p:cNvPr id="227" name="Google Shape;227;p11"/>
            <p:cNvSpPr/>
            <p:nvPr/>
          </p:nvSpPr>
          <p:spPr>
            <a:xfrm>
              <a:off x="-334100" y="-1387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30" name="Google Shape;230;p11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1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1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1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1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1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1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1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1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" name="Google Shape;246;p11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1284000" y="3333375"/>
            <a:ext cx="6576000" cy="713400"/>
          </a:xfrm>
          <a:prstGeom prst="rect">
            <a:avLst/>
          </a:prstGeom>
          <a:solidFill>
            <a:srgbClr val="1C4587">
              <a:alpha val="289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52" name="Google Shape;252;p13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4" name="Google Shape;254;p1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55" name="Google Shape;255;p1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" name="Google Shape;271;p1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/>
          </p:nvPr>
        </p:nvSpPr>
        <p:spPr>
          <a:xfrm>
            <a:off x="1535775" y="3419063"/>
            <a:ext cx="60726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1"/>
          </p:nvPr>
        </p:nvSpPr>
        <p:spPr>
          <a:xfrm>
            <a:off x="1535775" y="1123425"/>
            <a:ext cx="60726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4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276" name="Google Shape;276;p14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4"/>
          <p:cNvSpPr txBox="1">
            <a:spLocks noGrp="1"/>
          </p:cNvSpPr>
          <p:nvPr>
            <p:ph type="subTitle" idx="1"/>
          </p:nvPr>
        </p:nvSpPr>
        <p:spPr>
          <a:xfrm>
            <a:off x="715100" y="1253525"/>
            <a:ext cx="7704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5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00" name="Google Shape;300;p15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2" name="Google Shape;302;p15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03" name="Google Shape;303;p15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5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5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5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5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5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5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" name="Google Shape;319;p1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5"/>
          <p:cNvSpPr txBox="1">
            <a:spLocks noGrp="1"/>
          </p:cNvSpPr>
          <p:nvPr>
            <p:ph type="subTitle" idx="1"/>
          </p:nvPr>
        </p:nvSpPr>
        <p:spPr>
          <a:xfrm>
            <a:off x="715100" y="1253525"/>
            <a:ext cx="6119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24" name="Google Shape;324;p16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6" name="Google Shape;326;p16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27" name="Google Shape;327;p16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3" name="Google Shape;343;p1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1"/>
          </p:nvPr>
        </p:nvSpPr>
        <p:spPr>
          <a:xfrm>
            <a:off x="7200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2"/>
          </p:nvPr>
        </p:nvSpPr>
        <p:spPr>
          <a:xfrm>
            <a:off x="720000" y="37715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3"/>
          </p:nvPr>
        </p:nvSpPr>
        <p:spPr>
          <a:xfrm>
            <a:off x="3403800" y="37715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4"/>
          </p:nvPr>
        </p:nvSpPr>
        <p:spPr>
          <a:xfrm>
            <a:off x="6087600" y="37715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5"/>
          </p:nvPr>
        </p:nvSpPr>
        <p:spPr>
          <a:xfrm>
            <a:off x="34038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6"/>
          </p:nvPr>
        </p:nvSpPr>
        <p:spPr>
          <a:xfrm>
            <a:off x="6087600" y="2836013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0" name="Google Shape;350;p16"/>
          <p:cNvSpPr txBox="1">
            <a:spLocks noGrp="1"/>
          </p:cNvSpPr>
          <p:nvPr>
            <p:ph type="subTitle" idx="7"/>
          </p:nvPr>
        </p:nvSpPr>
        <p:spPr>
          <a:xfrm>
            <a:off x="7200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6"/>
          <p:cNvSpPr txBox="1">
            <a:spLocks noGrp="1"/>
          </p:cNvSpPr>
          <p:nvPr>
            <p:ph type="subTitle" idx="8"/>
          </p:nvPr>
        </p:nvSpPr>
        <p:spPr>
          <a:xfrm>
            <a:off x="34038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6"/>
          <p:cNvSpPr txBox="1">
            <a:spLocks noGrp="1"/>
          </p:cNvSpPr>
          <p:nvPr>
            <p:ph type="subTitle" idx="9"/>
          </p:nvPr>
        </p:nvSpPr>
        <p:spPr>
          <a:xfrm>
            <a:off x="6087600" y="3239289"/>
            <a:ext cx="2336400" cy="532200"/>
          </a:xfrm>
          <a:prstGeom prst="rect">
            <a:avLst/>
          </a:prstGeom>
          <a:solidFill>
            <a:srgbClr val="1C4587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7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356" name="Google Shape;356;p17"/>
            <p:cNvSpPr/>
            <p:nvPr/>
          </p:nvSpPr>
          <p:spPr>
            <a:xfrm>
              <a:off x="8355625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59" name="Google Shape;359;p17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17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17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7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1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17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17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7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7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1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1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7"/>
          <p:cNvSpPr txBox="1">
            <a:spLocks noGrp="1"/>
          </p:cNvSpPr>
          <p:nvPr>
            <p:ph type="subTitle" idx="1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subTitle" idx="2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3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4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ubTitle" idx="5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6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7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8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2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8"/>
          <p:cNvGrpSpPr/>
          <p:nvPr/>
        </p:nvGrpSpPr>
        <p:grpSpPr>
          <a:xfrm>
            <a:off x="-334100" y="180750"/>
            <a:ext cx="9282425" cy="4782000"/>
            <a:chOff x="-334100" y="180750"/>
            <a:chExt cx="9282425" cy="4782000"/>
          </a:xfrm>
        </p:grpSpPr>
        <p:sp>
          <p:nvSpPr>
            <p:cNvPr id="387" name="Google Shape;387;p18"/>
            <p:cNvSpPr/>
            <p:nvPr/>
          </p:nvSpPr>
          <p:spPr>
            <a:xfrm>
              <a:off x="-334100" y="19662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390" name="Google Shape;390;p18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8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8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18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18"/>
          <p:cNvSpPr txBox="1">
            <a:spLocks noGrp="1"/>
          </p:cNvSpPr>
          <p:nvPr>
            <p:ph type="subTitle" idx="1"/>
          </p:nvPr>
        </p:nvSpPr>
        <p:spPr>
          <a:xfrm>
            <a:off x="72000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subTitle" idx="2"/>
          </p:nvPr>
        </p:nvSpPr>
        <p:spPr>
          <a:xfrm>
            <a:off x="72000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title" hasCustomPrompt="1"/>
          </p:nvPr>
        </p:nvSpPr>
        <p:spPr>
          <a:xfrm>
            <a:off x="1617001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0" name="Google Shape;410;p18"/>
          <p:cNvSpPr txBox="1">
            <a:spLocks noGrp="1"/>
          </p:cNvSpPr>
          <p:nvPr>
            <p:ph type="subTitle" idx="3"/>
          </p:nvPr>
        </p:nvSpPr>
        <p:spPr>
          <a:xfrm>
            <a:off x="33595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1" name="Google Shape;411;p18"/>
          <p:cNvSpPr txBox="1">
            <a:spLocks noGrp="1"/>
          </p:cNvSpPr>
          <p:nvPr>
            <p:ph type="subTitle" idx="4"/>
          </p:nvPr>
        </p:nvSpPr>
        <p:spPr>
          <a:xfrm>
            <a:off x="33595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 idx="5" hasCustomPrompt="1"/>
          </p:nvPr>
        </p:nvSpPr>
        <p:spPr>
          <a:xfrm>
            <a:off x="4256539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6"/>
          </p:nvPr>
        </p:nvSpPr>
        <p:spPr>
          <a:xfrm>
            <a:off x="5999050" y="3690800"/>
            <a:ext cx="24249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7"/>
          </p:nvPr>
        </p:nvSpPr>
        <p:spPr>
          <a:xfrm>
            <a:off x="5999050" y="3971300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8"/>
          <p:cNvSpPr txBox="1">
            <a:spLocks noGrp="1"/>
          </p:cNvSpPr>
          <p:nvPr>
            <p:ph type="title" idx="8" hasCustomPrompt="1"/>
          </p:nvPr>
        </p:nvSpPr>
        <p:spPr>
          <a:xfrm>
            <a:off x="6896076" y="2942492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6" name="Google Shape;416;p18"/>
          <p:cNvSpPr txBox="1">
            <a:spLocks noGrp="1"/>
          </p:cNvSpPr>
          <p:nvPr>
            <p:ph type="subTitle" idx="9"/>
          </p:nvPr>
        </p:nvSpPr>
        <p:spPr>
          <a:xfrm>
            <a:off x="20398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ubTitle" idx="13"/>
          </p:nvPr>
        </p:nvSpPr>
        <p:spPr>
          <a:xfrm>
            <a:off x="20398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8"/>
          <p:cNvSpPr txBox="1">
            <a:spLocks noGrp="1"/>
          </p:cNvSpPr>
          <p:nvPr>
            <p:ph type="title" idx="14" hasCustomPrompt="1"/>
          </p:nvPr>
        </p:nvSpPr>
        <p:spPr>
          <a:xfrm>
            <a:off x="2936770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9" name="Google Shape;419;p18"/>
          <p:cNvSpPr txBox="1">
            <a:spLocks noGrp="1"/>
          </p:cNvSpPr>
          <p:nvPr>
            <p:ph type="subTitle" idx="15"/>
          </p:nvPr>
        </p:nvSpPr>
        <p:spPr>
          <a:xfrm>
            <a:off x="4679300" y="1955375"/>
            <a:ext cx="24249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16"/>
          </p:nvPr>
        </p:nvSpPr>
        <p:spPr>
          <a:xfrm>
            <a:off x="4679300" y="2235875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title" idx="17" hasCustomPrompt="1"/>
          </p:nvPr>
        </p:nvSpPr>
        <p:spPr>
          <a:xfrm>
            <a:off x="5576308" y="1207067"/>
            <a:ext cx="630900" cy="6309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2" name="Google Shape;422;p18"/>
          <p:cNvSpPr txBox="1">
            <a:spLocks noGrp="1"/>
          </p:cNvSpPr>
          <p:nvPr>
            <p:ph type="title" idx="18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9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425" name="Google Shape;425;p19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28" name="Google Shape;428;p19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9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4" name="Google Shape;444;p19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19"/>
          <p:cNvSpPr txBox="1">
            <a:spLocks noGrp="1"/>
          </p:cNvSpPr>
          <p:nvPr>
            <p:ph type="subTitle" idx="1"/>
          </p:nvPr>
        </p:nvSpPr>
        <p:spPr>
          <a:xfrm>
            <a:off x="717550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9"/>
          <p:cNvSpPr txBox="1">
            <a:spLocks noGrp="1"/>
          </p:cNvSpPr>
          <p:nvPr>
            <p:ph type="subTitle" idx="2"/>
          </p:nvPr>
        </p:nvSpPr>
        <p:spPr>
          <a:xfrm>
            <a:off x="3375568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9"/>
          <p:cNvSpPr txBox="1">
            <a:spLocks noGrp="1"/>
          </p:cNvSpPr>
          <p:nvPr>
            <p:ph type="subTitle" idx="3"/>
          </p:nvPr>
        </p:nvSpPr>
        <p:spPr>
          <a:xfrm>
            <a:off x="6033585" y="2261856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9"/>
          <p:cNvSpPr txBox="1">
            <a:spLocks noGrp="1"/>
          </p:cNvSpPr>
          <p:nvPr>
            <p:ph type="subTitle" idx="4"/>
          </p:nvPr>
        </p:nvSpPr>
        <p:spPr>
          <a:xfrm>
            <a:off x="71755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subTitle" idx="5"/>
          </p:nvPr>
        </p:nvSpPr>
        <p:spPr>
          <a:xfrm>
            <a:off x="3375585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9"/>
          <p:cNvSpPr txBox="1">
            <a:spLocks noGrp="1"/>
          </p:cNvSpPr>
          <p:nvPr>
            <p:ph type="subTitle" idx="6"/>
          </p:nvPr>
        </p:nvSpPr>
        <p:spPr>
          <a:xfrm>
            <a:off x="6033620" y="3971302"/>
            <a:ext cx="239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9"/>
          <p:cNvSpPr txBox="1">
            <a:spLocks noGrp="1"/>
          </p:cNvSpPr>
          <p:nvPr>
            <p:ph type="subTitle" idx="7"/>
          </p:nvPr>
        </p:nvSpPr>
        <p:spPr>
          <a:xfrm>
            <a:off x="717550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subTitle" idx="8"/>
          </p:nvPr>
        </p:nvSpPr>
        <p:spPr>
          <a:xfrm>
            <a:off x="3375568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3" name="Google Shape;453;p19"/>
          <p:cNvSpPr txBox="1">
            <a:spLocks noGrp="1"/>
          </p:cNvSpPr>
          <p:nvPr>
            <p:ph type="subTitle" idx="9"/>
          </p:nvPr>
        </p:nvSpPr>
        <p:spPr>
          <a:xfrm>
            <a:off x="6033585" y="190545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4" name="Google Shape;454;p19"/>
          <p:cNvSpPr txBox="1">
            <a:spLocks noGrp="1"/>
          </p:cNvSpPr>
          <p:nvPr>
            <p:ph type="subTitle" idx="13"/>
          </p:nvPr>
        </p:nvSpPr>
        <p:spPr>
          <a:xfrm>
            <a:off x="71755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5" name="Google Shape;455;p19"/>
          <p:cNvSpPr txBox="1">
            <a:spLocks noGrp="1"/>
          </p:cNvSpPr>
          <p:nvPr>
            <p:ph type="subTitle" idx="14"/>
          </p:nvPr>
        </p:nvSpPr>
        <p:spPr>
          <a:xfrm>
            <a:off x="3375585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5"/>
          </p:nvPr>
        </p:nvSpPr>
        <p:spPr>
          <a:xfrm>
            <a:off x="6033620" y="3610300"/>
            <a:ext cx="23916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0"/>
          <p:cNvGrpSpPr/>
          <p:nvPr/>
        </p:nvGrpSpPr>
        <p:grpSpPr>
          <a:xfrm>
            <a:off x="182575" y="180750"/>
            <a:ext cx="9070025" cy="5129650"/>
            <a:chOff x="182575" y="180750"/>
            <a:chExt cx="9070025" cy="5129650"/>
          </a:xfrm>
        </p:grpSpPr>
        <p:sp>
          <p:nvSpPr>
            <p:cNvPr id="460" name="Google Shape;460;p20"/>
            <p:cNvSpPr/>
            <p:nvPr/>
          </p:nvSpPr>
          <p:spPr>
            <a:xfrm>
              <a:off x="8302800" y="4231300"/>
              <a:ext cx="949800" cy="1079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63" name="Google Shape;463;p20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0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0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0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20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2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2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2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2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9" name="Google Shape;479;p20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231525" y="180750"/>
            <a:ext cx="9126225" cy="4782000"/>
            <a:chOff x="-231525" y="180750"/>
            <a:chExt cx="9126225" cy="4782000"/>
          </a:xfrm>
        </p:grpSpPr>
        <p:sp>
          <p:nvSpPr>
            <p:cNvPr id="34" name="Google Shape;34;p3"/>
            <p:cNvSpPr/>
            <p:nvPr/>
          </p:nvSpPr>
          <p:spPr>
            <a:xfrm>
              <a:off x="-231525" y="3273350"/>
              <a:ext cx="1743900" cy="8475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3"/>
          <p:cNvSpPr/>
          <p:nvPr/>
        </p:nvSpPr>
        <p:spPr>
          <a:xfrm>
            <a:off x="1140075" y="1022650"/>
            <a:ext cx="6863700" cy="309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1682250" y="2595788"/>
            <a:ext cx="5779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37729"/>
            <a:ext cx="914400" cy="914400"/>
          </a:xfrm>
          <a:prstGeom prst="rect">
            <a:avLst/>
          </a:prstGeom>
          <a:solidFill>
            <a:srgbClr val="1C4587">
              <a:alpha val="289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1682250" y="3273338"/>
            <a:ext cx="5779500" cy="411600"/>
          </a:xfrm>
          <a:prstGeom prst="rect">
            <a:avLst/>
          </a:prstGeom>
          <a:solidFill>
            <a:srgbClr val="1C4587">
              <a:alpha val="289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"/>
          <p:cNvSpPr/>
          <p:nvPr/>
        </p:nvSpPr>
        <p:spPr>
          <a:xfrm>
            <a:off x="8502150" y="409500"/>
            <a:ext cx="841200" cy="874200"/>
          </a:xfrm>
          <a:prstGeom prst="rect">
            <a:avLst/>
          </a:prstGeom>
          <a:solidFill>
            <a:srgbClr val="073763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3" name="Google Shape;483;p21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484" name="Google Shape;484;p21"/>
            <p:cNvSpPr/>
            <p:nvPr/>
          </p:nvSpPr>
          <p:spPr>
            <a:xfrm>
              <a:off x="8355625" y="4002950"/>
              <a:ext cx="841200" cy="73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487" name="Google Shape;487;p21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1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1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1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1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1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21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21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21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1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1"/>
            <p:cNvCxnSpPr/>
            <p:nvPr/>
          </p:nvCxnSpPr>
          <p:spPr>
            <a:xfrm rot="10800000">
              <a:off x="-108750" y="438100"/>
              <a:ext cx="8763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1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1"/>
            <p:cNvCxnSpPr/>
            <p:nvPr/>
          </p:nvCxnSpPr>
          <p:spPr>
            <a:xfrm rot="10800000">
              <a:off x="-108775" y="438100"/>
              <a:ext cx="8554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21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2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507" name="Google Shape;507;p22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2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10" name="Google Shape;510;p22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2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2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2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2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22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2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22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22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22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22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2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2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22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2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22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22"/>
          <p:cNvSpPr txBox="1">
            <a:spLocks noGrp="1"/>
          </p:cNvSpPr>
          <p:nvPr>
            <p:ph type="title"/>
          </p:nvPr>
        </p:nvSpPr>
        <p:spPr>
          <a:xfrm>
            <a:off x="2099142" y="5400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1"/>
          </p:nvPr>
        </p:nvSpPr>
        <p:spPr>
          <a:xfrm>
            <a:off x="2099100" y="1502551"/>
            <a:ext cx="49458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269525" y="180750"/>
            <a:ext cx="8950625" cy="4782000"/>
            <a:chOff x="269525" y="180750"/>
            <a:chExt cx="8950625" cy="4782000"/>
          </a:xfrm>
        </p:grpSpPr>
        <p:sp>
          <p:nvSpPr>
            <p:cNvPr id="532" name="Google Shape;532;p23"/>
            <p:cNvSpPr/>
            <p:nvPr/>
          </p:nvSpPr>
          <p:spPr>
            <a:xfrm>
              <a:off x="763765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695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4" name="Google Shape;534;p23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35" name="Google Shape;535;p23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3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3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3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3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23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3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3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3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3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3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23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3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3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3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23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4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554" name="Google Shape;554;p24"/>
            <p:cNvSpPr/>
            <p:nvPr/>
          </p:nvSpPr>
          <p:spPr>
            <a:xfrm>
              <a:off x="-334100" y="339735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24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557" name="Google Shape;557;p24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24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4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4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4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4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2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3" name="Google Shape;573;p24"/>
          <p:cNvSpPr/>
          <p:nvPr/>
        </p:nvSpPr>
        <p:spPr>
          <a:xfrm>
            <a:off x="1140075" y="535050"/>
            <a:ext cx="6863700" cy="40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BLANK_1_1_1_1_1_1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6" name="Google Shape;576;p25"/>
          <p:cNvSpPr txBox="1">
            <a:spLocks noGrp="1"/>
          </p:cNvSpPr>
          <p:nvPr>
            <p:ph type="subTitle" idx="1"/>
          </p:nvPr>
        </p:nvSpPr>
        <p:spPr>
          <a:xfrm>
            <a:off x="2425075" y="1569725"/>
            <a:ext cx="42939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7" name="Google Shape;577;p25"/>
          <p:cNvSpPr txBox="1"/>
          <p:nvPr/>
        </p:nvSpPr>
        <p:spPr>
          <a:xfrm>
            <a:off x="1749100" y="3605125"/>
            <a:ext cx="564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2869313" y="278038"/>
            <a:ext cx="96575" cy="103450"/>
          </a:xfrm>
          <a:custGeom>
            <a:avLst/>
            <a:gdLst/>
            <a:ahLst/>
            <a:cxnLst/>
            <a:rect l="l" t="t" r="r" b="b"/>
            <a:pathLst>
              <a:path w="3863" h="4138" extrusionOk="0">
                <a:moveTo>
                  <a:pt x="1874" y="1"/>
                </a:moveTo>
                <a:cubicBezTo>
                  <a:pt x="1796" y="1"/>
                  <a:pt x="1717" y="52"/>
                  <a:pt x="1703" y="153"/>
                </a:cubicBezTo>
                <a:lnTo>
                  <a:pt x="1540" y="1134"/>
                </a:lnTo>
                <a:cubicBezTo>
                  <a:pt x="1513" y="1386"/>
                  <a:pt x="1342" y="1604"/>
                  <a:pt x="1097" y="1686"/>
                </a:cubicBezTo>
                <a:lnTo>
                  <a:pt x="191" y="1945"/>
                </a:lnTo>
                <a:cubicBezTo>
                  <a:pt x="0" y="1999"/>
                  <a:pt x="14" y="2272"/>
                  <a:pt x="205" y="2312"/>
                </a:cubicBezTo>
                <a:lnTo>
                  <a:pt x="1131" y="2517"/>
                </a:lnTo>
                <a:cubicBezTo>
                  <a:pt x="1370" y="2585"/>
                  <a:pt x="1560" y="2782"/>
                  <a:pt x="1601" y="3034"/>
                </a:cubicBezTo>
                <a:lnTo>
                  <a:pt x="1819" y="4008"/>
                </a:lnTo>
                <a:cubicBezTo>
                  <a:pt x="1846" y="4095"/>
                  <a:pt x="1920" y="4138"/>
                  <a:pt x="1993" y="4138"/>
                </a:cubicBezTo>
                <a:cubicBezTo>
                  <a:pt x="2068" y="4138"/>
                  <a:pt x="2142" y="4092"/>
                  <a:pt x="2160" y="4002"/>
                </a:cubicBezTo>
                <a:lnTo>
                  <a:pt x="2309" y="3089"/>
                </a:lnTo>
                <a:cubicBezTo>
                  <a:pt x="2344" y="2796"/>
                  <a:pt x="2548" y="2544"/>
                  <a:pt x="2834" y="2449"/>
                </a:cubicBezTo>
                <a:lnTo>
                  <a:pt x="3679" y="2203"/>
                </a:lnTo>
                <a:cubicBezTo>
                  <a:pt x="3862" y="2149"/>
                  <a:pt x="3856" y="1883"/>
                  <a:pt x="3665" y="1842"/>
                </a:cubicBezTo>
                <a:lnTo>
                  <a:pt x="2807" y="1652"/>
                </a:lnTo>
                <a:cubicBezTo>
                  <a:pt x="2521" y="1570"/>
                  <a:pt x="2303" y="1332"/>
                  <a:pt x="2248" y="1039"/>
                </a:cubicBezTo>
                <a:lnTo>
                  <a:pt x="2044" y="140"/>
                </a:lnTo>
                <a:cubicBezTo>
                  <a:pt x="2024" y="47"/>
                  <a:pt x="1949" y="1"/>
                  <a:pt x="1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2559950" y="91613"/>
            <a:ext cx="194650" cy="209075"/>
          </a:xfrm>
          <a:custGeom>
            <a:avLst/>
            <a:gdLst/>
            <a:ahLst/>
            <a:cxnLst/>
            <a:rect l="l" t="t" r="r" b="b"/>
            <a:pathLst>
              <a:path w="7786" h="8363" extrusionOk="0">
                <a:moveTo>
                  <a:pt x="3776" y="1"/>
                </a:moveTo>
                <a:cubicBezTo>
                  <a:pt x="3617" y="1"/>
                  <a:pt x="3458" y="101"/>
                  <a:pt x="3426" y="297"/>
                </a:cubicBezTo>
                <a:lnTo>
                  <a:pt x="3106" y="2286"/>
                </a:lnTo>
                <a:cubicBezTo>
                  <a:pt x="3018" y="2831"/>
                  <a:pt x="2670" y="3260"/>
                  <a:pt x="2207" y="3396"/>
                </a:cubicBezTo>
                <a:lnTo>
                  <a:pt x="375" y="3928"/>
                </a:lnTo>
                <a:cubicBezTo>
                  <a:pt x="0" y="4037"/>
                  <a:pt x="14" y="4561"/>
                  <a:pt x="395" y="4656"/>
                </a:cubicBezTo>
                <a:lnTo>
                  <a:pt x="2268" y="5072"/>
                </a:lnTo>
                <a:cubicBezTo>
                  <a:pt x="2731" y="5181"/>
                  <a:pt x="3106" y="5583"/>
                  <a:pt x="3222" y="6114"/>
                </a:cubicBezTo>
                <a:lnTo>
                  <a:pt x="3665" y="8089"/>
                </a:lnTo>
                <a:cubicBezTo>
                  <a:pt x="3708" y="8272"/>
                  <a:pt x="3860" y="8363"/>
                  <a:pt x="4012" y="8363"/>
                </a:cubicBezTo>
                <a:cubicBezTo>
                  <a:pt x="4170" y="8363"/>
                  <a:pt x="4328" y="8264"/>
                  <a:pt x="4359" y="8069"/>
                </a:cubicBezTo>
                <a:lnTo>
                  <a:pt x="4652" y="6230"/>
                </a:lnTo>
                <a:cubicBezTo>
                  <a:pt x="4754" y="5596"/>
                  <a:pt x="5170" y="5092"/>
                  <a:pt x="5708" y="4936"/>
                </a:cubicBezTo>
                <a:lnTo>
                  <a:pt x="7411" y="4438"/>
                </a:lnTo>
                <a:cubicBezTo>
                  <a:pt x="7785" y="4336"/>
                  <a:pt x="7772" y="3798"/>
                  <a:pt x="7390" y="3710"/>
                </a:cubicBezTo>
                <a:lnTo>
                  <a:pt x="5660" y="3321"/>
                </a:lnTo>
                <a:cubicBezTo>
                  <a:pt x="5109" y="3192"/>
                  <a:pt x="4666" y="2715"/>
                  <a:pt x="4530" y="2089"/>
                </a:cubicBezTo>
                <a:lnTo>
                  <a:pt x="4121" y="277"/>
                </a:lnTo>
                <a:cubicBezTo>
                  <a:pt x="4078" y="91"/>
                  <a:pt x="3927" y="1"/>
                  <a:pt x="37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8719763" y="4688188"/>
            <a:ext cx="96575" cy="103450"/>
          </a:xfrm>
          <a:custGeom>
            <a:avLst/>
            <a:gdLst/>
            <a:ahLst/>
            <a:cxnLst/>
            <a:rect l="l" t="t" r="r" b="b"/>
            <a:pathLst>
              <a:path w="3863" h="4138" extrusionOk="0">
                <a:moveTo>
                  <a:pt x="1874" y="1"/>
                </a:moveTo>
                <a:cubicBezTo>
                  <a:pt x="1796" y="1"/>
                  <a:pt x="1717" y="52"/>
                  <a:pt x="1703" y="153"/>
                </a:cubicBezTo>
                <a:lnTo>
                  <a:pt x="1540" y="1134"/>
                </a:lnTo>
                <a:cubicBezTo>
                  <a:pt x="1513" y="1386"/>
                  <a:pt x="1342" y="1604"/>
                  <a:pt x="1097" y="1686"/>
                </a:cubicBezTo>
                <a:lnTo>
                  <a:pt x="191" y="1945"/>
                </a:lnTo>
                <a:cubicBezTo>
                  <a:pt x="0" y="1999"/>
                  <a:pt x="14" y="2272"/>
                  <a:pt x="205" y="2312"/>
                </a:cubicBezTo>
                <a:lnTo>
                  <a:pt x="1131" y="2517"/>
                </a:lnTo>
                <a:cubicBezTo>
                  <a:pt x="1370" y="2585"/>
                  <a:pt x="1560" y="2782"/>
                  <a:pt x="1601" y="3034"/>
                </a:cubicBezTo>
                <a:lnTo>
                  <a:pt x="1819" y="4008"/>
                </a:lnTo>
                <a:cubicBezTo>
                  <a:pt x="1846" y="4095"/>
                  <a:pt x="1920" y="4138"/>
                  <a:pt x="1993" y="4138"/>
                </a:cubicBezTo>
                <a:cubicBezTo>
                  <a:pt x="2068" y="4138"/>
                  <a:pt x="2142" y="4092"/>
                  <a:pt x="2160" y="4002"/>
                </a:cubicBezTo>
                <a:lnTo>
                  <a:pt x="2309" y="3089"/>
                </a:lnTo>
                <a:cubicBezTo>
                  <a:pt x="2344" y="2796"/>
                  <a:pt x="2548" y="2544"/>
                  <a:pt x="2834" y="2449"/>
                </a:cubicBezTo>
                <a:lnTo>
                  <a:pt x="3679" y="2203"/>
                </a:lnTo>
                <a:cubicBezTo>
                  <a:pt x="3862" y="2149"/>
                  <a:pt x="3856" y="1883"/>
                  <a:pt x="3665" y="1842"/>
                </a:cubicBezTo>
                <a:lnTo>
                  <a:pt x="2807" y="1652"/>
                </a:lnTo>
                <a:cubicBezTo>
                  <a:pt x="2521" y="1570"/>
                  <a:pt x="2303" y="1332"/>
                  <a:pt x="2248" y="1039"/>
                </a:cubicBezTo>
                <a:lnTo>
                  <a:pt x="2044" y="140"/>
                </a:lnTo>
                <a:cubicBezTo>
                  <a:pt x="2024" y="47"/>
                  <a:pt x="1949" y="1"/>
                  <a:pt x="1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89250" y="939063"/>
            <a:ext cx="194650" cy="209075"/>
          </a:xfrm>
          <a:custGeom>
            <a:avLst/>
            <a:gdLst/>
            <a:ahLst/>
            <a:cxnLst/>
            <a:rect l="l" t="t" r="r" b="b"/>
            <a:pathLst>
              <a:path w="7786" h="8363" extrusionOk="0">
                <a:moveTo>
                  <a:pt x="3776" y="1"/>
                </a:moveTo>
                <a:cubicBezTo>
                  <a:pt x="3617" y="1"/>
                  <a:pt x="3458" y="101"/>
                  <a:pt x="3426" y="297"/>
                </a:cubicBezTo>
                <a:lnTo>
                  <a:pt x="3106" y="2286"/>
                </a:lnTo>
                <a:cubicBezTo>
                  <a:pt x="3018" y="2831"/>
                  <a:pt x="2670" y="3260"/>
                  <a:pt x="2207" y="3396"/>
                </a:cubicBezTo>
                <a:lnTo>
                  <a:pt x="375" y="3928"/>
                </a:lnTo>
                <a:cubicBezTo>
                  <a:pt x="0" y="4037"/>
                  <a:pt x="14" y="4561"/>
                  <a:pt x="395" y="4656"/>
                </a:cubicBezTo>
                <a:lnTo>
                  <a:pt x="2268" y="5072"/>
                </a:lnTo>
                <a:cubicBezTo>
                  <a:pt x="2731" y="5181"/>
                  <a:pt x="3106" y="5583"/>
                  <a:pt x="3222" y="6114"/>
                </a:cubicBezTo>
                <a:lnTo>
                  <a:pt x="3665" y="8089"/>
                </a:lnTo>
                <a:cubicBezTo>
                  <a:pt x="3708" y="8272"/>
                  <a:pt x="3860" y="8363"/>
                  <a:pt x="4012" y="8363"/>
                </a:cubicBezTo>
                <a:cubicBezTo>
                  <a:pt x="4170" y="8363"/>
                  <a:pt x="4328" y="8264"/>
                  <a:pt x="4359" y="8069"/>
                </a:cubicBezTo>
                <a:lnTo>
                  <a:pt x="4652" y="6230"/>
                </a:lnTo>
                <a:cubicBezTo>
                  <a:pt x="4754" y="5596"/>
                  <a:pt x="5170" y="5092"/>
                  <a:pt x="5708" y="4936"/>
                </a:cubicBezTo>
                <a:lnTo>
                  <a:pt x="7411" y="4438"/>
                </a:lnTo>
                <a:cubicBezTo>
                  <a:pt x="7785" y="4336"/>
                  <a:pt x="7772" y="3798"/>
                  <a:pt x="7390" y="3710"/>
                </a:cubicBezTo>
                <a:lnTo>
                  <a:pt x="5660" y="3321"/>
                </a:lnTo>
                <a:cubicBezTo>
                  <a:pt x="5109" y="3192"/>
                  <a:pt x="4666" y="2715"/>
                  <a:pt x="4530" y="2089"/>
                </a:cubicBezTo>
                <a:lnTo>
                  <a:pt x="4121" y="277"/>
                </a:lnTo>
                <a:cubicBezTo>
                  <a:pt x="4078" y="91"/>
                  <a:pt x="3927" y="1"/>
                  <a:pt x="37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327013" y="4791638"/>
            <a:ext cx="96575" cy="103450"/>
          </a:xfrm>
          <a:custGeom>
            <a:avLst/>
            <a:gdLst/>
            <a:ahLst/>
            <a:cxnLst/>
            <a:rect l="l" t="t" r="r" b="b"/>
            <a:pathLst>
              <a:path w="3863" h="4138" extrusionOk="0">
                <a:moveTo>
                  <a:pt x="1874" y="1"/>
                </a:moveTo>
                <a:cubicBezTo>
                  <a:pt x="1796" y="1"/>
                  <a:pt x="1717" y="52"/>
                  <a:pt x="1703" y="153"/>
                </a:cubicBezTo>
                <a:lnTo>
                  <a:pt x="1540" y="1134"/>
                </a:lnTo>
                <a:cubicBezTo>
                  <a:pt x="1513" y="1386"/>
                  <a:pt x="1342" y="1604"/>
                  <a:pt x="1097" y="1686"/>
                </a:cubicBezTo>
                <a:lnTo>
                  <a:pt x="191" y="1945"/>
                </a:lnTo>
                <a:cubicBezTo>
                  <a:pt x="0" y="1999"/>
                  <a:pt x="14" y="2272"/>
                  <a:pt x="205" y="2312"/>
                </a:cubicBezTo>
                <a:lnTo>
                  <a:pt x="1131" y="2517"/>
                </a:lnTo>
                <a:cubicBezTo>
                  <a:pt x="1370" y="2585"/>
                  <a:pt x="1560" y="2782"/>
                  <a:pt x="1601" y="3034"/>
                </a:cubicBezTo>
                <a:lnTo>
                  <a:pt x="1819" y="4008"/>
                </a:lnTo>
                <a:cubicBezTo>
                  <a:pt x="1846" y="4095"/>
                  <a:pt x="1920" y="4138"/>
                  <a:pt x="1993" y="4138"/>
                </a:cubicBezTo>
                <a:cubicBezTo>
                  <a:pt x="2068" y="4138"/>
                  <a:pt x="2142" y="4092"/>
                  <a:pt x="2160" y="4002"/>
                </a:cubicBezTo>
                <a:lnTo>
                  <a:pt x="2309" y="3089"/>
                </a:lnTo>
                <a:cubicBezTo>
                  <a:pt x="2344" y="2796"/>
                  <a:pt x="2548" y="2544"/>
                  <a:pt x="2834" y="2449"/>
                </a:cubicBezTo>
                <a:lnTo>
                  <a:pt x="3679" y="2203"/>
                </a:lnTo>
                <a:cubicBezTo>
                  <a:pt x="3862" y="2149"/>
                  <a:pt x="3856" y="1883"/>
                  <a:pt x="3665" y="1842"/>
                </a:cubicBezTo>
                <a:lnTo>
                  <a:pt x="2807" y="1652"/>
                </a:lnTo>
                <a:cubicBezTo>
                  <a:pt x="2521" y="1570"/>
                  <a:pt x="2303" y="1332"/>
                  <a:pt x="2248" y="1039"/>
                </a:cubicBezTo>
                <a:lnTo>
                  <a:pt x="2044" y="140"/>
                </a:lnTo>
                <a:cubicBezTo>
                  <a:pt x="2024" y="47"/>
                  <a:pt x="1949" y="1"/>
                  <a:pt x="1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623413" y="4954763"/>
            <a:ext cx="96575" cy="103450"/>
          </a:xfrm>
          <a:custGeom>
            <a:avLst/>
            <a:gdLst/>
            <a:ahLst/>
            <a:cxnLst/>
            <a:rect l="l" t="t" r="r" b="b"/>
            <a:pathLst>
              <a:path w="3863" h="4138" extrusionOk="0">
                <a:moveTo>
                  <a:pt x="1874" y="1"/>
                </a:moveTo>
                <a:cubicBezTo>
                  <a:pt x="1796" y="1"/>
                  <a:pt x="1717" y="52"/>
                  <a:pt x="1703" y="153"/>
                </a:cubicBezTo>
                <a:lnTo>
                  <a:pt x="1540" y="1134"/>
                </a:lnTo>
                <a:cubicBezTo>
                  <a:pt x="1513" y="1386"/>
                  <a:pt x="1342" y="1604"/>
                  <a:pt x="1097" y="1686"/>
                </a:cubicBezTo>
                <a:lnTo>
                  <a:pt x="191" y="1945"/>
                </a:lnTo>
                <a:cubicBezTo>
                  <a:pt x="0" y="1999"/>
                  <a:pt x="14" y="2272"/>
                  <a:pt x="205" y="2312"/>
                </a:cubicBezTo>
                <a:lnTo>
                  <a:pt x="1131" y="2517"/>
                </a:lnTo>
                <a:cubicBezTo>
                  <a:pt x="1370" y="2585"/>
                  <a:pt x="1560" y="2782"/>
                  <a:pt x="1601" y="3034"/>
                </a:cubicBezTo>
                <a:lnTo>
                  <a:pt x="1819" y="4008"/>
                </a:lnTo>
                <a:cubicBezTo>
                  <a:pt x="1846" y="4095"/>
                  <a:pt x="1920" y="4138"/>
                  <a:pt x="1993" y="4138"/>
                </a:cubicBezTo>
                <a:cubicBezTo>
                  <a:pt x="2068" y="4138"/>
                  <a:pt x="2142" y="4092"/>
                  <a:pt x="2160" y="4002"/>
                </a:cubicBezTo>
                <a:lnTo>
                  <a:pt x="2309" y="3089"/>
                </a:lnTo>
                <a:cubicBezTo>
                  <a:pt x="2344" y="2796"/>
                  <a:pt x="2548" y="2544"/>
                  <a:pt x="2834" y="2449"/>
                </a:cubicBezTo>
                <a:lnTo>
                  <a:pt x="3679" y="2203"/>
                </a:lnTo>
                <a:cubicBezTo>
                  <a:pt x="3862" y="2149"/>
                  <a:pt x="3856" y="1883"/>
                  <a:pt x="3665" y="1842"/>
                </a:cubicBezTo>
                <a:lnTo>
                  <a:pt x="2807" y="1652"/>
                </a:lnTo>
                <a:cubicBezTo>
                  <a:pt x="2521" y="1570"/>
                  <a:pt x="2303" y="1332"/>
                  <a:pt x="2248" y="1039"/>
                </a:cubicBezTo>
                <a:lnTo>
                  <a:pt x="2044" y="140"/>
                </a:lnTo>
                <a:cubicBezTo>
                  <a:pt x="2024" y="47"/>
                  <a:pt x="1949" y="1"/>
                  <a:pt x="1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8426987" y="4849731"/>
            <a:ext cx="194647" cy="208503"/>
          </a:xfrm>
          <a:custGeom>
            <a:avLst/>
            <a:gdLst/>
            <a:ahLst/>
            <a:cxnLst/>
            <a:rect l="l" t="t" r="r" b="b"/>
            <a:pathLst>
              <a:path w="3863" h="4138" extrusionOk="0">
                <a:moveTo>
                  <a:pt x="1874" y="1"/>
                </a:moveTo>
                <a:cubicBezTo>
                  <a:pt x="1796" y="1"/>
                  <a:pt x="1717" y="52"/>
                  <a:pt x="1703" y="153"/>
                </a:cubicBezTo>
                <a:lnTo>
                  <a:pt x="1540" y="1134"/>
                </a:lnTo>
                <a:cubicBezTo>
                  <a:pt x="1513" y="1386"/>
                  <a:pt x="1342" y="1604"/>
                  <a:pt x="1097" y="1686"/>
                </a:cubicBezTo>
                <a:lnTo>
                  <a:pt x="191" y="1945"/>
                </a:lnTo>
                <a:cubicBezTo>
                  <a:pt x="0" y="1999"/>
                  <a:pt x="14" y="2272"/>
                  <a:pt x="205" y="2312"/>
                </a:cubicBezTo>
                <a:lnTo>
                  <a:pt x="1131" y="2517"/>
                </a:lnTo>
                <a:cubicBezTo>
                  <a:pt x="1370" y="2585"/>
                  <a:pt x="1560" y="2782"/>
                  <a:pt x="1601" y="3034"/>
                </a:cubicBezTo>
                <a:lnTo>
                  <a:pt x="1819" y="4008"/>
                </a:lnTo>
                <a:cubicBezTo>
                  <a:pt x="1846" y="4095"/>
                  <a:pt x="1920" y="4138"/>
                  <a:pt x="1993" y="4138"/>
                </a:cubicBezTo>
                <a:cubicBezTo>
                  <a:pt x="2068" y="4138"/>
                  <a:pt x="2142" y="4092"/>
                  <a:pt x="2160" y="4002"/>
                </a:cubicBezTo>
                <a:lnTo>
                  <a:pt x="2309" y="3089"/>
                </a:lnTo>
                <a:cubicBezTo>
                  <a:pt x="2344" y="2796"/>
                  <a:pt x="2548" y="2544"/>
                  <a:pt x="2834" y="2449"/>
                </a:cubicBezTo>
                <a:lnTo>
                  <a:pt x="3679" y="2203"/>
                </a:lnTo>
                <a:cubicBezTo>
                  <a:pt x="3862" y="2149"/>
                  <a:pt x="3856" y="1883"/>
                  <a:pt x="3665" y="1842"/>
                </a:cubicBezTo>
                <a:lnTo>
                  <a:pt x="2807" y="1652"/>
                </a:lnTo>
                <a:cubicBezTo>
                  <a:pt x="2521" y="1570"/>
                  <a:pt x="2303" y="1332"/>
                  <a:pt x="2248" y="1039"/>
                </a:cubicBezTo>
                <a:lnTo>
                  <a:pt x="2044" y="140"/>
                </a:lnTo>
                <a:cubicBezTo>
                  <a:pt x="2024" y="47"/>
                  <a:pt x="1949" y="1"/>
                  <a:pt x="1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8772925" y="1528163"/>
            <a:ext cx="194650" cy="209075"/>
          </a:xfrm>
          <a:custGeom>
            <a:avLst/>
            <a:gdLst/>
            <a:ahLst/>
            <a:cxnLst/>
            <a:rect l="l" t="t" r="r" b="b"/>
            <a:pathLst>
              <a:path w="7786" h="8363" extrusionOk="0">
                <a:moveTo>
                  <a:pt x="3776" y="1"/>
                </a:moveTo>
                <a:cubicBezTo>
                  <a:pt x="3617" y="1"/>
                  <a:pt x="3458" y="101"/>
                  <a:pt x="3426" y="297"/>
                </a:cubicBezTo>
                <a:lnTo>
                  <a:pt x="3106" y="2286"/>
                </a:lnTo>
                <a:cubicBezTo>
                  <a:pt x="3018" y="2831"/>
                  <a:pt x="2670" y="3260"/>
                  <a:pt x="2207" y="3396"/>
                </a:cubicBezTo>
                <a:lnTo>
                  <a:pt x="375" y="3928"/>
                </a:lnTo>
                <a:cubicBezTo>
                  <a:pt x="0" y="4037"/>
                  <a:pt x="14" y="4561"/>
                  <a:pt x="395" y="4656"/>
                </a:cubicBezTo>
                <a:lnTo>
                  <a:pt x="2268" y="5072"/>
                </a:lnTo>
                <a:cubicBezTo>
                  <a:pt x="2731" y="5181"/>
                  <a:pt x="3106" y="5583"/>
                  <a:pt x="3222" y="6114"/>
                </a:cubicBezTo>
                <a:lnTo>
                  <a:pt x="3665" y="8089"/>
                </a:lnTo>
                <a:cubicBezTo>
                  <a:pt x="3708" y="8272"/>
                  <a:pt x="3860" y="8363"/>
                  <a:pt x="4012" y="8363"/>
                </a:cubicBezTo>
                <a:cubicBezTo>
                  <a:pt x="4170" y="8363"/>
                  <a:pt x="4328" y="8264"/>
                  <a:pt x="4359" y="8069"/>
                </a:cubicBezTo>
                <a:lnTo>
                  <a:pt x="4652" y="6230"/>
                </a:lnTo>
                <a:cubicBezTo>
                  <a:pt x="4754" y="5596"/>
                  <a:pt x="5170" y="5092"/>
                  <a:pt x="5708" y="4936"/>
                </a:cubicBezTo>
                <a:lnTo>
                  <a:pt x="7411" y="4438"/>
                </a:lnTo>
                <a:cubicBezTo>
                  <a:pt x="7785" y="4336"/>
                  <a:pt x="7772" y="3798"/>
                  <a:pt x="7390" y="3710"/>
                </a:cubicBezTo>
                <a:lnTo>
                  <a:pt x="5660" y="3321"/>
                </a:lnTo>
                <a:cubicBezTo>
                  <a:pt x="5109" y="3192"/>
                  <a:pt x="4666" y="2715"/>
                  <a:pt x="4530" y="2089"/>
                </a:cubicBezTo>
                <a:lnTo>
                  <a:pt x="4121" y="277"/>
                </a:lnTo>
                <a:cubicBezTo>
                  <a:pt x="4078" y="91"/>
                  <a:pt x="3927" y="1"/>
                  <a:pt x="37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182575" y="180750"/>
            <a:ext cx="9014250" cy="4782000"/>
            <a:chOff x="182575" y="180750"/>
            <a:chExt cx="9014250" cy="4782000"/>
          </a:xfrm>
        </p:grpSpPr>
        <p:sp>
          <p:nvSpPr>
            <p:cNvPr id="59" name="Google Shape;59;p4"/>
            <p:cNvSpPr/>
            <p:nvPr/>
          </p:nvSpPr>
          <p:spPr>
            <a:xfrm>
              <a:off x="8355625" y="3522900"/>
              <a:ext cx="8412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4"/>
          <p:cNvGrpSpPr/>
          <p:nvPr/>
        </p:nvGrpSpPr>
        <p:grpSpPr>
          <a:xfrm>
            <a:off x="-108850" y="-94500"/>
            <a:ext cx="9361500" cy="5332500"/>
            <a:chOff x="-108850" y="-94500"/>
            <a:chExt cx="9361500" cy="5332500"/>
          </a:xfrm>
        </p:grpSpPr>
        <p:cxnSp>
          <p:nvCxnSpPr>
            <p:cNvPr id="62" name="Google Shape;62;p4"/>
            <p:cNvCxnSpPr/>
            <p:nvPr/>
          </p:nvCxnSpPr>
          <p:spPr>
            <a:xfrm>
              <a:off x="-94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91440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4"/>
            <p:cNvCxnSpPr/>
            <p:nvPr/>
          </p:nvCxnSpPr>
          <p:spPr>
            <a:xfrm>
              <a:off x="457190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68579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4"/>
            <p:cNvCxnSpPr/>
            <p:nvPr/>
          </p:nvCxnSpPr>
          <p:spPr>
            <a:xfrm>
              <a:off x="34265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5714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4"/>
            <p:cNvCxnSpPr/>
            <p:nvPr/>
          </p:nvCxnSpPr>
          <p:spPr>
            <a:xfrm>
              <a:off x="800097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4"/>
            <p:cNvCxnSpPr/>
            <p:nvPr/>
          </p:nvCxnSpPr>
          <p:spPr>
            <a:xfrm>
              <a:off x="1135925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4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4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4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4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15100" y="894750"/>
            <a:ext cx="40467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715100" y="1451850"/>
            <a:ext cx="40467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83" name="Google Shape;83;p5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5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86" name="Google Shape;86;p5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5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5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5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Tight"/>
              <a:buNone/>
              <a:defRPr sz="18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6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10" name="Google Shape;110;p6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13" name="Google Shape;113;p6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6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6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" name="Google Shape;129;p6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7"/>
          <p:cNvGrpSpPr/>
          <p:nvPr/>
        </p:nvGrpSpPr>
        <p:grpSpPr>
          <a:xfrm>
            <a:off x="-231525" y="180750"/>
            <a:ext cx="9179850" cy="5057325"/>
            <a:chOff x="-231525" y="180750"/>
            <a:chExt cx="9179850" cy="5057325"/>
          </a:xfrm>
        </p:grpSpPr>
        <p:sp>
          <p:nvSpPr>
            <p:cNvPr id="133" name="Google Shape;133;p7"/>
            <p:cNvSpPr/>
            <p:nvPr/>
          </p:nvSpPr>
          <p:spPr>
            <a:xfrm>
              <a:off x="-231525" y="3951075"/>
              <a:ext cx="841200" cy="1287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16842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36" name="Google Shape;136;p7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7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7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7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7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7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7"/>
          <p:cNvSpPr/>
          <p:nvPr/>
        </p:nvSpPr>
        <p:spPr>
          <a:xfrm>
            <a:off x="409500" y="409500"/>
            <a:ext cx="8325000" cy="432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8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57" name="Google Shape;157;p8"/>
            <p:cNvSpPr/>
            <p:nvPr/>
          </p:nvSpPr>
          <p:spPr>
            <a:xfrm rot="10800000" flipH="1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60" name="Google Shape;160;p8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8"/>
          <p:cNvSpPr/>
          <p:nvPr/>
        </p:nvSpPr>
        <p:spPr>
          <a:xfrm>
            <a:off x="1013650" y="1022650"/>
            <a:ext cx="7116600" cy="309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9"/>
          <p:cNvGrpSpPr/>
          <p:nvPr/>
        </p:nvGrpSpPr>
        <p:grpSpPr>
          <a:xfrm>
            <a:off x="182575" y="180750"/>
            <a:ext cx="9069975" cy="4782000"/>
            <a:chOff x="182575" y="180750"/>
            <a:chExt cx="9069975" cy="4782000"/>
          </a:xfrm>
        </p:grpSpPr>
        <p:sp>
          <p:nvSpPr>
            <p:cNvPr id="180" name="Google Shape;180;p9"/>
            <p:cNvSpPr/>
            <p:nvPr/>
          </p:nvSpPr>
          <p:spPr>
            <a:xfrm rot="10800000" flipH="1">
              <a:off x="7329850" y="3217900"/>
              <a:ext cx="1922700" cy="9057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82575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183" name="Google Shape;183;p9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9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9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9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9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9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9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" name="Google Shape;199;p9"/>
          <p:cNvSpPr/>
          <p:nvPr/>
        </p:nvSpPr>
        <p:spPr>
          <a:xfrm>
            <a:off x="1589850" y="1022650"/>
            <a:ext cx="5964300" cy="309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2241400" y="1354025"/>
            <a:ext cx="4867800" cy="8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2241504" y="2261775"/>
            <a:ext cx="4867800" cy="1258500"/>
          </a:xfrm>
          <a:prstGeom prst="rect">
            <a:avLst/>
          </a:prstGeom>
          <a:solidFill>
            <a:srgbClr val="1C4587">
              <a:alpha val="289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0"/>
          <p:cNvGrpSpPr/>
          <p:nvPr/>
        </p:nvGrpSpPr>
        <p:grpSpPr>
          <a:xfrm>
            <a:off x="-334100" y="180750"/>
            <a:ext cx="9228800" cy="4782000"/>
            <a:chOff x="-334100" y="180750"/>
            <a:chExt cx="9228800" cy="4782000"/>
          </a:xfrm>
        </p:grpSpPr>
        <p:sp>
          <p:nvSpPr>
            <p:cNvPr id="204" name="Google Shape;204;p10"/>
            <p:cNvSpPr/>
            <p:nvPr/>
          </p:nvSpPr>
          <p:spPr>
            <a:xfrm>
              <a:off x="-334100" y="1966200"/>
              <a:ext cx="1582500" cy="12111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4114800" y="180750"/>
              <a:ext cx="4779900" cy="4782000"/>
            </a:xfrm>
            <a:prstGeom prst="rect">
              <a:avLst/>
            </a:prstGeom>
            <a:solidFill>
              <a:srgbClr val="1C4587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6" name="Google Shape;206;p10"/>
          <p:cNvGrpSpPr/>
          <p:nvPr/>
        </p:nvGrpSpPr>
        <p:grpSpPr>
          <a:xfrm>
            <a:off x="-108850" y="-90654"/>
            <a:ext cx="9361500" cy="5281188"/>
            <a:chOff x="-108850" y="-94500"/>
            <a:chExt cx="9361500" cy="5601600"/>
          </a:xfrm>
        </p:grpSpPr>
        <p:cxnSp>
          <p:nvCxnSpPr>
            <p:cNvPr id="207" name="Google Shape;207;p10"/>
            <p:cNvCxnSpPr/>
            <p:nvPr/>
          </p:nvCxnSpPr>
          <p:spPr>
            <a:xfrm>
              <a:off x="-9400" y="-94500"/>
              <a:ext cx="0" cy="5601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9144000" y="-94500"/>
              <a:ext cx="0" cy="5576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4571900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2281250" y="-94500"/>
              <a:ext cx="0" cy="533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6857950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2281250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0"/>
            <p:cNvCxnSpPr/>
            <p:nvPr/>
          </p:nvCxnSpPr>
          <p:spPr>
            <a:xfrm>
              <a:off x="3426575" y="-94500"/>
              <a:ext cx="0" cy="559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0"/>
            <p:cNvCxnSpPr/>
            <p:nvPr/>
          </p:nvCxnSpPr>
          <p:spPr>
            <a:xfrm>
              <a:off x="5714925" y="-94500"/>
              <a:ext cx="0" cy="559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8000975" y="-94500"/>
              <a:ext cx="0" cy="5588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1135925" y="-94500"/>
              <a:ext cx="0" cy="558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0"/>
            <p:cNvCxnSpPr/>
            <p:nvPr/>
          </p:nvCxnSpPr>
          <p:spPr>
            <a:xfrm>
              <a:off x="4571900" y="-195200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4571900" y="3340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0"/>
            <p:cNvCxnSpPr/>
            <p:nvPr/>
          </p:nvCxnSpPr>
          <p:spPr>
            <a:xfrm>
              <a:off x="4571900" y="-4242650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0"/>
            <p:cNvCxnSpPr/>
            <p:nvPr/>
          </p:nvCxnSpPr>
          <p:spPr>
            <a:xfrm>
              <a:off x="4571900" y="-309732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0"/>
            <p:cNvCxnSpPr/>
            <p:nvPr/>
          </p:nvCxnSpPr>
          <p:spPr>
            <a:xfrm>
              <a:off x="4571900" y="-808975"/>
              <a:ext cx="0" cy="9361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0"/>
          <p:cNvSpPr/>
          <p:nvPr/>
        </p:nvSpPr>
        <p:spPr>
          <a:xfrm>
            <a:off x="1140075" y="858625"/>
            <a:ext cx="6863700" cy="342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"/>
              <a:buNone/>
              <a:defRPr sz="3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6L9fYAU9RMnNJroi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eastbay.edu/about/files/docs/2024-factsbk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>
            <a:spLocks noGrp="1"/>
          </p:cNvSpPr>
          <p:nvPr>
            <p:ph type="title"/>
          </p:nvPr>
        </p:nvSpPr>
        <p:spPr>
          <a:xfrm>
            <a:off x="1388100" y="1062725"/>
            <a:ext cx="63678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Understanding Key Decision Factors to Attract and Retain International Students in CSUEB</a:t>
            </a:r>
            <a:endParaRPr sz="2200"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4294967295"/>
          </p:nvPr>
        </p:nvSpPr>
        <p:spPr>
          <a:xfrm>
            <a:off x="3281750" y="2296601"/>
            <a:ext cx="2474700" cy="15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Team Members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Priyanka Singh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Shrikirti Vijayendra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Tia Cao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Vinmathi Iyappan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92" name="Google Shape;592;p26"/>
          <p:cNvGrpSpPr/>
          <p:nvPr/>
        </p:nvGrpSpPr>
        <p:grpSpPr>
          <a:xfrm>
            <a:off x="6304329" y="1599987"/>
            <a:ext cx="3125451" cy="3540276"/>
            <a:chOff x="584329" y="801251"/>
            <a:chExt cx="3125451" cy="3540276"/>
          </a:xfrm>
        </p:grpSpPr>
        <p:grpSp>
          <p:nvGrpSpPr>
            <p:cNvPr id="593" name="Google Shape;593;p26"/>
            <p:cNvGrpSpPr/>
            <p:nvPr/>
          </p:nvGrpSpPr>
          <p:grpSpPr>
            <a:xfrm>
              <a:off x="854690" y="2661392"/>
              <a:ext cx="1493494" cy="1680135"/>
              <a:chOff x="9893871" y="3618738"/>
              <a:chExt cx="738878" cy="831215"/>
            </a:xfrm>
          </p:grpSpPr>
          <p:sp>
            <p:nvSpPr>
              <p:cNvPr id="594" name="Google Shape;594;p26"/>
              <p:cNvSpPr/>
              <p:nvPr/>
            </p:nvSpPr>
            <p:spPr>
              <a:xfrm>
                <a:off x="9893871" y="3618738"/>
                <a:ext cx="554735" cy="831215"/>
              </a:xfrm>
              <a:custGeom>
                <a:avLst/>
                <a:gdLst/>
                <a:ahLst/>
                <a:cxnLst/>
                <a:rect l="l" t="t" r="r" b="b"/>
                <a:pathLst>
                  <a:path w="554735" h="831215" extrusionOk="0">
                    <a:moveTo>
                      <a:pt x="554736" y="831215"/>
                    </a:moveTo>
                    <a:lnTo>
                      <a:pt x="134810" y="831215"/>
                    </a:lnTo>
                    <a:lnTo>
                      <a:pt x="0" y="0"/>
                    </a:lnTo>
                    <a:lnTo>
                      <a:pt x="419989" y="0"/>
                    </a:lnTo>
                    <a:close/>
                  </a:path>
                </a:pathLst>
              </a:custGeom>
              <a:solidFill>
                <a:srgbClr val="3B94CA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>
                <a:off x="9930638" y="3641216"/>
                <a:ext cx="254825" cy="786320"/>
              </a:xfrm>
              <a:custGeom>
                <a:avLst/>
                <a:gdLst/>
                <a:ahLst/>
                <a:cxnLst/>
                <a:rect l="l" t="t" r="r" b="b"/>
                <a:pathLst>
                  <a:path w="254825" h="786320" extrusionOk="0">
                    <a:moveTo>
                      <a:pt x="254826" y="786321"/>
                    </a:moveTo>
                    <a:lnTo>
                      <a:pt x="127508" y="786321"/>
                    </a:lnTo>
                    <a:lnTo>
                      <a:pt x="0" y="0"/>
                    </a:lnTo>
                    <a:lnTo>
                      <a:pt x="1273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10054335" y="3618738"/>
                <a:ext cx="578414" cy="831215"/>
              </a:xfrm>
              <a:custGeom>
                <a:avLst/>
                <a:gdLst/>
                <a:ahLst/>
                <a:cxnLst/>
                <a:rect l="l" t="t" r="r" b="b"/>
                <a:pathLst>
                  <a:path w="578414" h="831215" extrusionOk="0">
                    <a:moveTo>
                      <a:pt x="559880" y="831215"/>
                    </a:moveTo>
                    <a:lnTo>
                      <a:pt x="134747" y="831215"/>
                    </a:lnTo>
                    <a:lnTo>
                      <a:pt x="0" y="0"/>
                    </a:lnTo>
                    <a:lnTo>
                      <a:pt x="431356" y="0"/>
                    </a:lnTo>
                    <a:cubicBezTo>
                      <a:pt x="440309" y="0"/>
                      <a:pt x="447993" y="6477"/>
                      <a:pt x="449390" y="15367"/>
                    </a:cubicBezTo>
                    <a:lnTo>
                      <a:pt x="578168" y="809752"/>
                    </a:lnTo>
                    <a:cubicBezTo>
                      <a:pt x="580009" y="820991"/>
                      <a:pt x="571309" y="831215"/>
                      <a:pt x="559880" y="831215"/>
                    </a:cubicBezTo>
                    <a:close/>
                  </a:path>
                </a:pathLst>
              </a:custGeom>
              <a:solidFill>
                <a:srgbClr val="3B94CA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0123360" y="3940111"/>
                <a:ext cx="460565" cy="188531"/>
              </a:xfrm>
              <a:custGeom>
                <a:avLst/>
                <a:gdLst/>
                <a:ahLst/>
                <a:cxnLst/>
                <a:rect l="l" t="t" r="r" b="b"/>
                <a:pathLst>
                  <a:path w="460565" h="188531" extrusionOk="0">
                    <a:moveTo>
                      <a:pt x="460566" y="188532"/>
                    </a:moveTo>
                    <a:lnTo>
                      <a:pt x="30544" y="188532"/>
                    </a:lnTo>
                    <a:lnTo>
                      <a:pt x="0" y="0"/>
                    </a:lnTo>
                    <a:lnTo>
                      <a:pt x="429958" y="0"/>
                    </a:lnTo>
                    <a:close/>
                  </a:path>
                </a:pathLst>
              </a:custGeom>
              <a:solidFill>
                <a:srgbClr val="BAC1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8" name="Google Shape;598;p26"/>
              <p:cNvGrpSpPr/>
              <p:nvPr/>
            </p:nvGrpSpPr>
            <p:grpSpPr>
              <a:xfrm>
                <a:off x="10078148" y="3661600"/>
                <a:ext cx="550926" cy="745553"/>
                <a:chOff x="10078148" y="3661600"/>
                <a:chExt cx="550926" cy="745553"/>
              </a:xfrm>
            </p:grpSpPr>
            <p:grpSp>
              <p:nvGrpSpPr>
                <p:cNvPr id="599" name="Google Shape;599;p26"/>
                <p:cNvGrpSpPr/>
                <p:nvPr/>
              </p:nvGrpSpPr>
              <p:grpSpPr>
                <a:xfrm>
                  <a:off x="10078148" y="3661600"/>
                  <a:ext cx="435228" cy="31940"/>
                  <a:chOff x="10078148" y="3661600"/>
                  <a:chExt cx="435228" cy="31940"/>
                </a:xfrm>
              </p:grpSpPr>
              <p:sp>
                <p:nvSpPr>
                  <p:cNvPr id="600" name="Google Shape;600;p26"/>
                  <p:cNvSpPr/>
                  <p:nvPr/>
                </p:nvSpPr>
                <p:spPr>
                  <a:xfrm>
                    <a:off x="10078148" y="3661600"/>
                    <a:ext cx="431482" cy="8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482" h="8890" extrusionOk="0">
                        <a:moveTo>
                          <a:pt x="431483" y="8890"/>
                        </a:moveTo>
                        <a:lnTo>
                          <a:pt x="1460" y="8890"/>
                        </a:lnTo>
                        <a:lnTo>
                          <a:pt x="0" y="0"/>
                        </a:lnTo>
                        <a:lnTo>
                          <a:pt x="430022" y="0"/>
                        </a:lnTo>
                        <a:close/>
                      </a:path>
                    </a:pathLst>
                  </a:custGeom>
                  <a:solidFill>
                    <a:srgbClr val="BAC1FF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26"/>
                  <p:cNvSpPr/>
                  <p:nvPr/>
                </p:nvSpPr>
                <p:spPr>
                  <a:xfrm>
                    <a:off x="10081894" y="3684587"/>
                    <a:ext cx="431482" cy="8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482" h="8953" extrusionOk="0">
                        <a:moveTo>
                          <a:pt x="431483" y="8953"/>
                        </a:moveTo>
                        <a:lnTo>
                          <a:pt x="1461" y="8953"/>
                        </a:lnTo>
                        <a:lnTo>
                          <a:pt x="0" y="0"/>
                        </a:lnTo>
                        <a:lnTo>
                          <a:pt x="430023" y="0"/>
                        </a:lnTo>
                        <a:close/>
                      </a:path>
                    </a:pathLst>
                  </a:custGeom>
                  <a:solidFill>
                    <a:srgbClr val="BAC1FF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2" name="Google Shape;602;p26"/>
                <p:cNvGrpSpPr/>
                <p:nvPr/>
              </p:nvGrpSpPr>
              <p:grpSpPr>
                <a:xfrm>
                  <a:off x="10193908" y="4375213"/>
                  <a:ext cx="435166" cy="31940"/>
                  <a:chOff x="10193908" y="4375213"/>
                  <a:chExt cx="435166" cy="31940"/>
                </a:xfrm>
              </p:grpSpPr>
              <p:sp>
                <p:nvSpPr>
                  <p:cNvPr id="603" name="Google Shape;603;p26"/>
                  <p:cNvSpPr/>
                  <p:nvPr/>
                </p:nvSpPr>
                <p:spPr>
                  <a:xfrm>
                    <a:off x="10193908" y="4375213"/>
                    <a:ext cx="431419" cy="8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419" h="8953" extrusionOk="0">
                        <a:moveTo>
                          <a:pt x="431419" y="8953"/>
                        </a:moveTo>
                        <a:lnTo>
                          <a:pt x="1398" y="8953"/>
                        </a:lnTo>
                        <a:lnTo>
                          <a:pt x="0" y="0"/>
                        </a:lnTo>
                        <a:lnTo>
                          <a:pt x="429959" y="0"/>
                        </a:lnTo>
                        <a:close/>
                      </a:path>
                    </a:pathLst>
                  </a:custGeom>
                  <a:solidFill>
                    <a:srgbClr val="BAC1FF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4" name="Google Shape;604;p26"/>
                  <p:cNvSpPr/>
                  <p:nvPr/>
                </p:nvSpPr>
                <p:spPr>
                  <a:xfrm>
                    <a:off x="10197592" y="4398200"/>
                    <a:ext cx="431482" cy="8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482" h="8953" extrusionOk="0">
                        <a:moveTo>
                          <a:pt x="431482" y="8953"/>
                        </a:moveTo>
                        <a:lnTo>
                          <a:pt x="1460" y="8953"/>
                        </a:lnTo>
                        <a:lnTo>
                          <a:pt x="0" y="0"/>
                        </a:lnTo>
                        <a:lnTo>
                          <a:pt x="430022" y="0"/>
                        </a:lnTo>
                        <a:close/>
                      </a:path>
                    </a:pathLst>
                  </a:custGeom>
                  <a:solidFill>
                    <a:srgbClr val="BAC1FF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05" name="Google Shape;605;p26"/>
              <p:cNvSpPr/>
              <p:nvPr/>
            </p:nvSpPr>
            <p:spPr>
              <a:xfrm>
                <a:off x="10054335" y="3618738"/>
                <a:ext cx="151638" cy="831215"/>
              </a:xfrm>
              <a:custGeom>
                <a:avLst/>
                <a:gdLst/>
                <a:ahLst/>
                <a:cxnLst/>
                <a:rect l="l" t="t" r="r" b="b"/>
                <a:pathLst>
                  <a:path w="151638" h="831215" extrusionOk="0">
                    <a:moveTo>
                      <a:pt x="151638" y="831215"/>
                    </a:moveTo>
                    <a:lnTo>
                      <a:pt x="134747" y="831215"/>
                    </a:lnTo>
                    <a:lnTo>
                      <a:pt x="0" y="0"/>
                    </a:lnTo>
                    <a:lnTo>
                      <a:pt x="16891" y="0"/>
                    </a:ln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9893871" y="3618738"/>
                <a:ext cx="151701" cy="831215"/>
              </a:xfrm>
              <a:custGeom>
                <a:avLst/>
                <a:gdLst/>
                <a:ahLst/>
                <a:cxnLst/>
                <a:rect l="l" t="t" r="r" b="b"/>
                <a:pathLst>
                  <a:path w="151701" h="831215" extrusionOk="0">
                    <a:moveTo>
                      <a:pt x="151702" y="831215"/>
                    </a:moveTo>
                    <a:lnTo>
                      <a:pt x="134810" y="831215"/>
                    </a:lnTo>
                    <a:lnTo>
                      <a:pt x="0" y="0"/>
                    </a:lnTo>
                    <a:lnTo>
                      <a:pt x="16891" y="0"/>
                    </a:ln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7" name="Google Shape;607;p26"/>
              <p:cNvGrpSpPr/>
              <p:nvPr/>
            </p:nvGrpSpPr>
            <p:grpSpPr>
              <a:xfrm>
                <a:off x="9944607" y="3641216"/>
                <a:ext cx="226886" cy="786320"/>
                <a:chOff x="9944607" y="3641216"/>
                <a:chExt cx="226886" cy="786320"/>
              </a:xfrm>
            </p:grpSpPr>
            <p:sp>
              <p:nvSpPr>
                <p:cNvPr id="608" name="Google Shape;608;p26"/>
                <p:cNvSpPr/>
                <p:nvPr/>
              </p:nvSpPr>
              <p:spPr>
                <a:xfrm>
                  <a:off x="9976040" y="3641216"/>
                  <a:ext cx="132588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8" h="786320" extrusionOk="0">
                      <a:moveTo>
                        <a:pt x="5080" y="0"/>
                      </a:moveTo>
                      <a:lnTo>
                        <a:pt x="0" y="0"/>
                      </a:lnTo>
                      <a:lnTo>
                        <a:pt x="127508" y="786321"/>
                      </a:lnTo>
                      <a:lnTo>
                        <a:pt x="132588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26"/>
                <p:cNvSpPr/>
                <p:nvPr/>
              </p:nvSpPr>
              <p:spPr>
                <a:xfrm>
                  <a:off x="9944607" y="3641216"/>
                  <a:ext cx="132524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4" h="786320" extrusionOk="0">
                      <a:moveTo>
                        <a:pt x="127509" y="786321"/>
                      </a:moveTo>
                      <a:lnTo>
                        <a:pt x="132524" y="786321"/>
                      </a:lnTo>
                      <a:lnTo>
                        <a:pt x="50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9960356" y="3641216"/>
                  <a:ext cx="132524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4" h="786320" extrusionOk="0">
                      <a:moveTo>
                        <a:pt x="5016" y="0"/>
                      </a:moveTo>
                      <a:lnTo>
                        <a:pt x="0" y="0"/>
                      </a:lnTo>
                      <a:lnTo>
                        <a:pt x="127444" y="786321"/>
                      </a:lnTo>
                      <a:lnTo>
                        <a:pt x="132524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10023220" y="3641216"/>
                  <a:ext cx="132588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8" h="786320" extrusionOk="0">
                      <a:moveTo>
                        <a:pt x="5080" y="0"/>
                      </a:moveTo>
                      <a:lnTo>
                        <a:pt x="0" y="0"/>
                      </a:lnTo>
                      <a:lnTo>
                        <a:pt x="127509" y="786321"/>
                      </a:lnTo>
                      <a:lnTo>
                        <a:pt x="132588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10038968" y="3641216"/>
                  <a:ext cx="132525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5" h="786320" extrusionOk="0">
                      <a:moveTo>
                        <a:pt x="5080" y="0"/>
                      </a:moveTo>
                      <a:lnTo>
                        <a:pt x="0" y="0"/>
                      </a:lnTo>
                      <a:lnTo>
                        <a:pt x="127509" y="786321"/>
                      </a:lnTo>
                      <a:lnTo>
                        <a:pt x="132525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10007536" y="3641216"/>
                  <a:ext cx="132524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4" h="786320" extrusionOk="0">
                      <a:moveTo>
                        <a:pt x="5017" y="0"/>
                      </a:moveTo>
                      <a:lnTo>
                        <a:pt x="0" y="0"/>
                      </a:lnTo>
                      <a:lnTo>
                        <a:pt x="127445" y="786321"/>
                      </a:lnTo>
                      <a:lnTo>
                        <a:pt x="132524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9991788" y="3641216"/>
                  <a:ext cx="132524" cy="7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4" h="786320" extrusionOk="0">
                      <a:moveTo>
                        <a:pt x="5080" y="0"/>
                      </a:moveTo>
                      <a:lnTo>
                        <a:pt x="0" y="0"/>
                      </a:lnTo>
                      <a:lnTo>
                        <a:pt x="127508" y="786321"/>
                      </a:lnTo>
                      <a:lnTo>
                        <a:pt x="132524" y="78632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5" name="Google Shape;615;p26"/>
              <p:cNvSpPr/>
              <p:nvPr/>
            </p:nvSpPr>
            <p:spPr>
              <a:xfrm>
                <a:off x="10478665" y="3638699"/>
                <a:ext cx="132607" cy="791378"/>
              </a:xfrm>
              <a:custGeom>
                <a:avLst/>
                <a:gdLst/>
                <a:ahLst/>
                <a:cxnLst/>
                <a:rect l="l" t="t" r="r" b="b"/>
                <a:pathLst>
                  <a:path w="132607" h="791378" extrusionOk="0">
                    <a:moveTo>
                      <a:pt x="130026" y="791378"/>
                    </a:moveTo>
                    <a:cubicBezTo>
                      <a:pt x="128819" y="791378"/>
                      <a:pt x="127740" y="790489"/>
                      <a:pt x="127549" y="789283"/>
                    </a:cubicBezTo>
                    <a:lnTo>
                      <a:pt x="41" y="2962"/>
                    </a:lnTo>
                    <a:cubicBezTo>
                      <a:pt x="-213" y="1565"/>
                      <a:pt x="740" y="295"/>
                      <a:pt x="2137" y="41"/>
                    </a:cubicBezTo>
                    <a:cubicBezTo>
                      <a:pt x="3534" y="-213"/>
                      <a:pt x="4803" y="740"/>
                      <a:pt x="5058" y="2136"/>
                    </a:cubicBezTo>
                    <a:lnTo>
                      <a:pt x="132566" y="788457"/>
                    </a:lnTo>
                    <a:cubicBezTo>
                      <a:pt x="132820" y="789854"/>
                      <a:pt x="131867" y="791124"/>
                      <a:pt x="130470" y="791378"/>
                    </a:cubicBezTo>
                    <a:cubicBezTo>
                      <a:pt x="130279" y="791378"/>
                      <a:pt x="130153" y="791378"/>
                      <a:pt x="130026" y="791378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6" name="Google Shape;616;p26"/>
            <p:cNvGrpSpPr/>
            <p:nvPr/>
          </p:nvGrpSpPr>
          <p:grpSpPr>
            <a:xfrm rot="529748">
              <a:off x="745786" y="1002583"/>
              <a:ext cx="2802537" cy="2320194"/>
              <a:chOff x="12929369" y="-2226570"/>
              <a:chExt cx="3444009" cy="2851263"/>
            </a:xfrm>
          </p:grpSpPr>
          <p:sp>
            <p:nvSpPr>
              <p:cNvPr id="617" name="Google Shape;617;p26"/>
              <p:cNvSpPr/>
              <p:nvPr/>
            </p:nvSpPr>
            <p:spPr>
              <a:xfrm rot="-465633">
                <a:off x="13813466" y="-1181841"/>
                <a:ext cx="1432904" cy="793394"/>
              </a:xfrm>
              <a:custGeom>
                <a:avLst/>
                <a:gdLst/>
                <a:ahLst/>
                <a:cxnLst/>
                <a:rect l="l" t="t" r="r" b="b"/>
                <a:pathLst>
                  <a:path w="512556" h="305890" extrusionOk="0">
                    <a:moveTo>
                      <a:pt x="283083" y="305890"/>
                    </a:moveTo>
                    <a:lnTo>
                      <a:pt x="0" y="305890"/>
                    </a:lnTo>
                    <a:cubicBezTo>
                      <a:pt x="60960" y="301382"/>
                      <a:pt x="140145" y="232675"/>
                      <a:pt x="218313" y="107135"/>
                    </a:cubicBezTo>
                    <a:cubicBezTo>
                      <a:pt x="256603" y="45667"/>
                      <a:pt x="321627" y="-815"/>
                      <a:pt x="386016" y="11"/>
                    </a:cubicBezTo>
                    <a:cubicBezTo>
                      <a:pt x="411416" y="265"/>
                      <a:pt x="436753" y="7885"/>
                      <a:pt x="460248" y="24903"/>
                    </a:cubicBezTo>
                    <a:cubicBezTo>
                      <a:pt x="506603" y="58367"/>
                      <a:pt x="518668" y="107262"/>
                      <a:pt x="509905" y="155649"/>
                    </a:cubicBezTo>
                    <a:cubicBezTo>
                      <a:pt x="418084" y="253376"/>
                      <a:pt x="337502" y="305890"/>
                      <a:pt x="283083" y="305890"/>
                    </a:cubicBezTo>
                    <a:close/>
                  </a:path>
                </a:pathLst>
              </a:custGeom>
              <a:solidFill>
                <a:srgbClr val="504D8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 rot="-465633">
                <a:off x="13521341" y="-2087299"/>
                <a:ext cx="2176787" cy="1683412"/>
              </a:xfrm>
              <a:custGeom>
                <a:avLst/>
                <a:gdLst/>
                <a:ahLst/>
                <a:cxnLst/>
                <a:rect l="l" t="t" r="r" b="b"/>
                <a:pathLst>
                  <a:path w="778646" h="649033" extrusionOk="0">
                    <a:moveTo>
                      <a:pt x="468598" y="343091"/>
                    </a:moveTo>
                    <a:lnTo>
                      <a:pt x="468598" y="343091"/>
                    </a:lnTo>
                    <a:cubicBezTo>
                      <a:pt x="404209" y="342328"/>
                      <a:pt x="339248" y="388810"/>
                      <a:pt x="300894" y="450278"/>
                    </a:cubicBezTo>
                    <a:cubicBezTo>
                      <a:pt x="222726" y="575818"/>
                      <a:pt x="143541" y="644461"/>
                      <a:pt x="82581" y="649033"/>
                    </a:cubicBezTo>
                    <a:lnTo>
                      <a:pt x="70707" y="649033"/>
                    </a:lnTo>
                    <a:cubicBezTo>
                      <a:pt x="49879" y="647636"/>
                      <a:pt x="31591" y="637985"/>
                      <a:pt x="16605" y="619887"/>
                    </a:cubicBezTo>
                    <a:cubicBezTo>
                      <a:pt x="-50769" y="538289"/>
                      <a:pt x="100996" y="430022"/>
                      <a:pt x="218789" y="367220"/>
                    </a:cubicBezTo>
                    <a:cubicBezTo>
                      <a:pt x="276193" y="336613"/>
                      <a:pt x="315690" y="298260"/>
                      <a:pt x="340010" y="257810"/>
                    </a:cubicBezTo>
                    <a:lnTo>
                      <a:pt x="340010" y="257746"/>
                    </a:lnTo>
                    <a:cubicBezTo>
                      <a:pt x="389985" y="174752"/>
                      <a:pt x="376205" y="83375"/>
                      <a:pt x="322294" y="33338"/>
                    </a:cubicBezTo>
                    <a:cubicBezTo>
                      <a:pt x="296957" y="9842"/>
                      <a:pt x="270097" y="0"/>
                      <a:pt x="243109" y="0"/>
                    </a:cubicBezTo>
                    <a:lnTo>
                      <a:pt x="675163" y="254"/>
                    </a:lnTo>
                    <a:lnTo>
                      <a:pt x="677196" y="254"/>
                    </a:lnTo>
                    <a:cubicBezTo>
                      <a:pt x="704627" y="254"/>
                      <a:pt x="729964" y="10096"/>
                      <a:pt x="750602" y="33464"/>
                    </a:cubicBezTo>
                    <a:cubicBezTo>
                      <a:pt x="810927" y="101854"/>
                      <a:pt x="777462" y="247586"/>
                      <a:pt x="615727" y="342710"/>
                    </a:cubicBezTo>
                    <a:lnTo>
                      <a:pt x="615664" y="342710"/>
                    </a:lnTo>
                    <a:lnTo>
                      <a:pt x="468598" y="3430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 rot="-465633">
                <a:off x="13135405" y="-1983942"/>
                <a:ext cx="1369726" cy="797318"/>
              </a:xfrm>
              <a:custGeom>
                <a:avLst/>
                <a:gdLst/>
                <a:ahLst/>
                <a:cxnLst/>
                <a:rect l="l" t="t" r="r" b="b"/>
                <a:pathLst>
                  <a:path w="489957" h="307403" extrusionOk="0">
                    <a:moveTo>
                      <a:pt x="458978" y="257746"/>
                    </a:moveTo>
                    <a:lnTo>
                      <a:pt x="458978" y="257746"/>
                    </a:lnTo>
                    <a:cubicBezTo>
                      <a:pt x="421894" y="287020"/>
                      <a:pt x="384873" y="307340"/>
                      <a:pt x="356108" y="306070"/>
                    </a:cubicBezTo>
                    <a:lnTo>
                      <a:pt x="356108" y="306133"/>
                    </a:lnTo>
                    <a:lnTo>
                      <a:pt x="0" y="307403"/>
                    </a:lnTo>
                    <a:cubicBezTo>
                      <a:pt x="51117" y="307149"/>
                      <a:pt x="112776" y="239077"/>
                      <a:pt x="154368" y="175768"/>
                    </a:cubicBezTo>
                    <a:cubicBezTo>
                      <a:pt x="161671" y="164719"/>
                      <a:pt x="168339" y="153797"/>
                      <a:pt x="174244" y="143383"/>
                    </a:cubicBezTo>
                    <a:cubicBezTo>
                      <a:pt x="213042" y="74866"/>
                      <a:pt x="287274" y="127"/>
                      <a:pt x="361759" y="0"/>
                    </a:cubicBezTo>
                    <a:lnTo>
                      <a:pt x="362014" y="0"/>
                    </a:lnTo>
                    <a:cubicBezTo>
                      <a:pt x="389001" y="0"/>
                      <a:pt x="415861" y="9842"/>
                      <a:pt x="441198" y="33338"/>
                    </a:cubicBezTo>
                    <a:cubicBezTo>
                      <a:pt x="495173" y="83375"/>
                      <a:pt x="508952" y="174752"/>
                      <a:pt x="458978" y="257746"/>
                    </a:cubicBezTo>
                    <a:close/>
                  </a:path>
                </a:pathLst>
              </a:custGeom>
              <a:solidFill>
                <a:srgbClr val="504D8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 rot="-465633">
                <a:off x="12973985" y="-1814355"/>
                <a:ext cx="604385" cy="702284"/>
              </a:xfrm>
              <a:custGeom>
                <a:avLst/>
                <a:gdLst/>
                <a:ahLst/>
                <a:cxnLst/>
                <a:rect l="l" t="t" r="r" b="b"/>
                <a:pathLst>
                  <a:path w="216191" h="270763" extrusionOk="0">
                    <a:moveTo>
                      <a:pt x="169011" y="0"/>
                    </a:moveTo>
                    <a:cubicBezTo>
                      <a:pt x="169011" y="0"/>
                      <a:pt x="126212" y="98933"/>
                      <a:pt x="216191" y="139129"/>
                    </a:cubicBezTo>
                    <a:cubicBezTo>
                      <a:pt x="174599" y="202501"/>
                      <a:pt x="112940" y="270573"/>
                      <a:pt x="61823" y="270764"/>
                    </a:cubicBezTo>
                    <a:lnTo>
                      <a:pt x="60553" y="270764"/>
                    </a:lnTo>
                    <a:cubicBezTo>
                      <a:pt x="47027" y="270510"/>
                      <a:pt x="34264" y="265494"/>
                      <a:pt x="22961" y="254254"/>
                    </a:cubicBezTo>
                    <a:cubicBezTo>
                      <a:pt x="-48413" y="183007"/>
                      <a:pt x="59600" y="29210"/>
                      <a:pt x="1690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 rot="-465633">
                <a:off x="14354294" y="-1286180"/>
                <a:ext cx="1907025" cy="1790304"/>
              </a:xfrm>
              <a:custGeom>
                <a:avLst/>
                <a:gdLst/>
                <a:ahLst/>
                <a:cxnLst/>
                <a:rect l="l" t="t" r="r" b="b"/>
                <a:pathLst>
                  <a:path w="682151" h="690245" extrusionOk="0">
                    <a:moveTo>
                      <a:pt x="568898" y="64"/>
                    </a:moveTo>
                    <a:lnTo>
                      <a:pt x="581217" y="0"/>
                    </a:lnTo>
                    <a:cubicBezTo>
                      <a:pt x="605791" y="953"/>
                      <a:pt x="628588" y="8636"/>
                      <a:pt x="647892" y="24765"/>
                    </a:cubicBezTo>
                    <a:cubicBezTo>
                      <a:pt x="719583" y="84582"/>
                      <a:pt x="667958" y="193675"/>
                      <a:pt x="592139" y="260921"/>
                    </a:cubicBezTo>
                    <a:cubicBezTo>
                      <a:pt x="516384" y="328232"/>
                      <a:pt x="254065" y="472567"/>
                      <a:pt x="207837" y="685927"/>
                    </a:cubicBezTo>
                    <a:lnTo>
                      <a:pt x="2" y="690245"/>
                    </a:lnTo>
                    <a:cubicBezTo>
                      <a:pt x="-697" y="475933"/>
                      <a:pt x="225109" y="330835"/>
                      <a:pt x="284799" y="263271"/>
                    </a:cubicBezTo>
                    <a:cubicBezTo>
                      <a:pt x="311215" y="233363"/>
                      <a:pt x="331217" y="195263"/>
                      <a:pt x="338139" y="156845"/>
                    </a:cubicBezTo>
                    <a:cubicBezTo>
                      <a:pt x="346839" y="108458"/>
                      <a:pt x="334773" y="59627"/>
                      <a:pt x="288482" y="26099"/>
                    </a:cubicBezTo>
                    <a:cubicBezTo>
                      <a:pt x="264987" y="9144"/>
                      <a:pt x="239651" y="1461"/>
                      <a:pt x="214251" y="1207"/>
                    </a:cubicBezTo>
                    <a:lnTo>
                      <a:pt x="214251" y="1143"/>
                    </a:lnTo>
                    <a:lnTo>
                      <a:pt x="361316" y="699"/>
                    </a:lnTo>
                    <a:lnTo>
                      <a:pt x="361380" y="699"/>
                    </a:lnTo>
                    <a:lnTo>
                      <a:pt x="568200" y="127"/>
                    </a:lnTo>
                    <a:lnTo>
                      <a:pt x="568898" y="1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 rot="-465633">
                <a:off x="14923019" y="-1267295"/>
                <a:ext cx="290779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104013" h="5841" extrusionOk="0">
                    <a:moveTo>
                      <a:pt x="101092" y="5842"/>
                    </a:moveTo>
                    <a:lnTo>
                      <a:pt x="2921" y="5842"/>
                    </a:lnTo>
                    <a:cubicBezTo>
                      <a:pt x="1270" y="5842"/>
                      <a:pt x="0" y="4508"/>
                      <a:pt x="0" y="2921"/>
                    </a:cubicBezTo>
                    <a:cubicBezTo>
                      <a:pt x="0" y="1333"/>
                      <a:pt x="1333" y="0"/>
                      <a:pt x="2921" y="0"/>
                    </a:cubicBezTo>
                    <a:lnTo>
                      <a:pt x="101092" y="0"/>
                    </a:lnTo>
                    <a:cubicBezTo>
                      <a:pt x="102743" y="0"/>
                      <a:pt x="104013" y="1333"/>
                      <a:pt x="104013" y="2921"/>
                    </a:cubicBezTo>
                    <a:cubicBezTo>
                      <a:pt x="104013" y="4508"/>
                      <a:pt x="102679" y="5842"/>
                      <a:pt x="101092" y="584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3" name="Google Shape;623;p26"/>
              <p:cNvGrpSpPr/>
              <p:nvPr/>
            </p:nvGrpSpPr>
            <p:grpSpPr>
              <a:xfrm rot="-464232">
                <a:off x="14508103" y="-1236597"/>
                <a:ext cx="1672105" cy="1339057"/>
                <a:chOff x="5867400" y="2467927"/>
                <a:chExt cx="597915" cy="516065"/>
              </a:xfrm>
            </p:grpSpPr>
            <p:sp>
              <p:nvSpPr>
                <p:cNvPr id="624" name="Google Shape;624;p26"/>
                <p:cNvSpPr/>
                <p:nvPr/>
              </p:nvSpPr>
              <p:spPr>
                <a:xfrm>
                  <a:off x="6151117" y="2506662"/>
                  <a:ext cx="305689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89" h="5842" extrusionOk="0">
                      <a:moveTo>
                        <a:pt x="302768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302768" y="0"/>
                      </a:lnTo>
                      <a:cubicBezTo>
                        <a:pt x="304419" y="0"/>
                        <a:pt x="305689" y="1333"/>
                        <a:pt x="305689" y="2921"/>
                      </a:cubicBezTo>
                      <a:cubicBezTo>
                        <a:pt x="305689" y="4508"/>
                        <a:pt x="304355" y="5842"/>
                        <a:pt x="302768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6163373" y="2545969"/>
                  <a:ext cx="301942" cy="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2" h="5841" extrusionOk="0">
                      <a:moveTo>
                        <a:pt x="299022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299022" y="0"/>
                      </a:lnTo>
                      <a:cubicBezTo>
                        <a:pt x="300673" y="0"/>
                        <a:pt x="301942" y="1333"/>
                        <a:pt x="301942" y="2921"/>
                      </a:cubicBezTo>
                      <a:cubicBezTo>
                        <a:pt x="301942" y="4508"/>
                        <a:pt x="300673" y="5842"/>
                        <a:pt x="299022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>
                  <a:off x="6164834" y="2585339"/>
                  <a:ext cx="183324" cy="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24" h="5841" extrusionOk="0">
                      <a:moveTo>
                        <a:pt x="180467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3" y="0"/>
                        <a:pt x="2921" y="0"/>
                      </a:cubicBezTo>
                      <a:lnTo>
                        <a:pt x="180403" y="0"/>
                      </a:lnTo>
                      <a:cubicBezTo>
                        <a:pt x="182054" y="0"/>
                        <a:pt x="183324" y="1333"/>
                        <a:pt x="183324" y="2921"/>
                      </a:cubicBezTo>
                      <a:cubicBezTo>
                        <a:pt x="183324" y="4508"/>
                        <a:pt x="182054" y="5842"/>
                        <a:pt x="180467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6146736" y="2654998"/>
                  <a:ext cx="267779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779" h="5842" extrusionOk="0">
                      <a:moveTo>
                        <a:pt x="264859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4" y="0"/>
                        <a:pt x="2921" y="0"/>
                      </a:cubicBezTo>
                      <a:lnTo>
                        <a:pt x="264859" y="0"/>
                      </a:lnTo>
                      <a:cubicBezTo>
                        <a:pt x="266510" y="0"/>
                        <a:pt x="267779" y="1334"/>
                        <a:pt x="267779" y="2921"/>
                      </a:cubicBezTo>
                      <a:cubicBezTo>
                        <a:pt x="267779" y="4509"/>
                        <a:pt x="266446" y="5842"/>
                        <a:pt x="264859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6129273" y="2688018"/>
                  <a:ext cx="201803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03" h="5842" extrusionOk="0">
                      <a:moveTo>
                        <a:pt x="198882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198882" y="0"/>
                      </a:lnTo>
                      <a:cubicBezTo>
                        <a:pt x="200533" y="0"/>
                        <a:pt x="201803" y="1333"/>
                        <a:pt x="201803" y="2921"/>
                      </a:cubicBezTo>
                      <a:cubicBezTo>
                        <a:pt x="201803" y="4508"/>
                        <a:pt x="200470" y="5842"/>
                        <a:pt x="198882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26"/>
                <p:cNvSpPr/>
                <p:nvPr/>
              </p:nvSpPr>
              <p:spPr>
                <a:xfrm>
                  <a:off x="6107429" y="2717800"/>
                  <a:ext cx="236537" cy="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37" h="5905" extrusionOk="0">
                      <a:moveTo>
                        <a:pt x="233617" y="5905"/>
                      </a:moveTo>
                      <a:lnTo>
                        <a:pt x="2921" y="5905"/>
                      </a:lnTo>
                      <a:cubicBezTo>
                        <a:pt x="1270" y="5905"/>
                        <a:pt x="0" y="4572"/>
                        <a:pt x="0" y="2985"/>
                      </a:cubicBezTo>
                      <a:cubicBezTo>
                        <a:pt x="0" y="1397"/>
                        <a:pt x="1270" y="0"/>
                        <a:pt x="2921" y="0"/>
                      </a:cubicBezTo>
                      <a:lnTo>
                        <a:pt x="233617" y="0"/>
                      </a:lnTo>
                      <a:cubicBezTo>
                        <a:pt x="235267" y="0"/>
                        <a:pt x="236538" y="1333"/>
                        <a:pt x="236538" y="2921"/>
                      </a:cubicBezTo>
                      <a:cubicBezTo>
                        <a:pt x="236538" y="4508"/>
                        <a:pt x="235267" y="5905"/>
                        <a:pt x="233617" y="5905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26"/>
                <p:cNvSpPr/>
                <p:nvPr/>
              </p:nvSpPr>
              <p:spPr>
                <a:xfrm>
                  <a:off x="6083998" y="2742247"/>
                  <a:ext cx="226567" cy="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67" h="5841" extrusionOk="0">
                      <a:moveTo>
                        <a:pt x="223647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223647" y="0"/>
                      </a:lnTo>
                      <a:cubicBezTo>
                        <a:pt x="225298" y="0"/>
                        <a:pt x="226568" y="1333"/>
                        <a:pt x="226568" y="2921"/>
                      </a:cubicBezTo>
                      <a:cubicBezTo>
                        <a:pt x="226568" y="4508"/>
                        <a:pt x="225298" y="5842"/>
                        <a:pt x="223647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6057455" y="2766567"/>
                  <a:ext cx="219646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46" h="5842" extrusionOk="0">
                      <a:moveTo>
                        <a:pt x="216726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4" y="0"/>
                        <a:pt x="2921" y="0"/>
                      </a:cubicBezTo>
                      <a:lnTo>
                        <a:pt x="216726" y="0"/>
                      </a:lnTo>
                      <a:cubicBezTo>
                        <a:pt x="218377" y="0"/>
                        <a:pt x="219647" y="1334"/>
                        <a:pt x="219647" y="2921"/>
                      </a:cubicBezTo>
                      <a:cubicBezTo>
                        <a:pt x="219647" y="4509"/>
                        <a:pt x="218313" y="5842"/>
                        <a:pt x="216726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5997321" y="2820923"/>
                  <a:ext cx="210565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565" h="5842" extrusionOk="0">
                      <a:moveTo>
                        <a:pt x="207645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3" y="0"/>
                        <a:pt x="2921" y="0"/>
                      </a:cubicBezTo>
                      <a:lnTo>
                        <a:pt x="207645" y="0"/>
                      </a:lnTo>
                      <a:cubicBezTo>
                        <a:pt x="209296" y="0"/>
                        <a:pt x="210566" y="1334"/>
                        <a:pt x="210566" y="2921"/>
                      </a:cubicBezTo>
                      <a:cubicBezTo>
                        <a:pt x="210566" y="4509"/>
                        <a:pt x="209296" y="5842"/>
                        <a:pt x="207645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5970270" y="2847085"/>
                  <a:ext cx="124840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40" h="5842" extrusionOk="0">
                      <a:moveTo>
                        <a:pt x="121920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3" y="0"/>
                        <a:pt x="2921" y="0"/>
                      </a:cubicBezTo>
                      <a:lnTo>
                        <a:pt x="121920" y="0"/>
                      </a:lnTo>
                      <a:cubicBezTo>
                        <a:pt x="123571" y="0"/>
                        <a:pt x="124841" y="1334"/>
                        <a:pt x="124841" y="2921"/>
                      </a:cubicBezTo>
                      <a:cubicBezTo>
                        <a:pt x="124841" y="4509"/>
                        <a:pt x="123571" y="5842"/>
                        <a:pt x="121920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5949886" y="2868167"/>
                  <a:ext cx="204597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97" h="5842" extrusionOk="0">
                      <a:moveTo>
                        <a:pt x="201676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4" y="0"/>
                        <a:pt x="2921" y="0"/>
                      </a:cubicBezTo>
                      <a:lnTo>
                        <a:pt x="201676" y="0"/>
                      </a:lnTo>
                      <a:cubicBezTo>
                        <a:pt x="203327" y="0"/>
                        <a:pt x="204597" y="1334"/>
                        <a:pt x="204597" y="2921"/>
                      </a:cubicBezTo>
                      <a:cubicBezTo>
                        <a:pt x="204597" y="4509"/>
                        <a:pt x="203327" y="5842"/>
                        <a:pt x="201676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5925248" y="2895790"/>
                  <a:ext cx="201231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231" h="5842" extrusionOk="0">
                      <a:moveTo>
                        <a:pt x="198311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198311" y="0"/>
                      </a:lnTo>
                      <a:cubicBezTo>
                        <a:pt x="199961" y="0"/>
                        <a:pt x="201232" y="1333"/>
                        <a:pt x="201232" y="2921"/>
                      </a:cubicBezTo>
                      <a:cubicBezTo>
                        <a:pt x="201232" y="4508"/>
                        <a:pt x="199961" y="5842"/>
                        <a:pt x="198311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5903277" y="2923285"/>
                  <a:ext cx="197865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865" h="5842" extrusionOk="0">
                      <a:moveTo>
                        <a:pt x="194945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3" y="0"/>
                        <a:pt x="2921" y="0"/>
                      </a:cubicBezTo>
                      <a:lnTo>
                        <a:pt x="194945" y="0"/>
                      </a:lnTo>
                      <a:cubicBezTo>
                        <a:pt x="196596" y="0"/>
                        <a:pt x="197866" y="1334"/>
                        <a:pt x="197866" y="2921"/>
                      </a:cubicBezTo>
                      <a:cubicBezTo>
                        <a:pt x="197866" y="4509"/>
                        <a:pt x="196596" y="5842"/>
                        <a:pt x="194945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5883973" y="2950717"/>
                  <a:ext cx="194373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73" h="5842" extrusionOk="0">
                      <a:moveTo>
                        <a:pt x="191453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4" y="0"/>
                        <a:pt x="2921" y="0"/>
                      </a:cubicBezTo>
                      <a:lnTo>
                        <a:pt x="191453" y="0"/>
                      </a:lnTo>
                      <a:cubicBezTo>
                        <a:pt x="193104" y="0"/>
                        <a:pt x="194373" y="1334"/>
                        <a:pt x="194373" y="2921"/>
                      </a:cubicBezTo>
                      <a:cubicBezTo>
                        <a:pt x="194373" y="4509"/>
                        <a:pt x="193104" y="5842"/>
                        <a:pt x="191453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5867400" y="2978150"/>
                  <a:ext cx="150367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67" h="5842" extrusionOk="0">
                      <a:moveTo>
                        <a:pt x="147447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147447" y="0"/>
                      </a:lnTo>
                      <a:cubicBezTo>
                        <a:pt x="149098" y="0"/>
                        <a:pt x="150368" y="1333"/>
                        <a:pt x="150368" y="2921"/>
                      </a:cubicBezTo>
                      <a:cubicBezTo>
                        <a:pt x="150368" y="4508"/>
                        <a:pt x="149098" y="5842"/>
                        <a:pt x="147447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6123685" y="2467927"/>
                  <a:ext cx="241617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17" h="5842" extrusionOk="0">
                      <a:moveTo>
                        <a:pt x="238697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238697" y="0"/>
                      </a:lnTo>
                      <a:cubicBezTo>
                        <a:pt x="240348" y="0"/>
                        <a:pt x="241617" y="1333"/>
                        <a:pt x="241617" y="2921"/>
                      </a:cubicBezTo>
                      <a:cubicBezTo>
                        <a:pt x="241617" y="4508"/>
                        <a:pt x="240348" y="5842"/>
                        <a:pt x="238697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0" name="Google Shape;640;p26"/>
              <p:cNvGrpSpPr/>
              <p:nvPr/>
            </p:nvGrpSpPr>
            <p:grpSpPr>
              <a:xfrm rot="-464232">
                <a:off x="14486781" y="-1997175"/>
                <a:ext cx="1084844" cy="418836"/>
                <a:chOff x="5919596" y="2162746"/>
                <a:chExt cx="387921" cy="161417"/>
              </a:xfrm>
            </p:grpSpPr>
            <p:sp>
              <p:nvSpPr>
                <p:cNvPr id="641" name="Google Shape;641;p26"/>
                <p:cNvSpPr/>
                <p:nvPr/>
              </p:nvSpPr>
              <p:spPr>
                <a:xfrm>
                  <a:off x="5919596" y="2162746"/>
                  <a:ext cx="232981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81" h="5842" extrusionOk="0">
                      <a:moveTo>
                        <a:pt x="230061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230061" y="0"/>
                      </a:lnTo>
                      <a:cubicBezTo>
                        <a:pt x="231712" y="0"/>
                        <a:pt x="232982" y="1333"/>
                        <a:pt x="232982" y="2921"/>
                      </a:cubicBezTo>
                      <a:cubicBezTo>
                        <a:pt x="232982" y="4508"/>
                        <a:pt x="231712" y="5842"/>
                        <a:pt x="230061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5930455" y="2187448"/>
                  <a:ext cx="373760" cy="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760" h="5841" extrusionOk="0">
                      <a:moveTo>
                        <a:pt x="370840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370840" y="0"/>
                      </a:lnTo>
                      <a:cubicBezTo>
                        <a:pt x="372491" y="0"/>
                        <a:pt x="373761" y="1333"/>
                        <a:pt x="373761" y="2921"/>
                      </a:cubicBezTo>
                      <a:cubicBezTo>
                        <a:pt x="373761" y="4508"/>
                        <a:pt x="372428" y="5842"/>
                        <a:pt x="370840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>
                  <a:off x="5938773" y="2220150"/>
                  <a:ext cx="368744" cy="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44" h="5841" extrusionOk="0">
                      <a:moveTo>
                        <a:pt x="365823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365823" y="0"/>
                      </a:lnTo>
                      <a:cubicBezTo>
                        <a:pt x="367474" y="0"/>
                        <a:pt x="368745" y="1333"/>
                        <a:pt x="368745" y="2921"/>
                      </a:cubicBezTo>
                      <a:cubicBezTo>
                        <a:pt x="368745" y="4508"/>
                        <a:pt x="367411" y="5842"/>
                        <a:pt x="365823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6"/>
                <p:cNvSpPr/>
                <p:nvPr/>
              </p:nvSpPr>
              <p:spPr>
                <a:xfrm>
                  <a:off x="5941250" y="2252852"/>
                  <a:ext cx="361251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51" h="5842" extrusionOk="0">
                      <a:moveTo>
                        <a:pt x="358330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358330" y="0"/>
                      </a:lnTo>
                      <a:cubicBezTo>
                        <a:pt x="359982" y="0"/>
                        <a:pt x="361252" y="1333"/>
                        <a:pt x="361252" y="2921"/>
                      </a:cubicBezTo>
                      <a:cubicBezTo>
                        <a:pt x="361252" y="4508"/>
                        <a:pt x="359982" y="5842"/>
                        <a:pt x="358330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>
                  <a:off x="5938646" y="2285555"/>
                  <a:ext cx="352234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34" h="5842" extrusionOk="0">
                      <a:moveTo>
                        <a:pt x="349314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9"/>
                        <a:pt x="0" y="2921"/>
                      </a:cubicBezTo>
                      <a:cubicBezTo>
                        <a:pt x="0" y="1334"/>
                        <a:pt x="1334" y="0"/>
                        <a:pt x="2921" y="0"/>
                      </a:cubicBezTo>
                      <a:lnTo>
                        <a:pt x="349314" y="0"/>
                      </a:lnTo>
                      <a:cubicBezTo>
                        <a:pt x="350965" y="0"/>
                        <a:pt x="352235" y="1334"/>
                        <a:pt x="352235" y="2921"/>
                      </a:cubicBezTo>
                      <a:cubicBezTo>
                        <a:pt x="352235" y="4509"/>
                        <a:pt x="350901" y="5842"/>
                        <a:pt x="349314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5930455" y="2318321"/>
                  <a:ext cx="105028" cy="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8" h="5842" extrusionOk="0">
                      <a:moveTo>
                        <a:pt x="102108" y="5842"/>
                      </a:moveTo>
                      <a:lnTo>
                        <a:pt x="2921" y="5842"/>
                      </a:lnTo>
                      <a:cubicBezTo>
                        <a:pt x="1270" y="5842"/>
                        <a:pt x="0" y="4508"/>
                        <a:pt x="0" y="2921"/>
                      </a:cubicBezTo>
                      <a:cubicBezTo>
                        <a:pt x="0" y="1333"/>
                        <a:pt x="1334" y="0"/>
                        <a:pt x="2921" y="0"/>
                      </a:cubicBezTo>
                      <a:lnTo>
                        <a:pt x="102108" y="0"/>
                      </a:lnTo>
                      <a:cubicBezTo>
                        <a:pt x="103759" y="0"/>
                        <a:pt x="105029" y="1333"/>
                        <a:pt x="105029" y="2921"/>
                      </a:cubicBezTo>
                      <a:cubicBezTo>
                        <a:pt x="105029" y="4508"/>
                        <a:pt x="103696" y="5842"/>
                        <a:pt x="102108" y="584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7" name="Google Shape;647;p26"/>
            <p:cNvGrpSpPr/>
            <p:nvPr/>
          </p:nvGrpSpPr>
          <p:grpSpPr>
            <a:xfrm>
              <a:off x="1665215" y="3003221"/>
              <a:ext cx="963495" cy="1338301"/>
              <a:chOff x="10261727" y="3787902"/>
              <a:chExt cx="476671" cy="662099"/>
            </a:xfrm>
          </p:grpSpPr>
          <p:grpSp>
            <p:nvGrpSpPr>
              <p:cNvPr id="648" name="Google Shape;648;p26"/>
              <p:cNvGrpSpPr/>
              <p:nvPr/>
            </p:nvGrpSpPr>
            <p:grpSpPr>
              <a:xfrm>
                <a:off x="10261727" y="3787902"/>
                <a:ext cx="132875" cy="662099"/>
                <a:chOff x="10261727" y="3787902"/>
                <a:chExt cx="132875" cy="662099"/>
              </a:xfrm>
            </p:grpSpPr>
            <p:sp>
              <p:nvSpPr>
                <p:cNvPr id="649" name="Google Shape;649;p26"/>
                <p:cNvSpPr/>
                <p:nvPr/>
              </p:nvSpPr>
              <p:spPr>
                <a:xfrm>
                  <a:off x="10261727" y="3787902"/>
                  <a:ext cx="18224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4" h="662051" extrusionOk="0">
                      <a:moveTo>
                        <a:pt x="0" y="0"/>
                      </a:moveTo>
                      <a:lnTo>
                        <a:pt x="18225" y="0"/>
                      </a:lnTo>
                      <a:lnTo>
                        <a:pt x="18225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 rot="10800000">
                  <a:off x="10279922" y="3787950"/>
                  <a:ext cx="114680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80" h="662051" extrusionOk="0">
                      <a:moveTo>
                        <a:pt x="0" y="0"/>
                      </a:moveTo>
                      <a:lnTo>
                        <a:pt x="114681" y="0"/>
                      </a:lnTo>
                      <a:lnTo>
                        <a:pt x="114681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D6B59E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1" name="Google Shape;651;p26"/>
              <p:cNvSpPr/>
              <p:nvPr/>
            </p:nvSpPr>
            <p:spPr>
              <a:xfrm>
                <a:off x="10293921" y="3787902"/>
                <a:ext cx="126619" cy="662051"/>
              </a:xfrm>
              <a:custGeom>
                <a:avLst/>
                <a:gdLst/>
                <a:ahLst/>
                <a:cxnLst/>
                <a:rect l="l" t="t" r="r" b="b"/>
                <a:pathLst>
                  <a:path w="126619" h="662051" extrusionOk="0">
                    <a:moveTo>
                      <a:pt x="0" y="0"/>
                    </a:moveTo>
                    <a:lnTo>
                      <a:pt x="126618" y="0"/>
                    </a:lnTo>
                    <a:lnTo>
                      <a:pt x="126618" y="662051"/>
                    </a:lnTo>
                    <a:lnTo>
                      <a:pt x="0" y="6620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2" name="Google Shape;652;p26"/>
              <p:cNvGrpSpPr/>
              <p:nvPr/>
            </p:nvGrpSpPr>
            <p:grpSpPr>
              <a:xfrm>
                <a:off x="10301478" y="3787902"/>
                <a:ext cx="51815" cy="662051"/>
                <a:chOff x="10301478" y="3787902"/>
                <a:chExt cx="51815" cy="662051"/>
              </a:xfrm>
            </p:grpSpPr>
            <p:sp>
              <p:nvSpPr>
                <p:cNvPr id="653" name="Google Shape;653;p26"/>
                <p:cNvSpPr/>
                <p:nvPr/>
              </p:nvSpPr>
              <p:spPr>
                <a:xfrm>
                  <a:off x="10301478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9" y="0"/>
                      </a:lnTo>
                      <a:lnTo>
                        <a:pt x="3239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10311193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9" y="0"/>
                      </a:lnTo>
                      <a:lnTo>
                        <a:pt x="3239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26"/>
                <p:cNvSpPr/>
                <p:nvPr/>
              </p:nvSpPr>
              <p:spPr>
                <a:xfrm>
                  <a:off x="10320909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8" y="0"/>
                      </a:lnTo>
                      <a:lnTo>
                        <a:pt x="3238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6"/>
                <p:cNvSpPr/>
                <p:nvPr/>
              </p:nvSpPr>
              <p:spPr>
                <a:xfrm>
                  <a:off x="10330624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9" y="0"/>
                      </a:lnTo>
                      <a:lnTo>
                        <a:pt x="3239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>
                  <a:off x="10340340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9" y="0"/>
                      </a:lnTo>
                      <a:lnTo>
                        <a:pt x="3239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6"/>
                <p:cNvSpPr/>
                <p:nvPr/>
              </p:nvSpPr>
              <p:spPr>
                <a:xfrm>
                  <a:off x="10350055" y="3787902"/>
                  <a:ext cx="3238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" h="662051" extrusionOk="0">
                      <a:moveTo>
                        <a:pt x="0" y="0"/>
                      </a:moveTo>
                      <a:lnTo>
                        <a:pt x="3239" y="0"/>
                      </a:lnTo>
                      <a:lnTo>
                        <a:pt x="3239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A7DAFC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9" name="Google Shape;659;p26"/>
              <p:cNvGrpSpPr/>
              <p:nvPr/>
            </p:nvGrpSpPr>
            <p:grpSpPr>
              <a:xfrm>
                <a:off x="10359771" y="3787902"/>
                <a:ext cx="378627" cy="662099"/>
                <a:chOff x="10359771" y="3787902"/>
                <a:chExt cx="378627" cy="662099"/>
              </a:xfrm>
            </p:grpSpPr>
            <p:sp>
              <p:nvSpPr>
                <p:cNvPr id="660" name="Google Shape;660;p26"/>
                <p:cNvSpPr/>
                <p:nvPr/>
              </p:nvSpPr>
              <p:spPr>
                <a:xfrm>
                  <a:off x="10359771" y="3787902"/>
                  <a:ext cx="18224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4" h="662051" extrusionOk="0">
                      <a:moveTo>
                        <a:pt x="0" y="0"/>
                      </a:moveTo>
                      <a:lnTo>
                        <a:pt x="18224" y="0"/>
                      </a:lnTo>
                      <a:lnTo>
                        <a:pt x="18224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 rot="10800000">
                  <a:off x="10378036" y="3787950"/>
                  <a:ext cx="360362" cy="66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62" h="662051" extrusionOk="0">
                      <a:moveTo>
                        <a:pt x="0" y="0"/>
                      </a:moveTo>
                      <a:lnTo>
                        <a:pt x="360362" y="0"/>
                      </a:lnTo>
                      <a:lnTo>
                        <a:pt x="360362" y="662051"/>
                      </a:lnTo>
                      <a:lnTo>
                        <a:pt x="0" y="662051"/>
                      </a:lnTo>
                      <a:close/>
                    </a:path>
                  </a:pathLst>
                </a:custGeom>
                <a:solidFill>
                  <a:srgbClr val="D6B59E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26"/>
              <p:cNvSpPr/>
              <p:nvPr/>
            </p:nvSpPr>
            <p:spPr>
              <a:xfrm>
                <a:off x="10516298" y="3787902"/>
                <a:ext cx="83820" cy="662051"/>
              </a:xfrm>
              <a:custGeom>
                <a:avLst/>
                <a:gdLst/>
                <a:ahLst/>
                <a:cxnLst/>
                <a:rect l="l" t="t" r="r" b="b"/>
                <a:pathLst>
                  <a:path w="83820" h="662051" extrusionOk="0">
                    <a:moveTo>
                      <a:pt x="0" y="0"/>
                    </a:moveTo>
                    <a:lnTo>
                      <a:pt x="83820" y="0"/>
                    </a:lnTo>
                    <a:lnTo>
                      <a:pt x="83820" y="662051"/>
                    </a:lnTo>
                    <a:lnTo>
                      <a:pt x="0" y="6620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10429430" y="4034345"/>
                <a:ext cx="257682" cy="163702"/>
              </a:xfrm>
              <a:custGeom>
                <a:avLst/>
                <a:gdLst/>
                <a:ahLst/>
                <a:cxnLst/>
                <a:rect l="l" t="t" r="r" b="b"/>
                <a:pathLst>
                  <a:path w="257682" h="163702" extrusionOk="0">
                    <a:moveTo>
                      <a:pt x="257683" y="81851"/>
                    </a:moveTo>
                    <a:cubicBezTo>
                      <a:pt x="257683" y="59372"/>
                      <a:pt x="230949" y="39814"/>
                      <a:pt x="191452" y="29591"/>
                    </a:cubicBezTo>
                    <a:cubicBezTo>
                      <a:pt x="184594" y="27813"/>
                      <a:pt x="178244" y="24447"/>
                      <a:pt x="173227" y="19367"/>
                    </a:cubicBezTo>
                    <a:cubicBezTo>
                      <a:pt x="161226" y="7302"/>
                      <a:pt x="145732" y="0"/>
                      <a:pt x="128841" y="0"/>
                    </a:cubicBezTo>
                    <a:cubicBezTo>
                      <a:pt x="111951" y="0"/>
                      <a:pt x="96393" y="7302"/>
                      <a:pt x="84455" y="19367"/>
                    </a:cubicBezTo>
                    <a:cubicBezTo>
                      <a:pt x="79438" y="24384"/>
                      <a:pt x="73088" y="27813"/>
                      <a:pt x="66230" y="29591"/>
                    </a:cubicBezTo>
                    <a:cubicBezTo>
                      <a:pt x="26733" y="39814"/>
                      <a:pt x="0" y="59372"/>
                      <a:pt x="0" y="81851"/>
                    </a:cubicBezTo>
                    <a:cubicBezTo>
                      <a:pt x="0" y="104330"/>
                      <a:pt x="26733" y="123889"/>
                      <a:pt x="66230" y="134112"/>
                    </a:cubicBezTo>
                    <a:cubicBezTo>
                      <a:pt x="73088" y="135890"/>
                      <a:pt x="79438" y="139255"/>
                      <a:pt x="84455" y="144335"/>
                    </a:cubicBezTo>
                    <a:cubicBezTo>
                      <a:pt x="96456" y="156401"/>
                      <a:pt x="111951" y="163703"/>
                      <a:pt x="128841" y="163703"/>
                    </a:cubicBezTo>
                    <a:cubicBezTo>
                      <a:pt x="145732" y="163703"/>
                      <a:pt x="161289" y="156401"/>
                      <a:pt x="173227" y="144335"/>
                    </a:cubicBezTo>
                    <a:cubicBezTo>
                      <a:pt x="178244" y="139319"/>
                      <a:pt x="184594" y="135890"/>
                      <a:pt x="191452" y="134112"/>
                    </a:cubicBezTo>
                    <a:cubicBezTo>
                      <a:pt x="230949" y="123889"/>
                      <a:pt x="257683" y="104330"/>
                      <a:pt x="257683" y="81851"/>
                    </a:cubicBezTo>
                    <a:close/>
                  </a:path>
                </a:pathLst>
              </a:custGeom>
              <a:solidFill>
                <a:srgbClr val="458BA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10715688" y="3803777"/>
                <a:ext cx="5080" cy="630364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30364" extrusionOk="0">
                    <a:moveTo>
                      <a:pt x="2540" y="630364"/>
                    </a:moveTo>
                    <a:cubicBezTo>
                      <a:pt x="1143" y="630364"/>
                      <a:pt x="0" y="629221"/>
                      <a:pt x="0" y="627825"/>
                    </a:cubicBezTo>
                    <a:lnTo>
                      <a:pt x="0" y="2540"/>
                    </a:lnTo>
                    <a:cubicBezTo>
                      <a:pt x="0" y="1143"/>
                      <a:pt x="1143" y="0"/>
                      <a:pt x="2540" y="0"/>
                    </a:cubicBezTo>
                    <a:cubicBezTo>
                      <a:pt x="3937" y="0"/>
                      <a:pt x="5080" y="1143"/>
                      <a:pt x="5080" y="2540"/>
                    </a:cubicBezTo>
                    <a:lnTo>
                      <a:pt x="5080" y="627825"/>
                    </a:lnTo>
                    <a:cubicBezTo>
                      <a:pt x="5080" y="629221"/>
                      <a:pt x="3937" y="630364"/>
                      <a:pt x="2540" y="630364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– about survey</a:t>
            </a:r>
            <a:endParaRPr sz="2700"/>
          </a:p>
        </p:txBody>
      </p:sp>
      <p:sp>
        <p:nvSpPr>
          <p:cNvPr id="981" name="Google Shape;981;p35"/>
          <p:cNvSpPr txBox="1">
            <a:spLocks noGrp="1"/>
          </p:cNvSpPr>
          <p:nvPr>
            <p:ph type="body" idx="4294967295"/>
          </p:nvPr>
        </p:nvSpPr>
        <p:spPr>
          <a:xfrm>
            <a:off x="720000" y="1681775"/>
            <a:ext cx="60522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Nominal Scale: 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This was used for simple categorization, such as identifying whether a respondent is an international student.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Ordinal Scale: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 Applied to questions where respondents were asked to rank or rate their experiences or perceptions, such as rating the college's reputation.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Likert Scale: 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Used for questions measuring the degree of agreement with various statements about concerns, issues, and support.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Interval Scale: 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Incorporated for questions assessing the importance of certain decision factors, like tuition fees and course offerings.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These diverse scales allowed us to gather both qualitative and quantitative insights, ensuring a comprehensive understanding of respondents' views.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Link to the survey: </a:t>
            </a:r>
            <a:r>
              <a:rPr lang="en" sz="1300" b="1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https://forms.gle/6L9fYAU9RMnNJroi6</a:t>
            </a: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300"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82" name="Google Shape;9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950" y="2119125"/>
            <a:ext cx="2832050" cy="28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35"/>
          <p:cNvSpPr txBox="1"/>
          <p:nvPr/>
        </p:nvSpPr>
        <p:spPr>
          <a:xfrm>
            <a:off x="771600" y="1073900"/>
            <a:ext cx="78990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Our survey consisted of 9 questions and to capture a range of responses, we employed different types of scales:</a:t>
            </a:r>
            <a:endParaRPr sz="13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6"/>
          <p:cNvSpPr txBox="1">
            <a:spLocks noGrp="1"/>
          </p:cNvSpPr>
          <p:nvPr>
            <p:ph type="title" idx="4294967295"/>
          </p:nvPr>
        </p:nvSpPr>
        <p:spPr>
          <a:xfrm>
            <a:off x="1175075" y="787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Ethical Consideration</a:t>
            </a:r>
            <a:endParaRPr sz="2700"/>
          </a:p>
        </p:txBody>
      </p:sp>
      <p:sp>
        <p:nvSpPr>
          <p:cNvPr id="989" name="Google Shape;989;p36"/>
          <p:cNvSpPr txBox="1">
            <a:spLocks noGrp="1"/>
          </p:cNvSpPr>
          <p:nvPr>
            <p:ph type="body" idx="4294967295"/>
          </p:nvPr>
        </p:nvSpPr>
        <p:spPr>
          <a:xfrm>
            <a:off x="1121825" y="1576925"/>
            <a:ext cx="6773400" cy="28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Anonymity: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No personal information was collected from participants; all responses were anonymous to protect privacy.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Confidentiality: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Data collected will be used solely for research purposes and will not be linked to any individual.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Voluntary Participation: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Participants were informed about the nature of the survey and took part voluntarily without any obligation.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Data Security: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All survey data is securely stored and will not be shared with third parties.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990" name="Google Shape;990;p36"/>
          <p:cNvGrpSpPr/>
          <p:nvPr/>
        </p:nvGrpSpPr>
        <p:grpSpPr>
          <a:xfrm>
            <a:off x="7273941" y="3225335"/>
            <a:ext cx="701541" cy="1355873"/>
            <a:chOff x="4677578" y="3138020"/>
            <a:chExt cx="701541" cy="1355873"/>
          </a:xfrm>
        </p:grpSpPr>
        <p:sp>
          <p:nvSpPr>
            <p:cNvPr id="991" name="Google Shape;991;p36"/>
            <p:cNvSpPr/>
            <p:nvPr/>
          </p:nvSpPr>
          <p:spPr>
            <a:xfrm>
              <a:off x="4953453" y="3138020"/>
              <a:ext cx="306267" cy="804623"/>
            </a:xfrm>
            <a:custGeom>
              <a:avLst/>
              <a:gdLst/>
              <a:ahLst/>
              <a:cxnLst/>
              <a:rect l="l" t="t" r="r" b="b"/>
              <a:pathLst>
                <a:path w="306267" h="804623" extrusionOk="0">
                  <a:moveTo>
                    <a:pt x="15168" y="698935"/>
                  </a:moveTo>
                  <a:cubicBezTo>
                    <a:pt x="23778" y="730406"/>
                    <a:pt x="29455" y="762619"/>
                    <a:pt x="32122" y="795137"/>
                  </a:cubicBezTo>
                  <a:cubicBezTo>
                    <a:pt x="31265" y="796757"/>
                    <a:pt x="31456" y="802758"/>
                    <a:pt x="32122" y="801138"/>
                  </a:cubicBezTo>
                  <a:cubicBezTo>
                    <a:pt x="32122" y="806377"/>
                    <a:pt x="40409" y="805425"/>
                    <a:pt x="40409" y="800186"/>
                  </a:cubicBezTo>
                  <a:cubicBezTo>
                    <a:pt x="40409" y="796852"/>
                    <a:pt x="40409" y="793423"/>
                    <a:pt x="40409" y="790089"/>
                  </a:cubicBezTo>
                  <a:cubicBezTo>
                    <a:pt x="59459" y="766753"/>
                    <a:pt x="86510" y="751989"/>
                    <a:pt x="108608" y="731701"/>
                  </a:cubicBezTo>
                  <a:cubicBezTo>
                    <a:pt x="126363" y="715766"/>
                    <a:pt x="139298" y="695173"/>
                    <a:pt x="145946" y="672265"/>
                  </a:cubicBezTo>
                  <a:cubicBezTo>
                    <a:pt x="164234" y="609210"/>
                    <a:pt x="147089" y="542344"/>
                    <a:pt x="169092" y="479384"/>
                  </a:cubicBezTo>
                  <a:cubicBezTo>
                    <a:pt x="188142" y="425187"/>
                    <a:pt x="222146" y="378038"/>
                    <a:pt x="250912" y="328889"/>
                  </a:cubicBezTo>
                  <a:cubicBezTo>
                    <a:pt x="281296" y="276882"/>
                    <a:pt x="303775" y="222304"/>
                    <a:pt x="305966" y="161344"/>
                  </a:cubicBezTo>
                  <a:cubicBezTo>
                    <a:pt x="307776" y="114767"/>
                    <a:pt x="302251" y="52664"/>
                    <a:pt x="266723" y="17707"/>
                  </a:cubicBezTo>
                  <a:cubicBezTo>
                    <a:pt x="228623" y="-19345"/>
                    <a:pt x="182427" y="8182"/>
                    <a:pt x="153566" y="41520"/>
                  </a:cubicBezTo>
                  <a:cubicBezTo>
                    <a:pt x="70032" y="137341"/>
                    <a:pt x="31360" y="258594"/>
                    <a:pt x="15739" y="382419"/>
                  </a:cubicBezTo>
                  <a:cubicBezTo>
                    <a:pt x="7167" y="450999"/>
                    <a:pt x="-1787" y="520055"/>
                    <a:pt x="309" y="589207"/>
                  </a:cubicBezTo>
                  <a:cubicBezTo>
                    <a:pt x="1576" y="626193"/>
                    <a:pt x="6557" y="662950"/>
                    <a:pt x="15168" y="698935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982315" y="3306184"/>
              <a:ext cx="189498" cy="914724"/>
            </a:xfrm>
            <a:custGeom>
              <a:avLst/>
              <a:gdLst/>
              <a:ahLst/>
              <a:cxnLst/>
              <a:rect l="l" t="t" r="r" b="b"/>
              <a:pathLst>
                <a:path w="189498" h="914724" extrusionOk="0">
                  <a:moveTo>
                    <a:pt x="2974" y="652215"/>
                  </a:moveTo>
                  <a:cubicBezTo>
                    <a:pt x="-1645" y="587493"/>
                    <a:pt x="-884" y="522504"/>
                    <a:pt x="5260" y="457905"/>
                  </a:cubicBezTo>
                  <a:cubicBezTo>
                    <a:pt x="5184" y="457687"/>
                    <a:pt x="5184" y="457458"/>
                    <a:pt x="5260" y="457239"/>
                  </a:cubicBezTo>
                  <a:cubicBezTo>
                    <a:pt x="4212" y="404661"/>
                    <a:pt x="21" y="352464"/>
                    <a:pt x="2117" y="299790"/>
                  </a:cubicBezTo>
                  <a:cubicBezTo>
                    <a:pt x="4631" y="242936"/>
                    <a:pt x="12375" y="186433"/>
                    <a:pt x="25263" y="131007"/>
                  </a:cubicBezTo>
                  <a:cubicBezTo>
                    <a:pt x="25263" y="130741"/>
                    <a:pt x="25472" y="130531"/>
                    <a:pt x="25739" y="130531"/>
                  </a:cubicBezTo>
                  <a:cubicBezTo>
                    <a:pt x="26006" y="130531"/>
                    <a:pt x="26215" y="130741"/>
                    <a:pt x="26215" y="131007"/>
                  </a:cubicBezTo>
                  <a:cubicBezTo>
                    <a:pt x="15966" y="185490"/>
                    <a:pt x="9889" y="240669"/>
                    <a:pt x="8023" y="296076"/>
                  </a:cubicBezTo>
                  <a:cubicBezTo>
                    <a:pt x="6879" y="325698"/>
                    <a:pt x="7165" y="355417"/>
                    <a:pt x="8689" y="385039"/>
                  </a:cubicBezTo>
                  <a:cubicBezTo>
                    <a:pt x="9165" y="394564"/>
                    <a:pt x="10118" y="404089"/>
                    <a:pt x="10785" y="414186"/>
                  </a:cubicBezTo>
                  <a:lnTo>
                    <a:pt x="10785" y="414186"/>
                  </a:lnTo>
                  <a:cubicBezTo>
                    <a:pt x="32587" y="266748"/>
                    <a:pt x="85861" y="125731"/>
                    <a:pt x="166995" y="705"/>
                  </a:cubicBezTo>
                  <a:cubicBezTo>
                    <a:pt x="168042" y="-1009"/>
                    <a:pt x="171090" y="705"/>
                    <a:pt x="170043" y="2611"/>
                  </a:cubicBezTo>
                  <a:cubicBezTo>
                    <a:pt x="112083" y="97603"/>
                    <a:pt x="69182" y="200997"/>
                    <a:pt x="42884" y="309125"/>
                  </a:cubicBezTo>
                  <a:cubicBezTo>
                    <a:pt x="83079" y="234735"/>
                    <a:pt x="143754" y="173489"/>
                    <a:pt x="188712" y="101956"/>
                  </a:cubicBezTo>
                  <a:cubicBezTo>
                    <a:pt x="188712" y="101956"/>
                    <a:pt x="189664" y="101956"/>
                    <a:pt x="189474" y="102432"/>
                  </a:cubicBezTo>
                  <a:cubicBezTo>
                    <a:pt x="148992" y="182062"/>
                    <a:pt x="82127" y="244831"/>
                    <a:pt x="39550" y="323222"/>
                  </a:cubicBezTo>
                  <a:cubicBezTo>
                    <a:pt x="32216" y="355226"/>
                    <a:pt x="26120" y="387516"/>
                    <a:pt x="21643" y="419996"/>
                  </a:cubicBezTo>
                  <a:cubicBezTo>
                    <a:pt x="15709" y="464554"/>
                    <a:pt x="12528" y="509445"/>
                    <a:pt x="12118" y="554394"/>
                  </a:cubicBezTo>
                  <a:cubicBezTo>
                    <a:pt x="36598" y="508579"/>
                    <a:pt x="62029" y="464859"/>
                    <a:pt x="82032" y="416472"/>
                  </a:cubicBezTo>
                  <a:cubicBezTo>
                    <a:pt x="82308" y="415967"/>
                    <a:pt x="82946" y="415776"/>
                    <a:pt x="83451" y="416053"/>
                  </a:cubicBezTo>
                  <a:cubicBezTo>
                    <a:pt x="83908" y="416300"/>
                    <a:pt x="84108" y="416843"/>
                    <a:pt x="83937" y="417329"/>
                  </a:cubicBezTo>
                  <a:cubicBezTo>
                    <a:pt x="66982" y="467621"/>
                    <a:pt x="44027" y="522104"/>
                    <a:pt x="12023" y="564586"/>
                  </a:cubicBezTo>
                  <a:cubicBezTo>
                    <a:pt x="12023" y="596399"/>
                    <a:pt x="12785" y="628213"/>
                    <a:pt x="14690" y="659836"/>
                  </a:cubicBezTo>
                  <a:cubicBezTo>
                    <a:pt x="19643" y="744608"/>
                    <a:pt x="33740" y="828333"/>
                    <a:pt x="40788" y="912820"/>
                  </a:cubicBezTo>
                  <a:cubicBezTo>
                    <a:pt x="40788" y="913867"/>
                    <a:pt x="39931" y="914725"/>
                    <a:pt x="38883" y="914725"/>
                  </a:cubicBezTo>
                  <a:cubicBezTo>
                    <a:pt x="37836" y="914725"/>
                    <a:pt x="36978" y="913867"/>
                    <a:pt x="36978" y="912820"/>
                  </a:cubicBezTo>
                  <a:cubicBezTo>
                    <a:pt x="19738" y="826828"/>
                    <a:pt x="8375" y="739760"/>
                    <a:pt x="2974" y="6522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037563" y="3304021"/>
              <a:ext cx="38710" cy="131807"/>
            </a:xfrm>
            <a:custGeom>
              <a:avLst/>
              <a:gdLst/>
              <a:ahLst/>
              <a:cxnLst/>
              <a:rect l="l" t="t" r="r" b="b"/>
              <a:pathLst>
                <a:path w="38710" h="131807" extrusionOk="0">
                  <a:moveTo>
                    <a:pt x="37737" y="296"/>
                  </a:moveTo>
                  <a:cubicBezTo>
                    <a:pt x="37737" y="-370"/>
                    <a:pt x="38880" y="296"/>
                    <a:pt x="38690" y="296"/>
                  </a:cubicBezTo>
                  <a:cubicBezTo>
                    <a:pt x="24716" y="43045"/>
                    <a:pt x="12886" y="86469"/>
                    <a:pt x="3257" y="130408"/>
                  </a:cubicBezTo>
                  <a:cubicBezTo>
                    <a:pt x="3123" y="131303"/>
                    <a:pt x="2294" y="131922"/>
                    <a:pt x="1399" y="131789"/>
                  </a:cubicBezTo>
                  <a:cubicBezTo>
                    <a:pt x="504" y="131656"/>
                    <a:pt x="-115" y="130827"/>
                    <a:pt x="18" y="129931"/>
                  </a:cubicBezTo>
                  <a:cubicBezTo>
                    <a:pt x="6238" y="85116"/>
                    <a:pt x="18944" y="41454"/>
                    <a:pt x="37737" y="2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4677578" y="3435366"/>
              <a:ext cx="310126" cy="700220"/>
            </a:xfrm>
            <a:custGeom>
              <a:avLst/>
              <a:gdLst/>
              <a:ahLst/>
              <a:cxnLst/>
              <a:rect l="l" t="t" r="r" b="b"/>
              <a:pathLst>
                <a:path w="310126" h="700220" extrusionOk="0">
                  <a:moveTo>
                    <a:pt x="4340" y="48498"/>
                  </a:moveTo>
                  <a:cubicBezTo>
                    <a:pt x="14656" y="73615"/>
                    <a:pt x="26553" y="98047"/>
                    <a:pt x="39964" y="121650"/>
                  </a:cubicBezTo>
                  <a:cubicBezTo>
                    <a:pt x="67872" y="172323"/>
                    <a:pt x="97114" y="218710"/>
                    <a:pt x="102257" y="277669"/>
                  </a:cubicBezTo>
                  <a:cubicBezTo>
                    <a:pt x="103143" y="303977"/>
                    <a:pt x="106906" y="330104"/>
                    <a:pt x="113497" y="355584"/>
                  </a:cubicBezTo>
                  <a:cubicBezTo>
                    <a:pt x="120783" y="377434"/>
                    <a:pt x="131280" y="398075"/>
                    <a:pt x="144643" y="416829"/>
                  </a:cubicBezTo>
                  <a:cubicBezTo>
                    <a:pt x="174838" y="460835"/>
                    <a:pt x="212652" y="498744"/>
                    <a:pt x="240655" y="544464"/>
                  </a:cubicBezTo>
                  <a:cubicBezTo>
                    <a:pt x="269802" y="592137"/>
                    <a:pt x="291338" y="644077"/>
                    <a:pt x="304473" y="698388"/>
                  </a:cubicBezTo>
                  <a:cubicBezTo>
                    <a:pt x="305140" y="701341"/>
                    <a:pt x="309807" y="700484"/>
                    <a:pt x="309140" y="697531"/>
                  </a:cubicBezTo>
                  <a:cubicBezTo>
                    <a:pt x="309083" y="697312"/>
                    <a:pt x="309083" y="697084"/>
                    <a:pt x="309140" y="696864"/>
                  </a:cubicBezTo>
                  <a:cubicBezTo>
                    <a:pt x="309207" y="696684"/>
                    <a:pt x="309207" y="696474"/>
                    <a:pt x="309140" y="696293"/>
                  </a:cubicBezTo>
                  <a:cubicBezTo>
                    <a:pt x="313617" y="569801"/>
                    <a:pt x="303521" y="442356"/>
                    <a:pt x="264944" y="321199"/>
                  </a:cubicBezTo>
                  <a:cubicBezTo>
                    <a:pt x="247894" y="267906"/>
                    <a:pt x="227435" y="215757"/>
                    <a:pt x="203698" y="165084"/>
                  </a:cubicBezTo>
                  <a:cubicBezTo>
                    <a:pt x="184267" y="120354"/>
                    <a:pt x="156169" y="79921"/>
                    <a:pt x="121022" y="46117"/>
                  </a:cubicBezTo>
                  <a:cubicBezTo>
                    <a:pt x="97495" y="24971"/>
                    <a:pt x="46441" y="-15224"/>
                    <a:pt x="12913" y="6016"/>
                  </a:cubicBezTo>
                  <a:cubicBezTo>
                    <a:pt x="-3185" y="16494"/>
                    <a:pt x="-1946" y="32686"/>
                    <a:pt x="4340" y="48498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4782700" y="3543881"/>
              <a:ext cx="237070" cy="752274"/>
            </a:xfrm>
            <a:custGeom>
              <a:avLst/>
              <a:gdLst/>
              <a:ahLst/>
              <a:cxnLst/>
              <a:rect l="l" t="t" r="r" b="b"/>
              <a:pathLst>
                <a:path w="237070" h="752274" extrusionOk="0">
                  <a:moveTo>
                    <a:pt x="26377" y="226685"/>
                  </a:moveTo>
                  <a:cubicBezTo>
                    <a:pt x="48618" y="263556"/>
                    <a:pt x="73145" y="298989"/>
                    <a:pt x="99815" y="332793"/>
                  </a:cubicBezTo>
                  <a:cubicBezTo>
                    <a:pt x="112102" y="348795"/>
                    <a:pt x="124484" y="364607"/>
                    <a:pt x="136772" y="380418"/>
                  </a:cubicBezTo>
                  <a:cubicBezTo>
                    <a:pt x="142487" y="388038"/>
                    <a:pt x="148964" y="395563"/>
                    <a:pt x="154298" y="403659"/>
                  </a:cubicBezTo>
                  <a:cubicBezTo>
                    <a:pt x="150964" y="390324"/>
                    <a:pt x="147726" y="377084"/>
                    <a:pt x="144296" y="363750"/>
                  </a:cubicBezTo>
                  <a:cubicBezTo>
                    <a:pt x="129561" y="299342"/>
                    <a:pt x="110759" y="235943"/>
                    <a:pt x="88004" y="173916"/>
                  </a:cubicBezTo>
                  <a:cubicBezTo>
                    <a:pt x="63077" y="114423"/>
                    <a:pt x="33721" y="56892"/>
                    <a:pt x="183" y="1800"/>
                  </a:cubicBezTo>
                  <a:cubicBezTo>
                    <a:pt x="-674" y="371"/>
                    <a:pt x="1707" y="-772"/>
                    <a:pt x="2565" y="657"/>
                  </a:cubicBezTo>
                  <a:cubicBezTo>
                    <a:pt x="29234" y="44662"/>
                    <a:pt x="56381" y="88572"/>
                    <a:pt x="78765" y="134864"/>
                  </a:cubicBezTo>
                  <a:cubicBezTo>
                    <a:pt x="91195" y="160715"/>
                    <a:pt x="102015" y="187309"/>
                    <a:pt x="111150" y="214493"/>
                  </a:cubicBezTo>
                  <a:cubicBezTo>
                    <a:pt x="100862" y="156828"/>
                    <a:pt x="86442" y="99974"/>
                    <a:pt x="68001" y="44376"/>
                  </a:cubicBezTo>
                  <a:cubicBezTo>
                    <a:pt x="68001" y="43900"/>
                    <a:pt x="68573" y="43519"/>
                    <a:pt x="68763" y="44376"/>
                  </a:cubicBezTo>
                  <a:cubicBezTo>
                    <a:pt x="92919" y="100641"/>
                    <a:pt x="108025" y="160372"/>
                    <a:pt x="113531" y="221351"/>
                  </a:cubicBezTo>
                  <a:lnTo>
                    <a:pt x="113531" y="221351"/>
                  </a:lnTo>
                  <a:cubicBezTo>
                    <a:pt x="119055" y="237734"/>
                    <a:pt x="124103" y="254402"/>
                    <a:pt x="128771" y="271071"/>
                  </a:cubicBezTo>
                  <a:cubicBezTo>
                    <a:pt x="148678" y="341842"/>
                    <a:pt x="166204" y="413280"/>
                    <a:pt x="182396" y="485098"/>
                  </a:cubicBezTo>
                  <a:cubicBezTo>
                    <a:pt x="182730" y="437806"/>
                    <a:pt x="178672" y="390581"/>
                    <a:pt x="170300" y="344033"/>
                  </a:cubicBezTo>
                  <a:cubicBezTo>
                    <a:pt x="170452" y="343585"/>
                    <a:pt x="170947" y="343347"/>
                    <a:pt x="171395" y="343509"/>
                  </a:cubicBezTo>
                  <a:cubicBezTo>
                    <a:pt x="171643" y="343595"/>
                    <a:pt x="171833" y="343785"/>
                    <a:pt x="171919" y="344033"/>
                  </a:cubicBezTo>
                  <a:cubicBezTo>
                    <a:pt x="184320" y="392429"/>
                    <a:pt x="188473" y="442559"/>
                    <a:pt x="184206" y="492337"/>
                  </a:cubicBezTo>
                  <a:cubicBezTo>
                    <a:pt x="190560" y="519578"/>
                    <a:pt x="196522" y="546887"/>
                    <a:pt x="202113" y="574252"/>
                  </a:cubicBezTo>
                  <a:cubicBezTo>
                    <a:pt x="214496" y="632545"/>
                    <a:pt x="229831" y="691886"/>
                    <a:pt x="237070" y="751036"/>
                  </a:cubicBezTo>
                  <a:cubicBezTo>
                    <a:pt x="237070" y="751722"/>
                    <a:pt x="236517" y="752274"/>
                    <a:pt x="235832" y="752274"/>
                  </a:cubicBezTo>
                  <a:cubicBezTo>
                    <a:pt x="235336" y="752274"/>
                    <a:pt x="234879" y="751969"/>
                    <a:pt x="234689" y="751512"/>
                  </a:cubicBezTo>
                  <a:cubicBezTo>
                    <a:pt x="226021" y="719603"/>
                    <a:pt x="220782" y="686457"/>
                    <a:pt x="213734" y="654167"/>
                  </a:cubicBezTo>
                  <a:cubicBezTo>
                    <a:pt x="206685" y="621877"/>
                    <a:pt x="199256" y="589397"/>
                    <a:pt x="191731" y="557107"/>
                  </a:cubicBezTo>
                  <a:cubicBezTo>
                    <a:pt x="180777" y="510053"/>
                    <a:pt x="169252" y="463095"/>
                    <a:pt x="157536" y="416232"/>
                  </a:cubicBezTo>
                  <a:cubicBezTo>
                    <a:pt x="147954" y="399316"/>
                    <a:pt x="136410" y="383590"/>
                    <a:pt x="123151" y="369369"/>
                  </a:cubicBezTo>
                  <a:cubicBezTo>
                    <a:pt x="110768" y="353558"/>
                    <a:pt x="98291" y="337746"/>
                    <a:pt x="86194" y="321744"/>
                  </a:cubicBezTo>
                  <a:cubicBezTo>
                    <a:pt x="63448" y="291998"/>
                    <a:pt x="43103" y="260499"/>
                    <a:pt x="25329" y="227542"/>
                  </a:cubicBezTo>
                  <a:cubicBezTo>
                    <a:pt x="24853" y="226494"/>
                    <a:pt x="25901" y="226018"/>
                    <a:pt x="26377" y="2266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4802423" y="3716244"/>
              <a:ext cx="73138" cy="115270"/>
            </a:xfrm>
            <a:custGeom>
              <a:avLst/>
              <a:gdLst/>
              <a:ahLst/>
              <a:cxnLst/>
              <a:rect l="l" t="t" r="r" b="b"/>
              <a:pathLst>
                <a:path w="73138" h="115270" extrusionOk="0">
                  <a:moveTo>
                    <a:pt x="1225" y="220"/>
                  </a:moveTo>
                  <a:cubicBezTo>
                    <a:pt x="29028" y="35768"/>
                    <a:pt x="53127" y="74068"/>
                    <a:pt x="73138" y="114520"/>
                  </a:cubicBezTo>
                  <a:cubicBezTo>
                    <a:pt x="73138" y="114997"/>
                    <a:pt x="72567" y="115568"/>
                    <a:pt x="72281" y="115092"/>
                  </a:cubicBezTo>
                  <a:cubicBezTo>
                    <a:pt x="48088" y="76992"/>
                    <a:pt x="24656" y="38892"/>
                    <a:pt x="82" y="792"/>
                  </a:cubicBezTo>
                  <a:cubicBezTo>
                    <a:pt x="-299" y="316"/>
                    <a:pt x="748" y="-351"/>
                    <a:pt x="1225" y="2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023166" y="3461443"/>
              <a:ext cx="355953" cy="628911"/>
            </a:xfrm>
            <a:custGeom>
              <a:avLst/>
              <a:gdLst/>
              <a:ahLst/>
              <a:cxnLst/>
              <a:rect l="l" t="t" r="r" b="b"/>
              <a:pathLst>
                <a:path w="355953" h="628911" extrusionOk="0">
                  <a:moveTo>
                    <a:pt x="318835" y="142245"/>
                  </a:moveTo>
                  <a:cubicBezTo>
                    <a:pt x="302452" y="170820"/>
                    <a:pt x="283783" y="204443"/>
                    <a:pt x="290831" y="238352"/>
                  </a:cubicBezTo>
                  <a:cubicBezTo>
                    <a:pt x="295308" y="259784"/>
                    <a:pt x="311024" y="277215"/>
                    <a:pt x="313786" y="299122"/>
                  </a:cubicBezTo>
                  <a:cubicBezTo>
                    <a:pt x="320168" y="347414"/>
                    <a:pt x="272067" y="379323"/>
                    <a:pt x="237586" y="402183"/>
                  </a:cubicBezTo>
                  <a:cubicBezTo>
                    <a:pt x="150718" y="459333"/>
                    <a:pt x="31656" y="509910"/>
                    <a:pt x="15844" y="626306"/>
                  </a:cubicBezTo>
                  <a:cubicBezTo>
                    <a:pt x="15177" y="630401"/>
                    <a:pt x="8129" y="629354"/>
                    <a:pt x="8605" y="625353"/>
                  </a:cubicBezTo>
                  <a:cubicBezTo>
                    <a:pt x="8548" y="625106"/>
                    <a:pt x="8548" y="624839"/>
                    <a:pt x="8605" y="624591"/>
                  </a:cubicBezTo>
                  <a:cubicBezTo>
                    <a:pt x="8605" y="624591"/>
                    <a:pt x="8129" y="624591"/>
                    <a:pt x="8129" y="623925"/>
                  </a:cubicBezTo>
                  <a:cubicBezTo>
                    <a:pt x="-3263" y="565165"/>
                    <a:pt x="-2672" y="504719"/>
                    <a:pt x="9843" y="446188"/>
                  </a:cubicBezTo>
                  <a:cubicBezTo>
                    <a:pt x="22798" y="386181"/>
                    <a:pt x="48896" y="331888"/>
                    <a:pt x="79852" y="279596"/>
                  </a:cubicBezTo>
                  <a:cubicBezTo>
                    <a:pt x="132049" y="190442"/>
                    <a:pt x="187390" y="99097"/>
                    <a:pt x="266447" y="30803"/>
                  </a:cubicBezTo>
                  <a:cubicBezTo>
                    <a:pt x="288355" y="11753"/>
                    <a:pt x="333122" y="-22061"/>
                    <a:pt x="350553" y="20611"/>
                  </a:cubicBezTo>
                  <a:cubicBezTo>
                    <a:pt x="367984" y="63283"/>
                    <a:pt x="339409" y="107860"/>
                    <a:pt x="318835" y="142245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018139" y="3669237"/>
              <a:ext cx="245659" cy="709190"/>
            </a:xfrm>
            <a:custGeom>
              <a:avLst/>
              <a:gdLst/>
              <a:ahLst/>
              <a:cxnLst/>
              <a:rect l="l" t="t" r="r" b="b"/>
              <a:pathLst>
                <a:path w="245659" h="709190" extrusionOk="0">
                  <a:moveTo>
                    <a:pt x="244423" y="123523"/>
                  </a:moveTo>
                  <a:cubicBezTo>
                    <a:pt x="186797" y="185911"/>
                    <a:pt x="95261" y="220773"/>
                    <a:pt x="45731" y="290686"/>
                  </a:cubicBezTo>
                  <a:cubicBezTo>
                    <a:pt x="73306" y="184416"/>
                    <a:pt x="125522" y="86137"/>
                    <a:pt x="198131" y="3793"/>
                  </a:cubicBezTo>
                  <a:cubicBezTo>
                    <a:pt x="198998" y="2926"/>
                    <a:pt x="198998" y="1517"/>
                    <a:pt x="198131" y="650"/>
                  </a:cubicBezTo>
                  <a:cubicBezTo>
                    <a:pt x="197265" y="-217"/>
                    <a:pt x="195855" y="-217"/>
                    <a:pt x="194988" y="650"/>
                  </a:cubicBezTo>
                  <a:cubicBezTo>
                    <a:pt x="141924" y="52199"/>
                    <a:pt x="99528" y="113693"/>
                    <a:pt x="70210" y="181625"/>
                  </a:cubicBezTo>
                  <a:cubicBezTo>
                    <a:pt x="83898" y="134267"/>
                    <a:pt x="101881" y="88261"/>
                    <a:pt x="123932" y="44179"/>
                  </a:cubicBezTo>
                  <a:cubicBezTo>
                    <a:pt x="124789" y="42560"/>
                    <a:pt x="122312" y="41036"/>
                    <a:pt x="121360" y="42750"/>
                  </a:cubicBezTo>
                  <a:cubicBezTo>
                    <a:pt x="94032" y="90871"/>
                    <a:pt x="74487" y="143020"/>
                    <a:pt x="63448" y="197246"/>
                  </a:cubicBezTo>
                  <a:cubicBezTo>
                    <a:pt x="-1799" y="355266"/>
                    <a:pt x="-7894" y="540717"/>
                    <a:pt x="6298" y="707405"/>
                  </a:cubicBezTo>
                  <a:cubicBezTo>
                    <a:pt x="6298" y="709786"/>
                    <a:pt x="10108" y="709786"/>
                    <a:pt x="10013" y="707405"/>
                  </a:cubicBezTo>
                  <a:cubicBezTo>
                    <a:pt x="6298" y="576055"/>
                    <a:pt x="8393" y="442420"/>
                    <a:pt x="39826" y="314213"/>
                  </a:cubicBezTo>
                  <a:cubicBezTo>
                    <a:pt x="40492" y="311546"/>
                    <a:pt x="41255" y="308879"/>
                    <a:pt x="41921" y="306212"/>
                  </a:cubicBezTo>
                  <a:cubicBezTo>
                    <a:pt x="95833" y="231060"/>
                    <a:pt x="186987" y="196198"/>
                    <a:pt x="245566" y="125237"/>
                  </a:cubicBezTo>
                  <a:cubicBezTo>
                    <a:pt x="245947" y="123808"/>
                    <a:pt x="245090" y="122856"/>
                    <a:pt x="244423" y="1235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185600" y="3738857"/>
              <a:ext cx="92478" cy="84821"/>
            </a:xfrm>
            <a:custGeom>
              <a:avLst/>
              <a:gdLst/>
              <a:ahLst/>
              <a:cxnLst/>
              <a:rect l="l" t="t" r="r" b="b"/>
              <a:pathLst>
                <a:path w="92478" h="84821" extrusionOk="0">
                  <a:moveTo>
                    <a:pt x="90297" y="371"/>
                  </a:moveTo>
                  <a:cubicBezTo>
                    <a:pt x="60103" y="28089"/>
                    <a:pt x="30289" y="56474"/>
                    <a:pt x="0" y="84191"/>
                  </a:cubicBezTo>
                  <a:cubicBezTo>
                    <a:pt x="0" y="84191"/>
                    <a:pt x="0" y="85049"/>
                    <a:pt x="476" y="84763"/>
                  </a:cubicBezTo>
                  <a:cubicBezTo>
                    <a:pt x="34747" y="61684"/>
                    <a:pt x="65599" y="33880"/>
                    <a:pt x="92107" y="2181"/>
                  </a:cubicBezTo>
                  <a:cubicBezTo>
                    <a:pt x="92602" y="1686"/>
                    <a:pt x="92602" y="867"/>
                    <a:pt x="92107" y="371"/>
                  </a:cubicBezTo>
                  <a:cubicBezTo>
                    <a:pt x="91611" y="-124"/>
                    <a:pt x="90792" y="-124"/>
                    <a:pt x="90297" y="3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190077" y="3618631"/>
              <a:ext cx="92482" cy="125605"/>
            </a:xfrm>
            <a:custGeom>
              <a:avLst/>
              <a:gdLst/>
              <a:ahLst/>
              <a:cxnLst/>
              <a:rect l="l" t="t" r="r" b="b"/>
              <a:pathLst>
                <a:path w="92482" h="125605" extrusionOk="0">
                  <a:moveTo>
                    <a:pt x="90583" y="868"/>
                  </a:moveTo>
                  <a:cubicBezTo>
                    <a:pt x="63846" y="44512"/>
                    <a:pt x="33614" y="85926"/>
                    <a:pt x="191" y="124693"/>
                  </a:cubicBezTo>
                  <a:cubicBezTo>
                    <a:pt x="-286" y="125169"/>
                    <a:pt x="191" y="125931"/>
                    <a:pt x="953" y="125455"/>
                  </a:cubicBezTo>
                  <a:cubicBezTo>
                    <a:pt x="38433" y="89879"/>
                    <a:pt x="69323" y="47960"/>
                    <a:pt x="92202" y="1630"/>
                  </a:cubicBezTo>
                  <a:cubicBezTo>
                    <a:pt x="92574" y="1258"/>
                    <a:pt x="92574" y="659"/>
                    <a:pt x="92212" y="287"/>
                  </a:cubicBezTo>
                  <a:cubicBezTo>
                    <a:pt x="91840" y="-94"/>
                    <a:pt x="91231" y="-94"/>
                    <a:pt x="90859" y="277"/>
                  </a:cubicBezTo>
                  <a:cubicBezTo>
                    <a:pt x="90697" y="439"/>
                    <a:pt x="90602" y="649"/>
                    <a:pt x="90583" y="8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879848" y="4137659"/>
              <a:ext cx="264794" cy="356234"/>
            </a:xfrm>
            <a:custGeom>
              <a:avLst/>
              <a:gdLst/>
              <a:ahLst/>
              <a:cxnLst/>
              <a:rect l="l" t="t" r="r" b="b"/>
              <a:pathLst>
                <a:path w="264794" h="356234" extrusionOk="0">
                  <a:moveTo>
                    <a:pt x="264795" y="356235"/>
                  </a:moveTo>
                  <a:lnTo>
                    <a:pt x="0" y="356235"/>
                  </a:lnTo>
                  <a:lnTo>
                    <a:pt x="35623" y="0"/>
                  </a:lnTo>
                  <a:lnTo>
                    <a:pt x="223933" y="0"/>
                  </a:lnTo>
                  <a:lnTo>
                    <a:pt x="264795" y="35623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4909661" y="4137659"/>
              <a:ext cx="200786" cy="57912"/>
            </a:xfrm>
            <a:custGeom>
              <a:avLst/>
              <a:gdLst/>
              <a:ahLst/>
              <a:cxnLst/>
              <a:rect l="l" t="t" r="r" b="b"/>
              <a:pathLst>
                <a:path w="200786" h="57912" extrusionOk="0">
                  <a:moveTo>
                    <a:pt x="200787" y="57912"/>
                  </a:moveTo>
                  <a:lnTo>
                    <a:pt x="0" y="57912"/>
                  </a:lnTo>
                  <a:lnTo>
                    <a:pt x="5810" y="0"/>
                  </a:lnTo>
                  <a:lnTo>
                    <a:pt x="194215" y="0"/>
                  </a:lnTo>
                  <a:lnTo>
                    <a:pt x="200787" y="579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4888134" y="4098131"/>
              <a:ext cx="248221" cy="56864"/>
            </a:xfrm>
            <a:custGeom>
              <a:avLst/>
              <a:gdLst/>
              <a:ahLst/>
              <a:cxnLst/>
              <a:rect l="l" t="t" r="r" b="b"/>
              <a:pathLst>
                <a:path w="248221" h="56864" extrusionOk="0">
                  <a:moveTo>
                    <a:pt x="0" y="0"/>
                  </a:moveTo>
                  <a:lnTo>
                    <a:pt x="248222" y="0"/>
                  </a:lnTo>
                  <a:lnTo>
                    <a:pt x="248222" y="56864"/>
                  </a:lnTo>
                  <a:lnTo>
                    <a:pt x="0" y="5686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title"/>
          </p:nvPr>
        </p:nvSpPr>
        <p:spPr>
          <a:xfrm>
            <a:off x="1185325" y="1923600"/>
            <a:ext cx="32574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 Insights</a:t>
            </a:r>
            <a:endParaRPr sz="4000"/>
          </a:p>
        </p:txBody>
      </p:sp>
      <p:grpSp>
        <p:nvGrpSpPr>
          <p:cNvPr id="1009" name="Google Shape;1009;p37"/>
          <p:cNvGrpSpPr/>
          <p:nvPr/>
        </p:nvGrpSpPr>
        <p:grpSpPr>
          <a:xfrm>
            <a:off x="5032261" y="527459"/>
            <a:ext cx="3706027" cy="4185073"/>
            <a:chOff x="4616136" y="148296"/>
            <a:chExt cx="3984975" cy="4500562"/>
          </a:xfrm>
        </p:grpSpPr>
        <p:grpSp>
          <p:nvGrpSpPr>
            <p:cNvPr id="1010" name="Google Shape;1010;p37"/>
            <p:cNvGrpSpPr/>
            <p:nvPr/>
          </p:nvGrpSpPr>
          <p:grpSpPr>
            <a:xfrm>
              <a:off x="4616136" y="148296"/>
              <a:ext cx="3984975" cy="3994022"/>
              <a:chOff x="4616136" y="148296"/>
              <a:chExt cx="3984975" cy="3994022"/>
            </a:xfrm>
          </p:grpSpPr>
          <p:sp>
            <p:nvSpPr>
              <p:cNvPr id="1011" name="Google Shape;1011;p37"/>
              <p:cNvSpPr/>
              <p:nvPr/>
            </p:nvSpPr>
            <p:spPr>
              <a:xfrm>
                <a:off x="4623661" y="3230395"/>
                <a:ext cx="1743551" cy="686847"/>
              </a:xfrm>
              <a:custGeom>
                <a:avLst/>
                <a:gdLst/>
                <a:ahLst/>
                <a:cxnLst/>
                <a:rect l="l" t="t" r="r" b="b"/>
                <a:pathLst>
                  <a:path w="1743551" h="686847" extrusionOk="0">
                    <a:moveTo>
                      <a:pt x="34862" y="686848"/>
                    </a:moveTo>
                    <a:lnTo>
                      <a:pt x="1708690" y="686848"/>
                    </a:lnTo>
                    <a:lnTo>
                      <a:pt x="1743551" y="0"/>
                    </a:lnTo>
                    <a:lnTo>
                      <a:pt x="0" y="0"/>
                    </a:lnTo>
                    <a:lnTo>
                      <a:pt x="34862" y="686848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5540157" y="3306595"/>
                <a:ext cx="728186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728186" h="238125" extrusionOk="0">
                    <a:moveTo>
                      <a:pt x="712851" y="238125"/>
                    </a:moveTo>
                    <a:lnTo>
                      <a:pt x="13049" y="238125"/>
                    </a:lnTo>
                    <a:lnTo>
                      <a:pt x="0" y="0"/>
                    </a:lnTo>
                    <a:lnTo>
                      <a:pt x="728186" y="0"/>
                    </a:lnTo>
                    <a:close/>
                    <a:moveTo>
                      <a:pt x="21050" y="229743"/>
                    </a:moveTo>
                    <a:lnTo>
                      <a:pt x="704945" y="229743"/>
                    </a:lnTo>
                    <a:lnTo>
                      <a:pt x="719233" y="8192"/>
                    </a:lnTo>
                    <a:lnTo>
                      <a:pt x="8858" y="819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5569970" y="3603870"/>
                <a:ext cx="683609" cy="215169"/>
              </a:xfrm>
              <a:custGeom>
                <a:avLst/>
                <a:gdLst/>
                <a:ahLst/>
                <a:cxnLst/>
                <a:rect l="l" t="t" r="r" b="b"/>
                <a:pathLst>
                  <a:path w="683609" h="215169" extrusionOk="0">
                    <a:moveTo>
                      <a:pt x="670370" y="215170"/>
                    </a:moveTo>
                    <a:lnTo>
                      <a:pt x="10668" y="215170"/>
                    </a:lnTo>
                    <a:lnTo>
                      <a:pt x="0" y="0"/>
                    </a:lnTo>
                    <a:lnTo>
                      <a:pt x="683609" y="0"/>
                    </a:lnTo>
                    <a:close/>
                    <a:moveTo>
                      <a:pt x="18860" y="206788"/>
                    </a:moveTo>
                    <a:lnTo>
                      <a:pt x="662369" y="206788"/>
                    </a:lnTo>
                    <a:lnTo>
                      <a:pt x="674751" y="8382"/>
                    </a:lnTo>
                    <a:lnTo>
                      <a:pt x="8858" y="83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5845528" y="3394225"/>
                <a:ext cx="132397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397" h="57150" extrusionOk="0">
                    <a:moveTo>
                      <a:pt x="124968" y="57150"/>
                    </a:moveTo>
                    <a:lnTo>
                      <a:pt x="7429" y="57150"/>
                    </a:lnTo>
                    <a:lnTo>
                      <a:pt x="0" y="0"/>
                    </a:lnTo>
                    <a:lnTo>
                      <a:pt x="132397" y="0"/>
                    </a:lnTo>
                    <a:close/>
                    <a:moveTo>
                      <a:pt x="14859" y="48768"/>
                    </a:moveTo>
                    <a:lnTo>
                      <a:pt x="117538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5845528" y="3683023"/>
                <a:ext cx="132397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397" h="57150" extrusionOk="0">
                    <a:moveTo>
                      <a:pt x="124968" y="57150"/>
                    </a:moveTo>
                    <a:lnTo>
                      <a:pt x="7429" y="57150"/>
                    </a:lnTo>
                    <a:lnTo>
                      <a:pt x="0" y="0"/>
                    </a:lnTo>
                    <a:lnTo>
                      <a:pt x="132397" y="0"/>
                    </a:lnTo>
                    <a:close/>
                    <a:moveTo>
                      <a:pt x="14859" y="48768"/>
                    </a:moveTo>
                    <a:lnTo>
                      <a:pt x="117538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4717006" y="3306595"/>
                <a:ext cx="728186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728186" h="238125" extrusionOk="0">
                    <a:moveTo>
                      <a:pt x="712851" y="238125"/>
                    </a:moveTo>
                    <a:lnTo>
                      <a:pt x="13049" y="238125"/>
                    </a:lnTo>
                    <a:lnTo>
                      <a:pt x="0" y="0"/>
                    </a:lnTo>
                    <a:lnTo>
                      <a:pt x="728186" y="0"/>
                    </a:lnTo>
                    <a:close/>
                    <a:moveTo>
                      <a:pt x="21050" y="229743"/>
                    </a:moveTo>
                    <a:lnTo>
                      <a:pt x="704945" y="229743"/>
                    </a:lnTo>
                    <a:lnTo>
                      <a:pt x="719233" y="8192"/>
                    </a:lnTo>
                    <a:lnTo>
                      <a:pt x="8858" y="819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4746820" y="3603870"/>
                <a:ext cx="683894" cy="215169"/>
              </a:xfrm>
              <a:custGeom>
                <a:avLst/>
                <a:gdLst/>
                <a:ahLst/>
                <a:cxnLst/>
                <a:rect l="l" t="t" r="r" b="b"/>
                <a:pathLst>
                  <a:path w="683894" h="215169" extrusionOk="0">
                    <a:moveTo>
                      <a:pt x="670179" y="215170"/>
                    </a:moveTo>
                    <a:lnTo>
                      <a:pt x="10668" y="215170"/>
                    </a:lnTo>
                    <a:lnTo>
                      <a:pt x="0" y="0"/>
                    </a:lnTo>
                    <a:lnTo>
                      <a:pt x="683895" y="0"/>
                    </a:lnTo>
                    <a:close/>
                    <a:moveTo>
                      <a:pt x="18764" y="206788"/>
                    </a:moveTo>
                    <a:lnTo>
                      <a:pt x="662273" y="206788"/>
                    </a:lnTo>
                    <a:lnTo>
                      <a:pt x="674656" y="8382"/>
                    </a:lnTo>
                    <a:lnTo>
                      <a:pt x="8858" y="838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5022378" y="3394225"/>
                <a:ext cx="132111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111" h="57150" extrusionOk="0">
                    <a:moveTo>
                      <a:pt x="124968" y="57150"/>
                    </a:moveTo>
                    <a:lnTo>
                      <a:pt x="7430" y="57150"/>
                    </a:lnTo>
                    <a:lnTo>
                      <a:pt x="0" y="0"/>
                    </a:lnTo>
                    <a:lnTo>
                      <a:pt x="132112" y="0"/>
                    </a:lnTo>
                    <a:close/>
                    <a:moveTo>
                      <a:pt x="14859" y="48768"/>
                    </a:moveTo>
                    <a:lnTo>
                      <a:pt x="117539" y="48768"/>
                    </a:lnTo>
                    <a:lnTo>
                      <a:pt x="122777" y="8096"/>
                    </a:lnTo>
                    <a:lnTo>
                      <a:pt x="9620" y="8096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5022378" y="3683023"/>
                <a:ext cx="132111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32111" h="57150" extrusionOk="0">
                    <a:moveTo>
                      <a:pt x="124968" y="57150"/>
                    </a:moveTo>
                    <a:lnTo>
                      <a:pt x="7430" y="57150"/>
                    </a:lnTo>
                    <a:lnTo>
                      <a:pt x="0" y="0"/>
                    </a:lnTo>
                    <a:lnTo>
                      <a:pt x="132112" y="0"/>
                    </a:lnTo>
                    <a:close/>
                    <a:moveTo>
                      <a:pt x="14859" y="48768"/>
                    </a:moveTo>
                    <a:lnTo>
                      <a:pt x="117539" y="48768"/>
                    </a:lnTo>
                    <a:lnTo>
                      <a:pt x="122587" y="8572"/>
                    </a:lnTo>
                    <a:lnTo>
                      <a:pt x="9620" y="857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4735580" y="3917147"/>
                <a:ext cx="73056" cy="225171"/>
              </a:xfrm>
              <a:custGeom>
                <a:avLst/>
                <a:gdLst/>
                <a:ahLst/>
                <a:cxnLst/>
                <a:rect l="l" t="t" r="r" b="b"/>
                <a:pathLst>
                  <a:path w="73056" h="225171" extrusionOk="0">
                    <a:moveTo>
                      <a:pt x="73057" y="0"/>
                    </a:moveTo>
                    <a:lnTo>
                      <a:pt x="62484" y="74867"/>
                    </a:lnTo>
                    <a:lnTo>
                      <a:pt x="41339" y="225171"/>
                    </a:lnTo>
                    <a:lnTo>
                      <a:pt x="0" y="225171"/>
                    </a:lnTo>
                    <a:lnTo>
                      <a:pt x="0" y="0"/>
                    </a:lnTo>
                    <a:lnTo>
                      <a:pt x="73057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4735580" y="3917147"/>
                <a:ext cx="73056" cy="74866"/>
              </a:xfrm>
              <a:custGeom>
                <a:avLst/>
                <a:gdLst/>
                <a:ahLst/>
                <a:cxnLst/>
                <a:rect l="l" t="t" r="r" b="b"/>
                <a:pathLst>
                  <a:path w="73056" h="74866" extrusionOk="0">
                    <a:moveTo>
                      <a:pt x="73057" y="0"/>
                    </a:moveTo>
                    <a:lnTo>
                      <a:pt x="62484" y="74867"/>
                    </a:lnTo>
                    <a:lnTo>
                      <a:pt x="0" y="74867"/>
                    </a:lnTo>
                    <a:lnTo>
                      <a:pt x="0" y="0"/>
                    </a:lnTo>
                    <a:lnTo>
                      <a:pt x="7305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6182237" y="3917147"/>
                <a:ext cx="72961" cy="225171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225171" extrusionOk="0">
                    <a:moveTo>
                      <a:pt x="0" y="0"/>
                    </a:moveTo>
                    <a:lnTo>
                      <a:pt x="10573" y="74867"/>
                    </a:lnTo>
                    <a:lnTo>
                      <a:pt x="31623" y="225171"/>
                    </a:lnTo>
                    <a:lnTo>
                      <a:pt x="72962" y="225171"/>
                    </a:lnTo>
                    <a:lnTo>
                      <a:pt x="729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6182237" y="3917147"/>
                <a:ext cx="72961" cy="74866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74866" extrusionOk="0">
                    <a:moveTo>
                      <a:pt x="0" y="0"/>
                    </a:moveTo>
                    <a:lnTo>
                      <a:pt x="10573" y="74867"/>
                    </a:lnTo>
                    <a:lnTo>
                      <a:pt x="72962" y="74867"/>
                    </a:lnTo>
                    <a:lnTo>
                      <a:pt x="729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8123623" y="2934358"/>
                <a:ext cx="259841" cy="115919"/>
              </a:xfrm>
              <a:custGeom>
                <a:avLst/>
                <a:gdLst/>
                <a:ahLst/>
                <a:cxnLst/>
                <a:rect l="l" t="t" r="r" b="b"/>
                <a:pathLst>
                  <a:path w="259841" h="115919" extrusionOk="0">
                    <a:moveTo>
                      <a:pt x="256985" y="111633"/>
                    </a:moveTo>
                    <a:lnTo>
                      <a:pt x="132016" y="114300"/>
                    </a:lnTo>
                    <a:lnTo>
                      <a:pt x="68580" y="115348"/>
                    </a:lnTo>
                    <a:cubicBezTo>
                      <a:pt x="47339" y="115824"/>
                      <a:pt x="26003" y="115348"/>
                      <a:pt x="4763" y="115919"/>
                    </a:cubicBezTo>
                    <a:lnTo>
                      <a:pt x="571" y="115919"/>
                    </a:lnTo>
                    <a:lnTo>
                      <a:pt x="571" y="111633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619"/>
                      <a:pt x="256985" y="2096"/>
                    </a:cubicBezTo>
                    <a:lnTo>
                      <a:pt x="259842" y="2096"/>
                    </a:lnTo>
                    <a:lnTo>
                      <a:pt x="259842" y="4763"/>
                    </a:lnTo>
                    <a:cubicBezTo>
                      <a:pt x="259842" y="22860"/>
                      <a:pt x="258985" y="40862"/>
                      <a:pt x="258604" y="58674"/>
                    </a:cubicBezTo>
                    <a:close/>
                    <a:moveTo>
                      <a:pt x="256985" y="111633"/>
                    </a:moveTo>
                    <a:lnTo>
                      <a:pt x="255651" y="57817"/>
                    </a:lnTo>
                    <a:cubicBezTo>
                      <a:pt x="255651" y="40100"/>
                      <a:pt x="254603" y="22574"/>
                      <a:pt x="254413" y="5048"/>
                    </a:cubicBezTo>
                    <a:lnTo>
                      <a:pt x="256985" y="7715"/>
                    </a:lnTo>
                    <a:cubicBezTo>
                      <a:pt x="214979" y="8191"/>
                      <a:pt x="172974" y="9239"/>
                      <a:pt x="130873" y="9239"/>
                    </a:cubicBezTo>
                    <a:lnTo>
                      <a:pt x="4763" y="9811"/>
                    </a:lnTo>
                    <a:lnTo>
                      <a:pt x="9525" y="5048"/>
                    </a:lnTo>
                    <a:lnTo>
                      <a:pt x="9049" y="111633"/>
                    </a:lnTo>
                    <a:lnTo>
                      <a:pt x="4763" y="107442"/>
                    </a:lnTo>
                    <a:cubicBezTo>
                      <a:pt x="25527" y="107442"/>
                      <a:pt x="46291" y="107442"/>
                      <a:pt x="67151" y="107918"/>
                    </a:cubicBezTo>
                    <a:lnTo>
                      <a:pt x="129826" y="10906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7983415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508" y="111347"/>
                    </a:moveTo>
                    <a:lnTo>
                      <a:pt x="131540" y="114014"/>
                    </a:lnTo>
                    <a:lnTo>
                      <a:pt x="68104" y="115062"/>
                    </a:lnTo>
                    <a:cubicBezTo>
                      <a:pt x="46863" y="115062"/>
                      <a:pt x="25527" y="115062"/>
                      <a:pt x="4286" y="115633"/>
                    </a:cubicBezTo>
                    <a:lnTo>
                      <a:pt x="0" y="115633"/>
                    </a:lnTo>
                    <a:lnTo>
                      <a:pt x="0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667"/>
                    </a:lnTo>
                    <a:cubicBezTo>
                      <a:pt x="172879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89" y="40862"/>
                      <a:pt x="258413" y="58674"/>
                    </a:cubicBezTo>
                    <a:close/>
                    <a:moveTo>
                      <a:pt x="256508" y="111347"/>
                    </a:moveTo>
                    <a:lnTo>
                      <a:pt x="255175" y="57531"/>
                    </a:lnTo>
                    <a:cubicBezTo>
                      <a:pt x="254698" y="39814"/>
                      <a:pt x="254127" y="22288"/>
                      <a:pt x="253937" y="4763"/>
                    </a:cubicBezTo>
                    <a:lnTo>
                      <a:pt x="256508" y="7429"/>
                    </a:lnTo>
                    <a:cubicBezTo>
                      <a:pt x="214503" y="7906"/>
                      <a:pt x="172403" y="8953"/>
                      <a:pt x="130397" y="8953"/>
                    </a:cubicBezTo>
                    <a:lnTo>
                      <a:pt x="4286" y="9525"/>
                    </a:lnTo>
                    <a:lnTo>
                      <a:pt x="9049" y="4763"/>
                    </a:lnTo>
                    <a:lnTo>
                      <a:pt x="8572" y="111347"/>
                    </a:lnTo>
                    <a:lnTo>
                      <a:pt x="4286" y="107156"/>
                    </a:lnTo>
                    <a:cubicBezTo>
                      <a:pt x="25051" y="107156"/>
                      <a:pt x="45815" y="107156"/>
                      <a:pt x="66675" y="107632"/>
                    </a:cubicBezTo>
                    <a:lnTo>
                      <a:pt x="129349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264307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5" y="111347"/>
                    </a:moveTo>
                    <a:lnTo>
                      <a:pt x="132017" y="114014"/>
                    </a:lnTo>
                    <a:lnTo>
                      <a:pt x="68580" y="115062"/>
                    </a:lnTo>
                    <a:cubicBezTo>
                      <a:pt x="47339" y="115062"/>
                      <a:pt x="26099" y="115062"/>
                      <a:pt x="4763" y="115633"/>
                    </a:cubicBezTo>
                    <a:lnTo>
                      <a:pt x="571" y="115633"/>
                    </a:lnTo>
                    <a:lnTo>
                      <a:pt x="571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4" y="667"/>
                    </a:lnTo>
                    <a:cubicBezTo>
                      <a:pt x="172974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674"/>
                    </a:cubicBezTo>
                    <a:close/>
                    <a:moveTo>
                      <a:pt x="256985" y="111347"/>
                    </a:moveTo>
                    <a:lnTo>
                      <a:pt x="255651" y="57531"/>
                    </a:lnTo>
                    <a:cubicBezTo>
                      <a:pt x="255651" y="39814"/>
                      <a:pt x="254603" y="22288"/>
                      <a:pt x="254413" y="4763"/>
                    </a:cubicBezTo>
                    <a:lnTo>
                      <a:pt x="256985" y="7429"/>
                    </a:lnTo>
                    <a:cubicBezTo>
                      <a:pt x="214979" y="7906"/>
                      <a:pt x="172974" y="8953"/>
                      <a:pt x="130874" y="8953"/>
                    </a:cubicBezTo>
                    <a:lnTo>
                      <a:pt x="4763" y="9525"/>
                    </a:lnTo>
                    <a:lnTo>
                      <a:pt x="9525" y="4763"/>
                    </a:lnTo>
                    <a:lnTo>
                      <a:pt x="9049" y="111347"/>
                    </a:lnTo>
                    <a:lnTo>
                      <a:pt x="4763" y="107156"/>
                    </a:lnTo>
                    <a:cubicBezTo>
                      <a:pt x="25622" y="107156"/>
                      <a:pt x="46292" y="107156"/>
                      <a:pt x="67151" y="107632"/>
                    </a:cubicBezTo>
                    <a:lnTo>
                      <a:pt x="129826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4756726" y="2024721"/>
                <a:ext cx="259841" cy="115347"/>
              </a:xfrm>
              <a:custGeom>
                <a:avLst/>
                <a:gdLst/>
                <a:ahLst/>
                <a:cxnLst/>
                <a:rect l="l" t="t" r="r" b="b"/>
                <a:pathLst>
                  <a:path w="259841" h="115347" extrusionOk="0">
                    <a:moveTo>
                      <a:pt x="256985" y="111062"/>
                    </a:moveTo>
                    <a:lnTo>
                      <a:pt x="132016" y="113729"/>
                    </a:lnTo>
                    <a:lnTo>
                      <a:pt x="68580" y="114776"/>
                    </a:lnTo>
                    <a:cubicBezTo>
                      <a:pt x="47339" y="114776"/>
                      <a:pt x="26003" y="114776"/>
                      <a:pt x="4763" y="115348"/>
                    </a:cubicBezTo>
                    <a:lnTo>
                      <a:pt x="571" y="115348"/>
                    </a:lnTo>
                    <a:lnTo>
                      <a:pt x="571" y="111062"/>
                    </a:lnTo>
                    <a:lnTo>
                      <a:pt x="0" y="4477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1064" y="0"/>
                    </a:lnTo>
                    <a:cubicBezTo>
                      <a:pt x="173164" y="0"/>
                      <a:pt x="215170" y="1143"/>
                      <a:pt x="257175" y="1619"/>
                    </a:cubicBezTo>
                    <a:lnTo>
                      <a:pt x="259842" y="1619"/>
                    </a:lnTo>
                    <a:lnTo>
                      <a:pt x="259842" y="4191"/>
                    </a:lnTo>
                    <a:cubicBezTo>
                      <a:pt x="259842" y="22288"/>
                      <a:pt x="258985" y="40291"/>
                      <a:pt x="258508" y="58007"/>
                    </a:cubicBezTo>
                    <a:close/>
                    <a:moveTo>
                      <a:pt x="256985" y="111062"/>
                    </a:moveTo>
                    <a:lnTo>
                      <a:pt x="255651" y="57150"/>
                    </a:lnTo>
                    <a:cubicBezTo>
                      <a:pt x="255651" y="39338"/>
                      <a:pt x="254603" y="21812"/>
                      <a:pt x="254413" y="4382"/>
                    </a:cubicBezTo>
                    <a:lnTo>
                      <a:pt x="256985" y="6953"/>
                    </a:lnTo>
                    <a:cubicBezTo>
                      <a:pt x="214979" y="6953"/>
                      <a:pt x="172974" y="8477"/>
                      <a:pt x="130874" y="8572"/>
                    </a:cubicBezTo>
                    <a:lnTo>
                      <a:pt x="4763" y="9525"/>
                    </a:lnTo>
                    <a:lnTo>
                      <a:pt x="9525" y="4763"/>
                    </a:lnTo>
                    <a:lnTo>
                      <a:pt x="9049" y="111347"/>
                    </a:lnTo>
                    <a:lnTo>
                      <a:pt x="4763" y="107061"/>
                    </a:lnTo>
                    <a:cubicBezTo>
                      <a:pt x="25527" y="107061"/>
                      <a:pt x="46291" y="107061"/>
                      <a:pt x="67151" y="107633"/>
                    </a:cubicBezTo>
                    <a:lnTo>
                      <a:pt x="129826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4616136" y="2158833"/>
                <a:ext cx="259842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842" h="115633" extrusionOk="0">
                    <a:moveTo>
                      <a:pt x="256889" y="111347"/>
                    </a:moveTo>
                    <a:lnTo>
                      <a:pt x="131921" y="114014"/>
                    </a:lnTo>
                    <a:lnTo>
                      <a:pt x="68390" y="115062"/>
                    </a:lnTo>
                    <a:cubicBezTo>
                      <a:pt x="47244" y="115538"/>
                      <a:pt x="25908" y="115062"/>
                      <a:pt x="4667" y="115633"/>
                    </a:cubicBezTo>
                    <a:lnTo>
                      <a:pt x="476" y="115633"/>
                    </a:lnTo>
                    <a:lnTo>
                      <a:pt x="476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953" y="0"/>
                    </a:lnTo>
                    <a:lnTo>
                      <a:pt x="131064" y="571"/>
                    </a:lnTo>
                    <a:cubicBezTo>
                      <a:pt x="173069" y="571"/>
                      <a:pt x="215170" y="1714"/>
                      <a:pt x="257175" y="2191"/>
                    </a:cubicBezTo>
                    <a:lnTo>
                      <a:pt x="259842" y="2191"/>
                    </a:lnTo>
                    <a:lnTo>
                      <a:pt x="259842" y="4763"/>
                    </a:lnTo>
                    <a:cubicBezTo>
                      <a:pt x="259842" y="22860"/>
                      <a:pt x="259080" y="40862"/>
                      <a:pt x="258604" y="58579"/>
                    </a:cubicBezTo>
                    <a:close/>
                    <a:moveTo>
                      <a:pt x="256889" y="111347"/>
                    </a:moveTo>
                    <a:lnTo>
                      <a:pt x="255556" y="57531"/>
                    </a:lnTo>
                    <a:cubicBezTo>
                      <a:pt x="255556" y="39719"/>
                      <a:pt x="254508" y="22193"/>
                      <a:pt x="254318" y="4763"/>
                    </a:cubicBezTo>
                    <a:lnTo>
                      <a:pt x="256889" y="7334"/>
                    </a:lnTo>
                    <a:cubicBezTo>
                      <a:pt x="214884" y="7810"/>
                      <a:pt x="172784" y="8858"/>
                      <a:pt x="130778" y="8954"/>
                    </a:cubicBezTo>
                    <a:lnTo>
                      <a:pt x="4953" y="9525"/>
                    </a:lnTo>
                    <a:lnTo>
                      <a:pt x="9716" y="4763"/>
                    </a:lnTo>
                    <a:lnTo>
                      <a:pt x="9716" y="111347"/>
                    </a:lnTo>
                    <a:lnTo>
                      <a:pt x="5429" y="107061"/>
                    </a:lnTo>
                    <a:cubicBezTo>
                      <a:pt x="26194" y="107061"/>
                      <a:pt x="46958" y="107061"/>
                      <a:pt x="67818" y="107633"/>
                    </a:cubicBezTo>
                    <a:lnTo>
                      <a:pt x="130493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4897315" y="2158833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7175" y="111347"/>
                    </a:moveTo>
                    <a:lnTo>
                      <a:pt x="132207" y="114014"/>
                    </a:lnTo>
                    <a:lnTo>
                      <a:pt x="68771" y="115062"/>
                    </a:lnTo>
                    <a:cubicBezTo>
                      <a:pt x="47530" y="115538"/>
                      <a:pt x="26289" y="115062"/>
                      <a:pt x="4953" y="115633"/>
                    </a:cubicBezTo>
                    <a:lnTo>
                      <a:pt x="762" y="115633"/>
                    </a:lnTo>
                    <a:lnTo>
                      <a:pt x="762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579"/>
                    </a:cubicBezTo>
                    <a:close/>
                    <a:moveTo>
                      <a:pt x="257175" y="111347"/>
                    </a:moveTo>
                    <a:lnTo>
                      <a:pt x="255842" y="57531"/>
                    </a:lnTo>
                    <a:cubicBezTo>
                      <a:pt x="255842" y="39719"/>
                      <a:pt x="254794" y="22193"/>
                      <a:pt x="254603" y="4763"/>
                    </a:cubicBezTo>
                    <a:lnTo>
                      <a:pt x="257175" y="7334"/>
                    </a:lnTo>
                    <a:cubicBezTo>
                      <a:pt x="215170" y="7810"/>
                      <a:pt x="173165" y="8858"/>
                      <a:pt x="131064" y="8954"/>
                    </a:cubicBezTo>
                    <a:lnTo>
                      <a:pt x="4953" y="9525"/>
                    </a:lnTo>
                    <a:lnTo>
                      <a:pt x="9715" y="4763"/>
                    </a:lnTo>
                    <a:lnTo>
                      <a:pt x="9525" y="111347"/>
                    </a:lnTo>
                    <a:lnTo>
                      <a:pt x="5239" y="107061"/>
                    </a:lnTo>
                    <a:cubicBezTo>
                      <a:pt x="26098" y="107061"/>
                      <a:pt x="46768" y="107061"/>
                      <a:pt x="67627" y="107633"/>
                    </a:cubicBezTo>
                    <a:lnTo>
                      <a:pt x="130302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4880169" y="3069042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413" y="111347"/>
                    </a:moveTo>
                    <a:lnTo>
                      <a:pt x="131445" y="114014"/>
                    </a:lnTo>
                    <a:lnTo>
                      <a:pt x="67913" y="115062"/>
                    </a:lnTo>
                    <a:cubicBezTo>
                      <a:pt x="46768" y="115062"/>
                      <a:pt x="25432" y="115062"/>
                      <a:pt x="4191" y="115633"/>
                    </a:cubicBezTo>
                    <a:lnTo>
                      <a:pt x="0" y="115633"/>
                    </a:lnTo>
                    <a:lnTo>
                      <a:pt x="0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4" y="667"/>
                    </a:lnTo>
                    <a:cubicBezTo>
                      <a:pt x="172879" y="667"/>
                      <a:pt x="214979" y="1714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90" y="40862"/>
                      <a:pt x="258413" y="58674"/>
                    </a:cubicBezTo>
                    <a:close/>
                    <a:moveTo>
                      <a:pt x="256413" y="111347"/>
                    </a:moveTo>
                    <a:lnTo>
                      <a:pt x="255270" y="57531"/>
                    </a:lnTo>
                    <a:cubicBezTo>
                      <a:pt x="255270" y="39814"/>
                      <a:pt x="254222" y="22288"/>
                      <a:pt x="254032" y="4763"/>
                    </a:cubicBezTo>
                    <a:lnTo>
                      <a:pt x="256604" y="7429"/>
                    </a:lnTo>
                    <a:cubicBezTo>
                      <a:pt x="214598" y="7906"/>
                      <a:pt x="172498" y="8953"/>
                      <a:pt x="130493" y="8953"/>
                    </a:cubicBezTo>
                    <a:lnTo>
                      <a:pt x="4382" y="9525"/>
                    </a:lnTo>
                    <a:lnTo>
                      <a:pt x="9144" y="4763"/>
                    </a:lnTo>
                    <a:lnTo>
                      <a:pt x="9144" y="111347"/>
                    </a:lnTo>
                    <a:lnTo>
                      <a:pt x="4858" y="107156"/>
                    </a:lnTo>
                    <a:cubicBezTo>
                      <a:pt x="25622" y="107156"/>
                      <a:pt x="46387" y="107156"/>
                      <a:pt x="67247" y="107632"/>
                    </a:cubicBezTo>
                    <a:lnTo>
                      <a:pt x="129826" y="10877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7253990" y="3504048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4" y="111347"/>
                    </a:moveTo>
                    <a:lnTo>
                      <a:pt x="132016" y="114014"/>
                    </a:lnTo>
                    <a:lnTo>
                      <a:pt x="68580" y="115157"/>
                    </a:lnTo>
                    <a:cubicBezTo>
                      <a:pt x="47339" y="115157"/>
                      <a:pt x="26003" y="115157"/>
                      <a:pt x="4763" y="115634"/>
                    </a:cubicBezTo>
                    <a:lnTo>
                      <a:pt x="571" y="115634"/>
                    </a:lnTo>
                    <a:lnTo>
                      <a:pt x="571" y="111347"/>
                    </a:lnTo>
                    <a:lnTo>
                      <a:pt x="0" y="4858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879" y="571"/>
                      <a:pt x="214979" y="1619"/>
                      <a:pt x="256984" y="2096"/>
                    </a:cubicBezTo>
                    <a:lnTo>
                      <a:pt x="259651" y="2096"/>
                    </a:lnTo>
                    <a:lnTo>
                      <a:pt x="259651" y="4667"/>
                    </a:lnTo>
                    <a:cubicBezTo>
                      <a:pt x="259651" y="22670"/>
                      <a:pt x="258889" y="40672"/>
                      <a:pt x="258413" y="58484"/>
                    </a:cubicBezTo>
                    <a:close/>
                    <a:moveTo>
                      <a:pt x="256984" y="111347"/>
                    </a:moveTo>
                    <a:lnTo>
                      <a:pt x="255651" y="57531"/>
                    </a:lnTo>
                    <a:cubicBezTo>
                      <a:pt x="255175" y="39814"/>
                      <a:pt x="254603" y="22288"/>
                      <a:pt x="254413" y="4858"/>
                    </a:cubicBezTo>
                    <a:lnTo>
                      <a:pt x="256984" y="7429"/>
                    </a:lnTo>
                    <a:cubicBezTo>
                      <a:pt x="214979" y="7906"/>
                      <a:pt x="172879" y="8954"/>
                      <a:pt x="130873" y="8954"/>
                    </a:cubicBezTo>
                    <a:lnTo>
                      <a:pt x="4763" y="9525"/>
                    </a:lnTo>
                    <a:lnTo>
                      <a:pt x="9525" y="4858"/>
                    </a:lnTo>
                    <a:lnTo>
                      <a:pt x="9049" y="111347"/>
                    </a:lnTo>
                    <a:lnTo>
                      <a:pt x="4763" y="107156"/>
                    </a:lnTo>
                    <a:cubicBezTo>
                      <a:pt x="25527" y="107156"/>
                      <a:pt x="46291" y="107156"/>
                      <a:pt x="67151" y="107156"/>
                    </a:cubicBezTo>
                    <a:lnTo>
                      <a:pt x="129826" y="108299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109049" y="631118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6985" y="111347"/>
                    </a:moveTo>
                    <a:lnTo>
                      <a:pt x="132016" y="114014"/>
                    </a:lnTo>
                    <a:lnTo>
                      <a:pt x="68580" y="115062"/>
                    </a:lnTo>
                    <a:cubicBezTo>
                      <a:pt x="47339" y="115062"/>
                      <a:pt x="26003" y="115062"/>
                      <a:pt x="4763" y="115634"/>
                    </a:cubicBezTo>
                    <a:lnTo>
                      <a:pt x="571" y="115634"/>
                    </a:lnTo>
                    <a:lnTo>
                      <a:pt x="571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2"/>
                    </a:lnTo>
                    <a:cubicBezTo>
                      <a:pt x="172879" y="572"/>
                      <a:pt x="214979" y="1715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889" y="40862"/>
                      <a:pt x="258413" y="58579"/>
                    </a:cubicBezTo>
                    <a:close/>
                    <a:moveTo>
                      <a:pt x="256985" y="111347"/>
                    </a:moveTo>
                    <a:lnTo>
                      <a:pt x="255365" y="57531"/>
                    </a:lnTo>
                    <a:cubicBezTo>
                      <a:pt x="255365" y="39719"/>
                      <a:pt x="254318" y="22193"/>
                      <a:pt x="254127" y="4763"/>
                    </a:cubicBezTo>
                    <a:lnTo>
                      <a:pt x="256699" y="7334"/>
                    </a:lnTo>
                    <a:cubicBezTo>
                      <a:pt x="214694" y="7334"/>
                      <a:pt x="172593" y="8858"/>
                      <a:pt x="130588" y="8954"/>
                    </a:cubicBezTo>
                    <a:lnTo>
                      <a:pt x="4477" y="9525"/>
                    </a:lnTo>
                    <a:lnTo>
                      <a:pt x="9239" y="4763"/>
                    </a:lnTo>
                    <a:lnTo>
                      <a:pt x="8763" y="111347"/>
                    </a:lnTo>
                    <a:lnTo>
                      <a:pt x="4477" y="107061"/>
                    </a:lnTo>
                    <a:cubicBezTo>
                      <a:pt x="25241" y="107061"/>
                      <a:pt x="46006" y="107061"/>
                      <a:pt x="66865" y="107633"/>
                    </a:cubicBezTo>
                    <a:lnTo>
                      <a:pt x="129540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250115" y="765516"/>
                <a:ext cx="259651" cy="115538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538" extrusionOk="0">
                    <a:moveTo>
                      <a:pt x="256604" y="111347"/>
                    </a:moveTo>
                    <a:lnTo>
                      <a:pt x="131636" y="114014"/>
                    </a:lnTo>
                    <a:lnTo>
                      <a:pt x="68199" y="115062"/>
                    </a:lnTo>
                    <a:cubicBezTo>
                      <a:pt x="46958" y="115538"/>
                      <a:pt x="25622" y="115062"/>
                      <a:pt x="4381" y="115538"/>
                    </a:cubicBezTo>
                    <a:lnTo>
                      <a:pt x="0" y="115538"/>
                    </a:lnTo>
                    <a:lnTo>
                      <a:pt x="0" y="111252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763" y="0"/>
                    </a:lnTo>
                    <a:lnTo>
                      <a:pt x="130873" y="571"/>
                    </a:lnTo>
                    <a:cubicBezTo>
                      <a:pt x="172974" y="571"/>
                      <a:pt x="214979" y="1715"/>
                      <a:pt x="256985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579"/>
                    </a:cubicBezTo>
                    <a:close/>
                    <a:moveTo>
                      <a:pt x="256604" y="111347"/>
                    </a:moveTo>
                    <a:lnTo>
                      <a:pt x="255270" y="57531"/>
                    </a:lnTo>
                    <a:cubicBezTo>
                      <a:pt x="255270" y="39719"/>
                      <a:pt x="254222" y="22193"/>
                      <a:pt x="254032" y="4763"/>
                    </a:cubicBezTo>
                    <a:lnTo>
                      <a:pt x="256604" y="7334"/>
                    </a:lnTo>
                    <a:cubicBezTo>
                      <a:pt x="214598" y="7810"/>
                      <a:pt x="172593" y="8858"/>
                      <a:pt x="130493" y="8953"/>
                    </a:cubicBezTo>
                    <a:lnTo>
                      <a:pt x="4381" y="9525"/>
                    </a:lnTo>
                    <a:lnTo>
                      <a:pt x="9144" y="4763"/>
                    </a:lnTo>
                    <a:lnTo>
                      <a:pt x="9144" y="111347"/>
                    </a:lnTo>
                    <a:lnTo>
                      <a:pt x="4858" y="107061"/>
                    </a:lnTo>
                    <a:cubicBezTo>
                      <a:pt x="25622" y="107061"/>
                      <a:pt x="46387" y="107061"/>
                      <a:pt x="67246" y="107632"/>
                    </a:cubicBezTo>
                    <a:lnTo>
                      <a:pt x="129921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4697290" y="631213"/>
                <a:ext cx="259651" cy="115633"/>
              </a:xfrm>
              <a:custGeom>
                <a:avLst/>
                <a:gdLst/>
                <a:ahLst/>
                <a:cxnLst/>
                <a:rect l="l" t="t" r="r" b="b"/>
                <a:pathLst>
                  <a:path w="259651" h="115633" extrusionOk="0">
                    <a:moveTo>
                      <a:pt x="257175" y="111347"/>
                    </a:moveTo>
                    <a:lnTo>
                      <a:pt x="132112" y="114014"/>
                    </a:lnTo>
                    <a:lnTo>
                      <a:pt x="68675" y="115062"/>
                    </a:lnTo>
                    <a:cubicBezTo>
                      <a:pt x="47434" y="115062"/>
                      <a:pt x="26194" y="115062"/>
                      <a:pt x="4953" y="115633"/>
                    </a:cubicBezTo>
                    <a:lnTo>
                      <a:pt x="667" y="115633"/>
                    </a:lnTo>
                    <a:lnTo>
                      <a:pt x="667" y="111347"/>
                    </a:lnTo>
                    <a:lnTo>
                      <a:pt x="0" y="4763"/>
                    </a:lnTo>
                    <a:lnTo>
                      <a:pt x="0" y="0"/>
                    </a:lnTo>
                    <a:lnTo>
                      <a:pt x="4858" y="0"/>
                    </a:lnTo>
                    <a:lnTo>
                      <a:pt x="130969" y="667"/>
                    </a:lnTo>
                    <a:cubicBezTo>
                      <a:pt x="172974" y="667"/>
                      <a:pt x="214979" y="1715"/>
                      <a:pt x="257080" y="2191"/>
                    </a:cubicBezTo>
                    <a:lnTo>
                      <a:pt x="259652" y="2191"/>
                    </a:lnTo>
                    <a:lnTo>
                      <a:pt x="259652" y="4763"/>
                    </a:lnTo>
                    <a:cubicBezTo>
                      <a:pt x="259652" y="22860"/>
                      <a:pt x="258794" y="40862"/>
                      <a:pt x="258413" y="58674"/>
                    </a:cubicBezTo>
                    <a:close/>
                    <a:moveTo>
                      <a:pt x="257175" y="111347"/>
                    </a:moveTo>
                    <a:lnTo>
                      <a:pt x="255746" y="57531"/>
                    </a:lnTo>
                    <a:cubicBezTo>
                      <a:pt x="255746" y="39719"/>
                      <a:pt x="254698" y="22193"/>
                      <a:pt x="254508" y="4763"/>
                    </a:cubicBezTo>
                    <a:lnTo>
                      <a:pt x="257175" y="7334"/>
                    </a:lnTo>
                    <a:cubicBezTo>
                      <a:pt x="215075" y="7906"/>
                      <a:pt x="173069" y="8858"/>
                      <a:pt x="131064" y="8953"/>
                    </a:cubicBezTo>
                    <a:lnTo>
                      <a:pt x="4953" y="9525"/>
                    </a:lnTo>
                    <a:lnTo>
                      <a:pt x="9620" y="4763"/>
                    </a:lnTo>
                    <a:lnTo>
                      <a:pt x="9525" y="111347"/>
                    </a:lnTo>
                    <a:lnTo>
                      <a:pt x="5048" y="107632"/>
                    </a:lnTo>
                    <a:cubicBezTo>
                      <a:pt x="25813" y="107632"/>
                      <a:pt x="46482" y="107632"/>
                      <a:pt x="67342" y="107632"/>
                    </a:cubicBezTo>
                    <a:lnTo>
                      <a:pt x="130016" y="10868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8297549" y="148296"/>
                <a:ext cx="7238" cy="88049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880491" extrusionOk="0">
                    <a:moveTo>
                      <a:pt x="0" y="0"/>
                    </a:moveTo>
                    <a:lnTo>
                      <a:pt x="7239" y="0"/>
                    </a:lnTo>
                    <a:lnTo>
                      <a:pt x="7239" y="880491"/>
                    </a:lnTo>
                    <a:lnTo>
                      <a:pt x="0" y="88049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8001322" y="1155279"/>
                <a:ext cx="599693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599693" h="215550" extrusionOk="0">
                    <a:moveTo>
                      <a:pt x="0" y="162592"/>
                    </a:moveTo>
                    <a:lnTo>
                      <a:pt x="24098" y="215551"/>
                    </a:lnTo>
                    <a:lnTo>
                      <a:pt x="575691" y="215551"/>
                    </a:lnTo>
                    <a:lnTo>
                      <a:pt x="599694" y="162592"/>
                    </a:lnTo>
                    <a:lnTo>
                      <a:pt x="364903" y="0"/>
                    </a:lnTo>
                    <a:lnTo>
                      <a:pt x="234791" y="0"/>
                    </a:lnTo>
                    <a:lnTo>
                      <a:pt x="0" y="16259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8219825" y="998687"/>
                <a:ext cx="162686" cy="156591"/>
              </a:xfrm>
              <a:custGeom>
                <a:avLst/>
                <a:gdLst/>
                <a:ahLst/>
                <a:cxnLst/>
                <a:rect l="l" t="t" r="r" b="b"/>
                <a:pathLst>
                  <a:path w="162686" h="156591" extrusionOk="0">
                    <a:moveTo>
                      <a:pt x="0" y="0"/>
                    </a:moveTo>
                    <a:lnTo>
                      <a:pt x="16288" y="156591"/>
                    </a:lnTo>
                    <a:lnTo>
                      <a:pt x="146399" y="156591"/>
                    </a:lnTo>
                    <a:lnTo>
                      <a:pt x="1626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001322" y="1317870"/>
                <a:ext cx="599789" cy="52959"/>
              </a:xfrm>
              <a:custGeom>
                <a:avLst/>
                <a:gdLst/>
                <a:ahLst/>
                <a:cxnLst/>
                <a:rect l="l" t="t" r="r" b="b"/>
                <a:pathLst>
                  <a:path w="599789" h="52959" extrusionOk="0">
                    <a:moveTo>
                      <a:pt x="0" y="0"/>
                    </a:moveTo>
                    <a:lnTo>
                      <a:pt x="24194" y="52959"/>
                    </a:lnTo>
                    <a:lnTo>
                      <a:pt x="575691" y="52959"/>
                    </a:lnTo>
                    <a:lnTo>
                      <a:pt x="5997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653754" y="148296"/>
                <a:ext cx="7238" cy="709422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709422" extrusionOk="0">
                    <a:moveTo>
                      <a:pt x="0" y="0"/>
                    </a:moveTo>
                    <a:lnTo>
                      <a:pt x="7239" y="0"/>
                    </a:lnTo>
                    <a:lnTo>
                      <a:pt x="7239" y="709422"/>
                    </a:lnTo>
                    <a:lnTo>
                      <a:pt x="0" y="70942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357431" y="984210"/>
                <a:ext cx="599789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599789" h="215550" extrusionOk="0">
                    <a:moveTo>
                      <a:pt x="0" y="162592"/>
                    </a:moveTo>
                    <a:lnTo>
                      <a:pt x="24194" y="215551"/>
                    </a:lnTo>
                    <a:lnTo>
                      <a:pt x="575691" y="215551"/>
                    </a:lnTo>
                    <a:lnTo>
                      <a:pt x="599789" y="162592"/>
                    </a:lnTo>
                    <a:lnTo>
                      <a:pt x="364903" y="0"/>
                    </a:lnTo>
                    <a:lnTo>
                      <a:pt x="234887" y="0"/>
                    </a:lnTo>
                    <a:lnTo>
                      <a:pt x="0" y="16259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7576030" y="827618"/>
                <a:ext cx="162686" cy="156591"/>
              </a:xfrm>
              <a:custGeom>
                <a:avLst/>
                <a:gdLst/>
                <a:ahLst/>
                <a:cxnLst/>
                <a:rect l="l" t="t" r="r" b="b"/>
                <a:pathLst>
                  <a:path w="162686" h="156591" extrusionOk="0">
                    <a:moveTo>
                      <a:pt x="0" y="0"/>
                    </a:moveTo>
                    <a:lnTo>
                      <a:pt x="16288" y="156591"/>
                    </a:lnTo>
                    <a:lnTo>
                      <a:pt x="146304" y="156591"/>
                    </a:lnTo>
                    <a:lnTo>
                      <a:pt x="1626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7357527" y="1146801"/>
                <a:ext cx="599693" cy="53054"/>
              </a:xfrm>
              <a:custGeom>
                <a:avLst/>
                <a:gdLst/>
                <a:ahLst/>
                <a:cxnLst/>
                <a:rect l="l" t="t" r="r" b="b"/>
                <a:pathLst>
                  <a:path w="599693" h="53054" extrusionOk="0">
                    <a:moveTo>
                      <a:pt x="0" y="0"/>
                    </a:moveTo>
                    <a:lnTo>
                      <a:pt x="24098" y="53054"/>
                    </a:lnTo>
                    <a:lnTo>
                      <a:pt x="575691" y="53054"/>
                    </a:lnTo>
                    <a:lnTo>
                      <a:pt x="5996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3" name="Google Shape;1043;p37"/>
            <p:cNvSpPr/>
            <p:nvPr/>
          </p:nvSpPr>
          <p:spPr>
            <a:xfrm>
              <a:off x="4622614" y="4373014"/>
              <a:ext cx="3167443" cy="275844"/>
            </a:xfrm>
            <a:custGeom>
              <a:avLst/>
              <a:gdLst/>
              <a:ahLst/>
              <a:cxnLst/>
              <a:rect l="l" t="t" r="r" b="b"/>
              <a:pathLst>
                <a:path w="3167443" h="275844" extrusionOk="0">
                  <a:moveTo>
                    <a:pt x="3167444" y="137922"/>
                  </a:moveTo>
                  <a:cubicBezTo>
                    <a:pt x="3167444" y="214094"/>
                    <a:pt x="2458387" y="275844"/>
                    <a:pt x="1583722" y="275844"/>
                  </a:cubicBezTo>
                  <a:cubicBezTo>
                    <a:pt x="709056" y="275844"/>
                    <a:pt x="0" y="214094"/>
                    <a:pt x="0" y="137922"/>
                  </a:cubicBezTo>
                  <a:cubicBezTo>
                    <a:pt x="0" y="61750"/>
                    <a:pt x="709056" y="0"/>
                    <a:pt x="1583722" y="0"/>
                  </a:cubicBezTo>
                  <a:cubicBezTo>
                    <a:pt x="2458387" y="0"/>
                    <a:pt x="3167444" y="61750"/>
                    <a:pt x="3167444" y="137922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4" name="Google Shape;1044;p37"/>
            <p:cNvGrpSpPr/>
            <p:nvPr/>
          </p:nvGrpSpPr>
          <p:grpSpPr>
            <a:xfrm>
              <a:off x="4972562" y="475193"/>
              <a:ext cx="3278505" cy="2815018"/>
              <a:chOff x="4972562" y="475193"/>
              <a:chExt cx="3278505" cy="2815018"/>
            </a:xfrm>
          </p:grpSpPr>
          <p:sp>
            <p:nvSpPr>
              <p:cNvPr id="1045" name="Google Shape;1045;p37"/>
              <p:cNvSpPr/>
              <p:nvPr/>
            </p:nvSpPr>
            <p:spPr>
              <a:xfrm>
                <a:off x="5051715" y="879149"/>
                <a:ext cx="3118485" cy="2195893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2195893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2195894"/>
                    </a:lnTo>
                    <a:lnTo>
                      <a:pt x="0" y="21958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5049715" y="877148"/>
                <a:ext cx="3123247" cy="2200274"/>
              </a:xfrm>
              <a:custGeom>
                <a:avLst/>
                <a:gdLst/>
                <a:ahLst/>
                <a:cxnLst/>
                <a:rect l="l" t="t" r="r" b="b"/>
                <a:pathLst>
                  <a:path w="3123247" h="2200274" extrusionOk="0">
                    <a:moveTo>
                      <a:pt x="3122866" y="2200275"/>
                    </a:moveTo>
                    <a:lnTo>
                      <a:pt x="0" y="2200275"/>
                    </a:lnTo>
                    <a:lnTo>
                      <a:pt x="0" y="0"/>
                    </a:lnTo>
                    <a:lnTo>
                      <a:pt x="3123248" y="0"/>
                    </a:lnTo>
                    <a:close/>
                    <a:moveTo>
                      <a:pt x="4381" y="2195322"/>
                    </a:moveTo>
                    <a:lnTo>
                      <a:pt x="3118104" y="2195322"/>
                    </a:lnTo>
                    <a:lnTo>
                      <a:pt x="3118104" y="4572"/>
                    </a:lnTo>
                    <a:lnTo>
                      <a:pt x="4381" y="457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5051715" y="879149"/>
                <a:ext cx="3118485" cy="2195893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2195893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2195894"/>
                    </a:lnTo>
                    <a:lnTo>
                      <a:pt x="0" y="2195894"/>
                    </a:lnTo>
                    <a:close/>
                  </a:path>
                </a:pathLst>
              </a:custGeom>
              <a:solidFill>
                <a:srgbClr val="90CAF9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5058763" y="505578"/>
                <a:ext cx="3106007" cy="264033"/>
              </a:xfrm>
              <a:custGeom>
                <a:avLst/>
                <a:gdLst/>
                <a:ahLst/>
                <a:cxnLst/>
                <a:rect l="l" t="t" r="r" b="b"/>
                <a:pathLst>
                  <a:path w="3106007" h="264033" extrusionOk="0">
                    <a:moveTo>
                      <a:pt x="1524" y="264033"/>
                    </a:moveTo>
                    <a:lnTo>
                      <a:pt x="0" y="254603"/>
                    </a:lnTo>
                    <a:lnTo>
                      <a:pt x="1561433" y="0"/>
                    </a:lnTo>
                    <a:lnTo>
                      <a:pt x="1562195" y="95"/>
                    </a:lnTo>
                    <a:lnTo>
                      <a:pt x="3106007" y="254603"/>
                    </a:lnTo>
                    <a:lnTo>
                      <a:pt x="3104388" y="264033"/>
                    </a:lnTo>
                    <a:lnTo>
                      <a:pt x="1561433" y="9620"/>
                    </a:lnTo>
                    <a:lnTo>
                      <a:pt x="1524" y="26403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6584954" y="475193"/>
                <a:ext cx="70294" cy="70294"/>
              </a:xfrm>
              <a:custGeom>
                <a:avLst/>
                <a:gdLst/>
                <a:ahLst/>
                <a:cxnLst/>
                <a:rect l="l" t="t" r="r" b="b"/>
                <a:pathLst>
                  <a:path w="70294" h="70294" extrusionOk="0">
                    <a:moveTo>
                      <a:pt x="70295" y="35052"/>
                    </a:moveTo>
                    <a:cubicBezTo>
                      <a:pt x="70352" y="54463"/>
                      <a:pt x="54655" y="70242"/>
                      <a:pt x="35243" y="70295"/>
                    </a:cubicBezTo>
                    <a:cubicBezTo>
                      <a:pt x="15831" y="70347"/>
                      <a:pt x="57" y="54653"/>
                      <a:pt x="0" y="35243"/>
                    </a:cubicBezTo>
                    <a:cubicBezTo>
                      <a:pt x="-47" y="15832"/>
                      <a:pt x="15640" y="52"/>
                      <a:pt x="35052" y="0"/>
                    </a:cubicBezTo>
                    <a:cubicBezTo>
                      <a:pt x="35119" y="0"/>
                      <a:pt x="35176" y="0"/>
                      <a:pt x="35243" y="0"/>
                    </a:cubicBezTo>
                    <a:cubicBezTo>
                      <a:pt x="54578" y="52"/>
                      <a:pt x="70247" y="15715"/>
                      <a:pt x="70295" y="3505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4972562" y="744561"/>
                <a:ext cx="3278505" cy="134588"/>
              </a:xfrm>
              <a:custGeom>
                <a:avLst/>
                <a:gdLst/>
                <a:ahLst/>
                <a:cxnLst/>
                <a:rect l="l" t="t" r="r" b="b"/>
                <a:pathLst>
                  <a:path w="3278505" h="134588" extrusionOk="0">
                    <a:moveTo>
                      <a:pt x="0" y="0"/>
                    </a:moveTo>
                    <a:lnTo>
                      <a:pt x="3278505" y="0"/>
                    </a:lnTo>
                    <a:lnTo>
                      <a:pt x="3278505" y="134588"/>
                    </a:lnTo>
                    <a:lnTo>
                      <a:pt x="0" y="134588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5051715" y="879149"/>
                <a:ext cx="3118485" cy="139731"/>
              </a:xfrm>
              <a:custGeom>
                <a:avLst/>
                <a:gdLst/>
                <a:ahLst/>
                <a:cxnLst/>
                <a:rect l="l" t="t" r="r" b="b"/>
                <a:pathLst>
                  <a:path w="3118485" h="139731" extrusionOk="0">
                    <a:moveTo>
                      <a:pt x="0" y="0"/>
                    </a:moveTo>
                    <a:lnTo>
                      <a:pt x="3118485" y="0"/>
                    </a:lnTo>
                    <a:lnTo>
                      <a:pt x="3118485" y="139732"/>
                    </a:lnTo>
                    <a:lnTo>
                      <a:pt x="0" y="139732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5014282" y="3075042"/>
                <a:ext cx="3195066" cy="33527"/>
              </a:xfrm>
              <a:custGeom>
                <a:avLst/>
                <a:gdLst/>
                <a:ahLst/>
                <a:cxnLst/>
                <a:rect l="l" t="t" r="r" b="b"/>
                <a:pathLst>
                  <a:path w="3195066" h="33527" extrusionOk="0">
                    <a:moveTo>
                      <a:pt x="0" y="0"/>
                    </a:moveTo>
                    <a:lnTo>
                      <a:pt x="3195066" y="0"/>
                    </a:lnTo>
                    <a:lnTo>
                      <a:pt x="3195066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6602956" y="3108570"/>
                <a:ext cx="17811" cy="1163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16300" extrusionOk="0">
                    <a:moveTo>
                      <a:pt x="0" y="0"/>
                    </a:moveTo>
                    <a:lnTo>
                      <a:pt x="17812" y="0"/>
                    </a:lnTo>
                    <a:lnTo>
                      <a:pt x="17812" y="116300"/>
                    </a:lnTo>
                    <a:lnTo>
                      <a:pt x="0" y="11630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6569428" y="3207344"/>
                <a:ext cx="82867" cy="82867"/>
              </a:xfrm>
              <a:custGeom>
                <a:avLst/>
                <a:gdLst/>
                <a:ahLst/>
                <a:cxnLst/>
                <a:rect l="l" t="t" r="r" b="b"/>
                <a:pathLst>
                  <a:path w="82867" h="82867" extrusionOk="0">
                    <a:moveTo>
                      <a:pt x="41529" y="82867"/>
                    </a:moveTo>
                    <a:cubicBezTo>
                      <a:pt x="18650" y="82925"/>
                      <a:pt x="57" y="64408"/>
                      <a:pt x="0" y="41529"/>
                    </a:cubicBezTo>
                    <a:cubicBezTo>
                      <a:pt x="-57" y="18650"/>
                      <a:pt x="18460" y="57"/>
                      <a:pt x="41339" y="0"/>
                    </a:cubicBezTo>
                    <a:cubicBezTo>
                      <a:pt x="64218" y="-57"/>
                      <a:pt x="82810" y="18459"/>
                      <a:pt x="82868" y="41339"/>
                    </a:cubicBezTo>
                    <a:cubicBezTo>
                      <a:pt x="82868" y="41367"/>
                      <a:pt x="82868" y="41405"/>
                      <a:pt x="82868" y="41434"/>
                    </a:cubicBezTo>
                    <a:cubicBezTo>
                      <a:pt x="82868" y="64284"/>
                      <a:pt x="64380" y="82810"/>
                      <a:pt x="41529" y="82867"/>
                    </a:cubicBezTo>
                    <a:close/>
                    <a:moveTo>
                      <a:pt x="41529" y="19145"/>
                    </a:moveTo>
                    <a:cubicBezTo>
                      <a:pt x="29166" y="19088"/>
                      <a:pt x="19107" y="29070"/>
                      <a:pt x="19050" y="41434"/>
                    </a:cubicBezTo>
                    <a:cubicBezTo>
                      <a:pt x="19002" y="53797"/>
                      <a:pt x="28975" y="63856"/>
                      <a:pt x="41339" y="63913"/>
                    </a:cubicBezTo>
                    <a:cubicBezTo>
                      <a:pt x="53702" y="63960"/>
                      <a:pt x="63760" y="53988"/>
                      <a:pt x="63818" y="41624"/>
                    </a:cubicBezTo>
                    <a:cubicBezTo>
                      <a:pt x="63818" y="41558"/>
                      <a:pt x="63818" y="41501"/>
                      <a:pt x="63818" y="41434"/>
                    </a:cubicBezTo>
                    <a:cubicBezTo>
                      <a:pt x="63770" y="29147"/>
                      <a:pt x="53816" y="19193"/>
                      <a:pt x="41529" y="19145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7470017" y="2771862"/>
                <a:ext cx="282702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282702" h="24288" extrusionOk="0">
                    <a:moveTo>
                      <a:pt x="0" y="0"/>
                    </a:moveTo>
                    <a:lnTo>
                      <a:pt x="282702" y="0"/>
                    </a:lnTo>
                    <a:lnTo>
                      <a:pt x="282702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7470017" y="2822630"/>
                <a:ext cx="382047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382047" h="24288" extrusionOk="0">
                    <a:moveTo>
                      <a:pt x="0" y="0"/>
                    </a:moveTo>
                    <a:lnTo>
                      <a:pt x="382048" y="0"/>
                    </a:lnTo>
                    <a:lnTo>
                      <a:pt x="382048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7470017" y="2873398"/>
                <a:ext cx="202691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202691" h="24288" extrusionOk="0">
                    <a:moveTo>
                      <a:pt x="0" y="0"/>
                    </a:moveTo>
                    <a:lnTo>
                      <a:pt x="202692" y="0"/>
                    </a:lnTo>
                    <a:lnTo>
                      <a:pt x="202692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7348002" y="2771862"/>
                <a:ext cx="58959" cy="58959"/>
              </a:xfrm>
              <a:custGeom>
                <a:avLst/>
                <a:gdLst/>
                <a:ahLst/>
                <a:cxnLst/>
                <a:rect l="l" t="t" r="r" b="b"/>
                <a:pathLst>
                  <a:path w="58959" h="58959" extrusionOk="0">
                    <a:moveTo>
                      <a:pt x="0" y="0"/>
                    </a:moveTo>
                    <a:lnTo>
                      <a:pt x="58960" y="0"/>
                    </a:lnTo>
                    <a:lnTo>
                      <a:pt x="58960" y="58960"/>
                    </a:lnTo>
                    <a:lnTo>
                      <a:pt x="0" y="5896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5348990" y="1329586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348990" y="1416168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5348990" y="1502846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5348990" y="158952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5348990" y="1676105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5348990" y="176278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5348990" y="1849365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5348990" y="193604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5348990" y="2022720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5348990" y="2109303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5348990" y="2195980"/>
                <a:ext cx="2532316" cy="4572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2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5348990" y="2282658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5348990" y="2369240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5348990" y="2455917"/>
                <a:ext cx="2532316" cy="4571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571" extrusionOk="0">
                    <a:moveTo>
                      <a:pt x="0" y="2286"/>
                    </a:moveTo>
                    <a:lnTo>
                      <a:pt x="1517618" y="0"/>
                    </a:lnTo>
                    <a:lnTo>
                      <a:pt x="2532317" y="2286"/>
                    </a:lnTo>
                    <a:lnTo>
                      <a:pt x="1517618" y="4572"/>
                    </a:lnTo>
                    <a:lnTo>
                      <a:pt x="0" y="228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5348990" y="2542595"/>
                <a:ext cx="2532316" cy="4476"/>
              </a:xfrm>
              <a:custGeom>
                <a:avLst/>
                <a:gdLst/>
                <a:ahLst/>
                <a:cxnLst/>
                <a:rect l="l" t="t" r="r" b="b"/>
                <a:pathLst>
                  <a:path w="2532316" h="4476" extrusionOk="0">
                    <a:moveTo>
                      <a:pt x="0" y="2191"/>
                    </a:moveTo>
                    <a:lnTo>
                      <a:pt x="1517618" y="0"/>
                    </a:lnTo>
                    <a:lnTo>
                      <a:pt x="2532317" y="2191"/>
                    </a:lnTo>
                    <a:lnTo>
                      <a:pt x="1517618" y="4477"/>
                    </a:lnTo>
                    <a:lnTo>
                      <a:pt x="0" y="219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7754338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7601272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7448205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72952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7142166" y="1282628"/>
                <a:ext cx="8000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1413129" extrusionOk="0">
                    <a:moveTo>
                      <a:pt x="4001" y="0"/>
                    </a:moveTo>
                    <a:lnTo>
                      <a:pt x="8001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6989100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68360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0" y="0"/>
                    </a:moveTo>
                    <a:lnTo>
                      <a:pt x="8096" y="757333"/>
                    </a:lnTo>
                    <a:lnTo>
                      <a:pt x="4000" y="1413129"/>
                    </a:lnTo>
                    <a:lnTo>
                      <a:pt x="0" y="757333"/>
                    </a:lnTo>
                    <a:lnTo>
                      <a:pt x="400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66829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65298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1" y="0"/>
                    </a:moveTo>
                    <a:lnTo>
                      <a:pt x="8096" y="757333"/>
                    </a:lnTo>
                    <a:lnTo>
                      <a:pt x="4001" y="1413129"/>
                    </a:lnTo>
                    <a:lnTo>
                      <a:pt x="0" y="757333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6376833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00" y="0"/>
                    </a:moveTo>
                    <a:lnTo>
                      <a:pt x="8096" y="757333"/>
                    </a:lnTo>
                    <a:lnTo>
                      <a:pt x="4000" y="1413129"/>
                    </a:lnTo>
                    <a:lnTo>
                      <a:pt x="0" y="757333"/>
                    </a:lnTo>
                    <a:lnTo>
                      <a:pt x="400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62237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60706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5917632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5764566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5611499" y="1282628"/>
                <a:ext cx="8096" cy="1413129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413129" extrusionOk="0">
                    <a:moveTo>
                      <a:pt x="4096" y="0"/>
                    </a:moveTo>
                    <a:lnTo>
                      <a:pt x="8096" y="757333"/>
                    </a:lnTo>
                    <a:lnTo>
                      <a:pt x="4096" y="1413129"/>
                    </a:lnTo>
                    <a:lnTo>
                      <a:pt x="0" y="757333"/>
                    </a:lnTo>
                    <a:lnTo>
                      <a:pt x="4096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5435858" y="1271007"/>
                <a:ext cx="2445448" cy="1384077"/>
              </a:xfrm>
              <a:custGeom>
                <a:avLst/>
                <a:gdLst/>
                <a:ahLst/>
                <a:cxnLst/>
                <a:rect l="l" t="t" r="r" b="b"/>
                <a:pathLst>
                  <a:path w="2445448" h="1384077" extrusionOk="0">
                    <a:moveTo>
                      <a:pt x="15049" y="0"/>
                    </a:moveTo>
                    <a:lnTo>
                      <a:pt x="21336" y="343757"/>
                    </a:lnTo>
                    <a:lnTo>
                      <a:pt x="25622" y="687419"/>
                    </a:lnTo>
                    <a:cubicBezTo>
                      <a:pt x="28575" y="916591"/>
                      <a:pt x="29527" y="1145667"/>
                      <a:pt x="30004" y="1374838"/>
                    </a:cubicBezTo>
                    <a:lnTo>
                      <a:pt x="15049" y="1366361"/>
                    </a:lnTo>
                    <a:lnTo>
                      <a:pt x="927926" y="1366361"/>
                    </a:lnTo>
                    <a:lnTo>
                      <a:pt x="1481614" y="1367409"/>
                    </a:lnTo>
                    <a:lnTo>
                      <a:pt x="2394585" y="1370171"/>
                    </a:lnTo>
                    <a:lnTo>
                      <a:pt x="2445449" y="1375220"/>
                    </a:lnTo>
                    <a:lnTo>
                      <a:pt x="2394585" y="1380268"/>
                    </a:lnTo>
                    <a:lnTo>
                      <a:pt x="1481614" y="1383030"/>
                    </a:lnTo>
                    <a:lnTo>
                      <a:pt x="927926" y="1384078"/>
                    </a:lnTo>
                    <a:lnTo>
                      <a:pt x="15049" y="1384078"/>
                    </a:lnTo>
                    <a:lnTo>
                      <a:pt x="0" y="1384078"/>
                    </a:lnTo>
                    <a:lnTo>
                      <a:pt x="0" y="1375601"/>
                    </a:lnTo>
                    <a:cubicBezTo>
                      <a:pt x="571" y="1146429"/>
                      <a:pt x="1429" y="917353"/>
                      <a:pt x="4381" y="688181"/>
                    </a:cubicBezTo>
                    <a:lnTo>
                      <a:pt x="8763" y="344519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5443954" y="1485796"/>
                <a:ext cx="2365438" cy="1158049"/>
              </a:xfrm>
              <a:custGeom>
                <a:avLst/>
                <a:gdLst/>
                <a:ahLst/>
                <a:cxnLst/>
                <a:rect l="l" t="t" r="r" b="b"/>
                <a:pathLst>
                  <a:path w="2365438" h="1158049" extrusionOk="0">
                    <a:moveTo>
                      <a:pt x="13907" y="1158050"/>
                    </a:moveTo>
                    <a:lnTo>
                      <a:pt x="0" y="1145096"/>
                    </a:lnTo>
                    <a:lnTo>
                      <a:pt x="168974" y="963263"/>
                    </a:lnTo>
                    <a:lnTo>
                      <a:pt x="476631" y="963263"/>
                    </a:lnTo>
                    <a:lnTo>
                      <a:pt x="628269" y="876205"/>
                    </a:lnTo>
                    <a:lnTo>
                      <a:pt x="781526" y="876205"/>
                    </a:lnTo>
                    <a:lnTo>
                      <a:pt x="936688" y="701421"/>
                    </a:lnTo>
                    <a:lnTo>
                      <a:pt x="1238726" y="701421"/>
                    </a:lnTo>
                    <a:lnTo>
                      <a:pt x="1544860" y="354044"/>
                    </a:lnTo>
                    <a:lnTo>
                      <a:pt x="1698022" y="354044"/>
                    </a:lnTo>
                    <a:lnTo>
                      <a:pt x="1851089" y="184404"/>
                    </a:lnTo>
                    <a:lnTo>
                      <a:pt x="2157603" y="184404"/>
                    </a:lnTo>
                    <a:lnTo>
                      <a:pt x="2352389" y="0"/>
                    </a:lnTo>
                    <a:lnTo>
                      <a:pt x="2365439" y="13811"/>
                    </a:lnTo>
                    <a:lnTo>
                      <a:pt x="2165223" y="203454"/>
                    </a:lnTo>
                    <a:lnTo>
                      <a:pt x="1859566" y="203454"/>
                    </a:lnTo>
                    <a:lnTo>
                      <a:pt x="1706499" y="373094"/>
                    </a:lnTo>
                    <a:lnTo>
                      <a:pt x="1553432" y="373094"/>
                    </a:lnTo>
                    <a:lnTo>
                      <a:pt x="1247394" y="720471"/>
                    </a:lnTo>
                    <a:lnTo>
                      <a:pt x="945261" y="720471"/>
                    </a:lnTo>
                    <a:lnTo>
                      <a:pt x="790099" y="895255"/>
                    </a:lnTo>
                    <a:lnTo>
                      <a:pt x="633317" y="895255"/>
                    </a:lnTo>
                    <a:lnTo>
                      <a:pt x="481775" y="982313"/>
                    </a:lnTo>
                    <a:lnTo>
                      <a:pt x="177260" y="982313"/>
                    </a:lnTo>
                    <a:lnTo>
                      <a:pt x="13907" y="115805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7735383" y="1418454"/>
                <a:ext cx="145923" cy="143827"/>
              </a:xfrm>
              <a:custGeom>
                <a:avLst/>
                <a:gdLst/>
                <a:ahLst/>
                <a:cxnLst/>
                <a:rect l="l" t="t" r="r" b="b"/>
                <a:pathLst>
                  <a:path w="145923" h="143827" extrusionOk="0">
                    <a:moveTo>
                      <a:pt x="103156" y="143827"/>
                    </a:moveTo>
                    <a:lnTo>
                      <a:pt x="145923" y="0"/>
                    </a:lnTo>
                    <a:lnTo>
                      <a:pt x="0" y="34861"/>
                    </a:lnTo>
                    <a:lnTo>
                      <a:pt x="103156" y="143827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2" name="Google Shape;1092;p37"/>
            <p:cNvGrpSpPr/>
            <p:nvPr/>
          </p:nvGrpSpPr>
          <p:grpSpPr>
            <a:xfrm>
              <a:off x="7673581" y="2926218"/>
              <a:ext cx="927244" cy="1217434"/>
              <a:chOff x="7673581" y="2926218"/>
              <a:chExt cx="927244" cy="1217434"/>
            </a:xfrm>
          </p:grpSpPr>
          <p:sp>
            <p:nvSpPr>
              <p:cNvPr id="1093" name="Google Shape;1093;p37"/>
              <p:cNvSpPr/>
              <p:nvPr/>
            </p:nvSpPr>
            <p:spPr>
              <a:xfrm>
                <a:off x="8048912" y="2955991"/>
                <a:ext cx="383454" cy="786887"/>
              </a:xfrm>
              <a:custGeom>
                <a:avLst/>
                <a:gdLst/>
                <a:ahLst/>
                <a:cxnLst/>
                <a:rect l="l" t="t" r="r" b="b"/>
                <a:pathLst>
                  <a:path w="383454" h="786887" extrusionOk="0">
                    <a:moveTo>
                      <a:pt x="7083" y="275928"/>
                    </a:moveTo>
                    <a:cubicBezTo>
                      <a:pt x="9454" y="235266"/>
                      <a:pt x="15189" y="194871"/>
                      <a:pt x="24228" y="155151"/>
                    </a:cubicBezTo>
                    <a:cubicBezTo>
                      <a:pt x="31524" y="118547"/>
                      <a:pt x="46383" y="83866"/>
                      <a:pt x="67852" y="53329"/>
                    </a:cubicBezTo>
                    <a:cubicBezTo>
                      <a:pt x="87864" y="25211"/>
                      <a:pt x="118278" y="6247"/>
                      <a:pt x="152339" y="656"/>
                    </a:cubicBezTo>
                    <a:cubicBezTo>
                      <a:pt x="185486" y="-3344"/>
                      <a:pt x="216537" y="11419"/>
                      <a:pt x="241302" y="32279"/>
                    </a:cubicBezTo>
                    <a:cubicBezTo>
                      <a:pt x="272068" y="58092"/>
                      <a:pt x="295500" y="92286"/>
                      <a:pt x="317502" y="125529"/>
                    </a:cubicBezTo>
                    <a:cubicBezTo>
                      <a:pt x="341668" y="162638"/>
                      <a:pt x="363641" y="201119"/>
                      <a:pt x="383320" y="240781"/>
                    </a:cubicBezTo>
                    <a:cubicBezTo>
                      <a:pt x="383987" y="242115"/>
                      <a:pt x="381987" y="243162"/>
                      <a:pt x="381415" y="241829"/>
                    </a:cubicBezTo>
                    <a:cubicBezTo>
                      <a:pt x="364204" y="208063"/>
                      <a:pt x="344363" y="175706"/>
                      <a:pt x="322075" y="145055"/>
                    </a:cubicBezTo>
                    <a:cubicBezTo>
                      <a:pt x="301929" y="115737"/>
                      <a:pt x="279241" y="88267"/>
                      <a:pt x="254257" y="62949"/>
                    </a:cubicBezTo>
                    <a:cubicBezTo>
                      <a:pt x="231492" y="40756"/>
                      <a:pt x="202631" y="19992"/>
                      <a:pt x="169675" y="18944"/>
                    </a:cubicBezTo>
                    <a:cubicBezTo>
                      <a:pt x="136937" y="19296"/>
                      <a:pt x="106295" y="35079"/>
                      <a:pt x="86998" y="61521"/>
                    </a:cubicBezTo>
                    <a:cubicBezTo>
                      <a:pt x="64900" y="90096"/>
                      <a:pt x="53660" y="125052"/>
                      <a:pt x="45278" y="159342"/>
                    </a:cubicBezTo>
                    <a:cubicBezTo>
                      <a:pt x="36582" y="197157"/>
                      <a:pt x="30914" y="235600"/>
                      <a:pt x="28324" y="274309"/>
                    </a:cubicBezTo>
                    <a:cubicBezTo>
                      <a:pt x="21847" y="353843"/>
                      <a:pt x="20132" y="433853"/>
                      <a:pt x="18322" y="513577"/>
                    </a:cubicBezTo>
                    <a:cubicBezTo>
                      <a:pt x="17275" y="558726"/>
                      <a:pt x="16703" y="603874"/>
                      <a:pt x="16227" y="649023"/>
                    </a:cubicBezTo>
                    <a:lnTo>
                      <a:pt x="15655" y="717603"/>
                    </a:lnTo>
                    <a:cubicBezTo>
                      <a:pt x="16560" y="739672"/>
                      <a:pt x="15703" y="761779"/>
                      <a:pt x="13083" y="783706"/>
                    </a:cubicBezTo>
                    <a:cubicBezTo>
                      <a:pt x="12322" y="788183"/>
                      <a:pt x="4987" y="787707"/>
                      <a:pt x="4320" y="783706"/>
                    </a:cubicBezTo>
                    <a:cubicBezTo>
                      <a:pt x="1587" y="762932"/>
                      <a:pt x="568" y="741968"/>
                      <a:pt x="1273" y="721032"/>
                    </a:cubicBezTo>
                    <a:cubicBezTo>
                      <a:pt x="1273" y="699439"/>
                      <a:pt x="1015" y="677760"/>
                      <a:pt x="510" y="655976"/>
                    </a:cubicBezTo>
                    <a:cubicBezTo>
                      <a:pt x="510" y="613875"/>
                      <a:pt x="-156" y="571775"/>
                      <a:pt x="34" y="529579"/>
                    </a:cubicBezTo>
                    <a:cubicBezTo>
                      <a:pt x="225" y="445188"/>
                      <a:pt x="1177" y="360320"/>
                      <a:pt x="7083" y="2759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8152637" y="2926218"/>
                <a:ext cx="448188" cy="481437"/>
              </a:xfrm>
              <a:custGeom>
                <a:avLst/>
                <a:gdLst/>
                <a:ahLst/>
                <a:cxnLst/>
                <a:rect l="l" t="t" r="r" b="b"/>
                <a:pathLst>
                  <a:path w="448188" h="481437" extrusionOk="0">
                    <a:moveTo>
                      <a:pt x="16992" y="245694"/>
                    </a:moveTo>
                    <a:cubicBezTo>
                      <a:pt x="21183" y="223215"/>
                      <a:pt x="28803" y="193973"/>
                      <a:pt x="41566" y="176542"/>
                    </a:cubicBezTo>
                    <a:cubicBezTo>
                      <a:pt x="64617" y="145205"/>
                      <a:pt x="89191" y="158826"/>
                      <a:pt x="66522" y="193497"/>
                    </a:cubicBezTo>
                    <a:cubicBezTo>
                      <a:pt x="49443" y="219290"/>
                      <a:pt x="38376" y="248580"/>
                      <a:pt x="34137" y="279222"/>
                    </a:cubicBezTo>
                    <a:cubicBezTo>
                      <a:pt x="34137" y="279222"/>
                      <a:pt x="72904" y="334562"/>
                      <a:pt x="119862" y="361804"/>
                    </a:cubicBezTo>
                    <a:cubicBezTo>
                      <a:pt x="117862" y="340468"/>
                      <a:pt x="111861" y="307797"/>
                      <a:pt x="116052" y="276079"/>
                    </a:cubicBezTo>
                    <a:cubicBezTo>
                      <a:pt x="125005" y="207784"/>
                      <a:pt x="166249" y="211594"/>
                      <a:pt x="156057" y="265887"/>
                    </a:cubicBezTo>
                    <a:cubicBezTo>
                      <a:pt x="148618" y="301967"/>
                      <a:pt x="145417" y="338791"/>
                      <a:pt x="146532" y="375615"/>
                    </a:cubicBezTo>
                    <a:cubicBezTo>
                      <a:pt x="162115" y="385778"/>
                      <a:pt x="178869" y="393998"/>
                      <a:pt x="196443" y="400094"/>
                    </a:cubicBezTo>
                    <a:cubicBezTo>
                      <a:pt x="193776" y="392188"/>
                      <a:pt x="190918" y="382663"/>
                      <a:pt x="187775" y="371519"/>
                    </a:cubicBezTo>
                    <a:cubicBezTo>
                      <a:pt x="171201" y="310273"/>
                      <a:pt x="212064" y="291128"/>
                      <a:pt x="213302" y="325608"/>
                    </a:cubicBezTo>
                    <a:cubicBezTo>
                      <a:pt x="215969" y="354984"/>
                      <a:pt x="221293" y="384064"/>
                      <a:pt x="229209" y="412477"/>
                    </a:cubicBezTo>
                    <a:cubicBezTo>
                      <a:pt x="251592" y="420001"/>
                      <a:pt x="270166" y="425145"/>
                      <a:pt x="281596" y="429145"/>
                    </a:cubicBezTo>
                    <a:cubicBezTo>
                      <a:pt x="310886" y="440099"/>
                      <a:pt x="337041" y="458044"/>
                      <a:pt x="357796" y="481438"/>
                    </a:cubicBezTo>
                    <a:cubicBezTo>
                      <a:pt x="379065" y="462226"/>
                      <a:pt x="396715" y="439356"/>
                      <a:pt x="409898" y="413905"/>
                    </a:cubicBezTo>
                    <a:cubicBezTo>
                      <a:pt x="395706" y="401713"/>
                      <a:pt x="373132" y="383425"/>
                      <a:pt x="341794" y="361327"/>
                    </a:cubicBezTo>
                    <a:cubicBezTo>
                      <a:pt x="283120" y="319894"/>
                      <a:pt x="303694" y="267506"/>
                      <a:pt x="350081" y="300081"/>
                    </a:cubicBezTo>
                    <a:cubicBezTo>
                      <a:pt x="383704" y="323513"/>
                      <a:pt x="409708" y="366756"/>
                      <a:pt x="421518" y="389426"/>
                    </a:cubicBezTo>
                    <a:cubicBezTo>
                      <a:pt x="437416" y="350507"/>
                      <a:pt x="446445" y="309130"/>
                      <a:pt x="448189" y="267125"/>
                    </a:cubicBezTo>
                    <a:cubicBezTo>
                      <a:pt x="402278" y="223405"/>
                      <a:pt x="287978" y="163112"/>
                      <a:pt x="322649" y="163112"/>
                    </a:cubicBezTo>
                    <a:cubicBezTo>
                      <a:pt x="353605" y="163112"/>
                      <a:pt x="422852" y="208451"/>
                      <a:pt x="448189" y="225977"/>
                    </a:cubicBezTo>
                    <a:cubicBezTo>
                      <a:pt x="447550" y="214071"/>
                      <a:pt x="446245" y="202212"/>
                      <a:pt x="444283" y="190449"/>
                    </a:cubicBezTo>
                    <a:cubicBezTo>
                      <a:pt x="400849" y="161874"/>
                      <a:pt x="259784" y="117678"/>
                      <a:pt x="282358" y="104724"/>
                    </a:cubicBezTo>
                    <a:cubicBezTo>
                      <a:pt x="307028" y="90722"/>
                      <a:pt x="405516" y="136347"/>
                      <a:pt x="435234" y="150729"/>
                    </a:cubicBezTo>
                    <a:cubicBezTo>
                      <a:pt x="429653" y="131384"/>
                      <a:pt x="420823" y="113125"/>
                      <a:pt x="409136" y="96723"/>
                    </a:cubicBezTo>
                    <a:cubicBezTo>
                      <a:pt x="349129" y="16427"/>
                      <a:pt x="240924" y="-11291"/>
                      <a:pt x="193776" y="4045"/>
                    </a:cubicBezTo>
                    <a:cubicBezTo>
                      <a:pt x="160343" y="14903"/>
                      <a:pt x="170058" y="99295"/>
                      <a:pt x="162915" y="96723"/>
                    </a:cubicBezTo>
                    <a:cubicBezTo>
                      <a:pt x="28612" y="42906"/>
                      <a:pt x="-32348" y="81102"/>
                      <a:pt x="16992" y="245694"/>
                    </a:cubicBezTo>
                    <a:close/>
                    <a:moveTo>
                      <a:pt x="345890" y="236169"/>
                    </a:moveTo>
                    <a:cubicBezTo>
                      <a:pt x="355415" y="224644"/>
                      <a:pt x="399516" y="258457"/>
                      <a:pt x="386752" y="276936"/>
                    </a:cubicBezTo>
                    <a:cubicBezTo>
                      <a:pt x="373989" y="295414"/>
                      <a:pt x="333603" y="251028"/>
                      <a:pt x="345890" y="236454"/>
                    </a:cubicBezTo>
                    <a:close/>
                    <a:moveTo>
                      <a:pt x="115766" y="163874"/>
                    </a:moveTo>
                    <a:cubicBezTo>
                      <a:pt x="127387" y="171208"/>
                      <a:pt x="110241" y="214071"/>
                      <a:pt x="92430" y="201117"/>
                    </a:cubicBezTo>
                    <a:cubicBezTo>
                      <a:pt x="77190" y="190354"/>
                      <a:pt x="104146" y="156730"/>
                      <a:pt x="115766" y="16416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8252037" y="3027236"/>
                <a:ext cx="251904" cy="339865"/>
              </a:xfrm>
              <a:custGeom>
                <a:avLst/>
                <a:gdLst/>
                <a:ahLst/>
                <a:cxnLst/>
                <a:rect l="l" t="t" r="r" b="b"/>
                <a:pathLst>
                  <a:path w="251904" h="339865" extrusionOk="0">
                    <a:moveTo>
                      <a:pt x="33987" y="76286"/>
                    </a:moveTo>
                    <a:cubicBezTo>
                      <a:pt x="39988" y="64284"/>
                      <a:pt x="46370" y="52378"/>
                      <a:pt x="53037" y="40853"/>
                    </a:cubicBezTo>
                    <a:cubicBezTo>
                      <a:pt x="59409" y="29480"/>
                      <a:pt x="66839" y="18726"/>
                      <a:pt x="75230" y="8754"/>
                    </a:cubicBezTo>
                    <a:cubicBezTo>
                      <a:pt x="73325" y="6372"/>
                      <a:pt x="71515" y="3991"/>
                      <a:pt x="69515" y="1610"/>
                    </a:cubicBezTo>
                    <a:cubicBezTo>
                      <a:pt x="68658" y="752"/>
                      <a:pt x="70087" y="-581"/>
                      <a:pt x="70944" y="276"/>
                    </a:cubicBezTo>
                    <a:lnTo>
                      <a:pt x="77516" y="8087"/>
                    </a:lnTo>
                    <a:cubicBezTo>
                      <a:pt x="77926" y="8353"/>
                      <a:pt x="78231" y="8763"/>
                      <a:pt x="78373" y="9230"/>
                    </a:cubicBezTo>
                    <a:cubicBezTo>
                      <a:pt x="86660" y="18755"/>
                      <a:pt x="94471" y="29423"/>
                      <a:pt x="101995" y="39805"/>
                    </a:cubicBezTo>
                    <a:cubicBezTo>
                      <a:pt x="115178" y="42872"/>
                      <a:pt x="128180" y="46653"/>
                      <a:pt x="140953" y="51140"/>
                    </a:cubicBezTo>
                    <a:cubicBezTo>
                      <a:pt x="154097" y="55521"/>
                      <a:pt x="167146" y="60093"/>
                      <a:pt x="179910" y="65523"/>
                    </a:cubicBezTo>
                    <a:cubicBezTo>
                      <a:pt x="181244" y="66094"/>
                      <a:pt x="180577" y="68285"/>
                      <a:pt x="179243" y="67713"/>
                    </a:cubicBezTo>
                    <a:cubicBezTo>
                      <a:pt x="166575" y="62093"/>
                      <a:pt x="153716" y="56664"/>
                      <a:pt x="140572" y="52188"/>
                    </a:cubicBezTo>
                    <a:cubicBezTo>
                      <a:pt x="127427" y="47711"/>
                      <a:pt x="115521" y="44758"/>
                      <a:pt x="102472" y="41234"/>
                    </a:cubicBezTo>
                    <a:cubicBezTo>
                      <a:pt x="106568" y="47044"/>
                      <a:pt x="110568" y="52854"/>
                      <a:pt x="114473" y="58760"/>
                    </a:cubicBezTo>
                    <a:cubicBezTo>
                      <a:pt x="138152" y="66256"/>
                      <a:pt x="161184" y="75648"/>
                      <a:pt x="183339" y="86859"/>
                    </a:cubicBezTo>
                    <a:cubicBezTo>
                      <a:pt x="206675" y="97908"/>
                      <a:pt x="229059" y="110766"/>
                      <a:pt x="251347" y="123720"/>
                    </a:cubicBezTo>
                    <a:cubicBezTo>
                      <a:pt x="252681" y="124387"/>
                      <a:pt x="251347" y="126387"/>
                      <a:pt x="250204" y="125625"/>
                    </a:cubicBezTo>
                    <a:cubicBezTo>
                      <a:pt x="228392" y="112576"/>
                      <a:pt x="205628" y="101432"/>
                      <a:pt x="182577" y="90573"/>
                    </a:cubicBezTo>
                    <a:cubicBezTo>
                      <a:pt x="160955" y="80477"/>
                      <a:pt x="138667" y="72190"/>
                      <a:pt x="116854" y="62570"/>
                    </a:cubicBezTo>
                    <a:cubicBezTo>
                      <a:pt x="171623" y="148295"/>
                      <a:pt x="204580" y="246783"/>
                      <a:pt x="248490" y="338128"/>
                    </a:cubicBezTo>
                    <a:cubicBezTo>
                      <a:pt x="249061" y="339462"/>
                      <a:pt x="247061" y="340605"/>
                      <a:pt x="246490" y="339271"/>
                    </a:cubicBezTo>
                    <a:cubicBezTo>
                      <a:pt x="233060" y="307172"/>
                      <a:pt x="217915" y="276025"/>
                      <a:pt x="202961" y="244497"/>
                    </a:cubicBezTo>
                    <a:cubicBezTo>
                      <a:pt x="189911" y="215922"/>
                      <a:pt x="177053" y="187347"/>
                      <a:pt x="164003" y="159439"/>
                    </a:cubicBezTo>
                    <a:cubicBezTo>
                      <a:pt x="160098" y="151152"/>
                      <a:pt x="156193" y="142866"/>
                      <a:pt x="152097" y="134674"/>
                    </a:cubicBezTo>
                    <a:cubicBezTo>
                      <a:pt x="154573" y="180299"/>
                      <a:pt x="153526" y="226781"/>
                      <a:pt x="161050" y="271929"/>
                    </a:cubicBezTo>
                    <a:cubicBezTo>
                      <a:pt x="161050" y="272558"/>
                      <a:pt x="160536" y="273072"/>
                      <a:pt x="159907" y="273072"/>
                    </a:cubicBezTo>
                    <a:cubicBezTo>
                      <a:pt x="159279" y="273072"/>
                      <a:pt x="158764" y="272558"/>
                      <a:pt x="158764" y="271929"/>
                    </a:cubicBezTo>
                    <a:cubicBezTo>
                      <a:pt x="155621" y="223066"/>
                      <a:pt x="147049" y="175060"/>
                      <a:pt x="147430" y="125911"/>
                    </a:cubicBezTo>
                    <a:cubicBezTo>
                      <a:pt x="147430" y="125911"/>
                      <a:pt x="147430" y="125911"/>
                      <a:pt x="147430" y="125340"/>
                    </a:cubicBezTo>
                    <a:cubicBezTo>
                      <a:pt x="137905" y="106290"/>
                      <a:pt x="128380" y="88192"/>
                      <a:pt x="117521" y="70285"/>
                    </a:cubicBezTo>
                    <a:cubicBezTo>
                      <a:pt x="99424" y="113052"/>
                      <a:pt x="80278" y="156010"/>
                      <a:pt x="71801" y="202397"/>
                    </a:cubicBezTo>
                    <a:cubicBezTo>
                      <a:pt x="71801" y="203730"/>
                      <a:pt x="69325" y="203159"/>
                      <a:pt x="69706" y="201730"/>
                    </a:cubicBezTo>
                    <a:cubicBezTo>
                      <a:pt x="81993" y="155724"/>
                      <a:pt x="93423" y="109623"/>
                      <a:pt x="115616" y="67047"/>
                    </a:cubicBezTo>
                    <a:cubicBezTo>
                      <a:pt x="103977" y="47692"/>
                      <a:pt x="91089" y="29109"/>
                      <a:pt x="77040" y="11421"/>
                    </a:cubicBezTo>
                    <a:cubicBezTo>
                      <a:pt x="70944" y="22851"/>
                      <a:pt x="63133" y="33518"/>
                      <a:pt x="56180" y="44377"/>
                    </a:cubicBezTo>
                    <a:cubicBezTo>
                      <a:pt x="49227" y="55235"/>
                      <a:pt x="42845" y="65713"/>
                      <a:pt x="36559" y="76667"/>
                    </a:cubicBezTo>
                    <a:cubicBezTo>
                      <a:pt x="23071" y="99765"/>
                      <a:pt x="11594" y="123987"/>
                      <a:pt x="2269" y="149057"/>
                    </a:cubicBezTo>
                    <a:cubicBezTo>
                      <a:pt x="2269" y="150485"/>
                      <a:pt x="-494" y="149724"/>
                      <a:pt x="78" y="148390"/>
                    </a:cubicBezTo>
                    <a:cubicBezTo>
                      <a:pt x="11413" y="124387"/>
                      <a:pt x="21986" y="99908"/>
                      <a:pt x="33987" y="762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7853694" y="3126001"/>
                <a:ext cx="296611" cy="620982"/>
              </a:xfrm>
              <a:custGeom>
                <a:avLst/>
                <a:gdLst/>
                <a:ahLst/>
                <a:cxnLst/>
                <a:rect l="l" t="t" r="r" b="b"/>
                <a:pathLst>
                  <a:path w="296611" h="620982" extrusionOk="0">
                    <a:moveTo>
                      <a:pt x="276" y="81439"/>
                    </a:moveTo>
                    <a:cubicBezTo>
                      <a:pt x="35518" y="46196"/>
                      <a:pt x="76476" y="-95"/>
                      <a:pt x="130673" y="0"/>
                    </a:cubicBezTo>
                    <a:cubicBezTo>
                      <a:pt x="183156" y="0"/>
                      <a:pt x="221732" y="42387"/>
                      <a:pt x="243925" y="85725"/>
                    </a:cubicBezTo>
                    <a:cubicBezTo>
                      <a:pt x="267166" y="131255"/>
                      <a:pt x="275453" y="182880"/>
                      <a:pt x="282025" y="233077"/>
                    </a:cubicBezTo>
                    <a:cubicBezTo>
                      <a:pt x="289702" y="293132"/>
                      <a:pt x="294341" y="353530"/>
                      <a:pt x="295932" y="414052"/>
                    </a:cubicBezTo>
                    <a:cubicBezTo>
                      <a:pt x="296884" y="447675"/>
                      <a:pt x="296789" y="481394"/>
                      <a:pt x="295932" y="515017"/>
                    </a:cubicBezTo>
                    <a:cubicBezTo>
                      <a:pt x="295941" y="549107"/>
                      <a:pt x="293360" y="583140"/>
                      <a:pt x="288217" y="616839"/>
                    </a:cubicBezTo>
                    <a:cubicBezTo>
                      <a:pt x="287264" y="622269"/>
                      <a:pt x="278692" y="622459"/>
                      <a:pt x="278215" y="616839"/>
                    </a:cubicBezTo>
                    <a:cubicBezTo>
                      <a:pt x="276596" y="588264"/>
                      <a:pt x="278215" y="559689"/>
                      <a:pt x="278215" y="531686"/>
                    </a:cubicBezTo>
                    <a:cubicBezTo>
                      <a:pt x="278215" y="503682"/>
                      <a:pt x="278215" y="475869"/>
                      <a:pt x="276882" y="447961"/>
                    </a:cubicBezTo>
                    <a:cubicBezTo>
                      <a:pt x="274786" y="391478"/>
                      <a:pt x="270691" y="335185"/>
                      <a:pt x="264118" y="279083"/>
                    </a:cubicBezTo>
                    <a:cubicBezTo>
                      <a:pt x="258308" y="230029"/>
                      <a:pt x="253736" y="179642"/>
                      <a:pt x="239068" y="132398"/>
                    </a:cubicBezTo>
                    <a:cubicBezTo>
                      <a:pt x="225828" y="89726"/>
                      <a:pt x="200968" y="40862"/>
                      <a:pt x="157724" y="22098"/>
                    </a:cubicBezTo>
                    <a:cubicBezTo>
                      <a:pt x="98669" y="-3524"/>
                      <a:pt x="41043" y="43244"/>
                      <a:pt x="2371" y="82772"/>
                    </a:cubicBezTo>
                    <a:cubicBezTo>
                      <a:pt x="1038" y="83915"/>
                      <a:pt x="-677" y="82487"/>
                      <a:pt x="276" y="8143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7673581" y="3045390"/>
                <a:ext cx="385791" cy="405889"/>
              </a:xfrm>
              <a:custGeom>
                <a:avLst/>
                <a:gdLst/>
                <a:ahLst/>
                <a:cxnLst/>
                <a:rect l="l" t="t" r="r" b="b"/>
                <a:pathLst>
                  <a:path w="385791" h="405889" extrusionOk="0">
                    <a:moveTo>
                      <a:pt x="1033" y="240917"/>
                    </a:moveTo>
                    <a:lnTo>
                      <a:pt x="1033" y="240917"/>
                    </a:lnTo>
                    <a:cubicBezTo>
                      <a:pt x="1033" y="248061"/>
                      <a:pt x="1699" y="255204"/>
                      <a:pt x="2176" y="262158"/>
                    </a:cubicBezTo>
                    <a:cubicBezTo>
                      <a:pt x="19121" y="249575"/>
                      <a:pt x="38923" y="241393"/>
                      <a:pt x="59802" y="238345"/>
                    </a:cubicBezTo>
                    <a:cubicBezTo>
                      <a:pt x="109713" y="233011"/>
                      <a:pt x="106570" y="270921"/>
                      <a:pt x="73232" y="272540"/>
                    </a:cubicBezTo>
                    <a:cubicBezTo>
                      <a:pt x="49753" y="272854"/>
                      <a:pt x="26531" y="277502"/>
                      <a:pt x="4747" y="286256"/>
                    </a:cubicBezTo>
                    <a:cubicBezTo>
                      <a:pt x="12844" y="352169"/>
                      <a:pt x="30941" y="405128"/>
                      <a:pt x="33322" y="405890"/>
                    </a:cubicBezTo>
                    <a:cubicBezTo>
                      <a:pt x="77766" y="403366"/>
                      <a:pt x="121972" y="397727"/>
                      <a:pt x="165624" y="389031"/>
                    </a:cubicBezTo>
                    <a:cubicBezTo>
                      <a:pt x="153147" y="362551"/>
                      <a:pt x="124953" y="327404"/>
                      <a:pt x="139336" y="324546"/>
                    </a:cubicBezTo>
                    <a:cubicBezTo>
                      <a:pt x="153718" y="321689"/>
                      <a:pt x="169435" y="353121"/>
                      <a:pt x="177436" y="386649"/>
                    </a:cubicBezTo>
                    <a:cubicBezTo>
                      <a:pt x="210059" y="380487"/>
                      <a:pt x="242129" y="371724"/>
                      <a:pt x="273353" y="360456"/>
                    </a:cubicBezTo>
                    <a:cubicBezTo>
                      <a:pt x="251445" y="341406"/>
                      <a:pt x="217441" y="317879"/>
                      <a:pt x="230490" y="307782"/>
                    </a:cubicBezTo>
                    <a:cubicBezTo>
                      <a:pt x="243539" y="297686"/>
                      <a:pt x="270304" y="331023"/>
                      <a:pt x="286497" y="355407"/>
                    </a:cubicBezTo>
                    <a:cubicBezTo>
                      <a:pt x="301223" y="349292"/>
                      <a:pt x="315139" y="341396"/>
                      <a:pt x="327931" y="331881"/>
                    </a:cubicBezTo>
                    <a:cubicBezTo>
                      <a:pt x="298403" y="288447"/>
                      <a:pt x="226299" y="279588"/>
                      <a:pt x="235633" y="248156"/>
                    </a:cubicBezTo>
                    <a:cubicBezTo>
                      <a:pt x="244968" y="216723"/>
                      <a:pt x="312500" y="260348"/>
                      <a:pt x="342790" y="318546"/>
                    </a:cubicBezTo>
                    <a:cubicBezTo>
                      <a:pt x="378413" y="281589"/>
                      <a:pt x="388795" y="229391"/>
                      <a:pt x="385081" y="185196"/>
                    </a:cubicBezTo>
                    <a:cubicBezTo>
                      <a:pt x="354124" y="181576"/>
                      <a:pt x="294498" y="188148"/>
                      <a:pt x="298784" y="166146"/>
                    </a:cubicBezTo>
                    <a:cubicBezTo>
                      <a:pt x="303070" y="144143"/>
                      <a:pt x="346409" y="148143"/>
                      <a:pt x="381461" y="161097"/>
                    </a:cubicBezTo>
                    <a:cubicBezTo>
                      <a:pt x="378175" y="143486"/>
                      <a:pt x="371126" y="126779"/>
                      <a:pt x="360792" y="112139"/>
                    </a:cubicBezTo>
                    <a:cubicBezTo>
                      <a:pt x="328121" y="70229"/>
                      <a:pt x="228490" y="123474"/>
                      <a:pt x="228490" y="123474"/>
                    </a:cubicBezTo>
                    <a:cubicBezTo>
                      <a:pt x="228490" y="123474"/>
                      <a:pt x="239158" y="23366"/>
                      <a:pt x="201153" y="6030"/>
                    </a:cubicBezTo>
                    <a:cubicBezTo>
                      <a:pt x="179245" y="-3495"/>
                      <a:pt x="140574" y="-3495"/>
                      <a:pt x="101807" y="18984"/>
                    </a:cubicBezTo>
                    <a:cubicBezTo>
                      <a:pt x="123524" y="20794"/>
                      <a:pt x="149432" y="27652"/>
                      <a:pt x="160386" y="42797"/>
                    </a:cubicBezTo>
                    <a:cubicBezTo>
                      <a:pt x="173911" y="61847"/>
                      <a:pt x="152575" y="72515"/>
                      <a:pt x="139050" y="63657"/>
                    </a:cubicBezTo>
                    <a:cubicBezTo>
                      <a:pt x="129525" y="57275"/>
                      <a:pt x="111618" y="37463"/>
                      <a:pt x="79519" y="35082"/>
                    </a:cubicBezTo>
                    <a:cubicBezTo>
                      <a:pt x="65660" y="46588"/>
                      <a:pt x="53420" y="59923"/>
                      <a:pt x="43133" y="74706"/>
                    </a:cubicBezTo>
                    <a:cubicBezTo>
                      <a:pt x="39514" y="79849"/>
                      <a:pt x="36085" y="85374"/>
                      <a:pt x="32656" y="91279"/>
                    </a:cubicBezTo>
                    <a:cubicBezTo>
                      <a:pt x="69879" y="74506"/>
                      <a:pt x="112647" y="75277"/>
                      <a:pt x="149242" y="93374"/>
                    </a:cubicBezTo>
                    <a:cubicBezTo>
                      <a:pt x="192485" y="114806"/>
                      <a:pt x="168292" y="160049"/>
                      <a:pt x="131144" y="142238"/>
                    </a:cubicBezTo>
                    <a:cubicBezTo>
                      <a:pt x="93997" y="124426"/>
                      <a:pt x="58659" y="107662"/>
                      <a:pt x="19225" y="117568"/>
                    </a:cubicBezTo>
                    <a:cubicBezTo>
                      <a:pt x="5309" y="153115"/>
                      <a:pt x="-1177" y="191139"/>
                      <a:pt x="175" y="229296"/>
                    </a:cubicBezTo>
                    <a:cubicBezTo>
                      <a:pt x="19435" y="215180"/>
                      <a:pt x="41133" y="204751"/>
                      <a:pt x="64183" y="198531"/>
                    </a:cubicBezTo>
                    <a:cubicBezTo>
                      <a:pt x="107141" y="187291"/>
                      <a:pt x="120095" y="212913"/>
                      <a:pt x="72946" y="217581"/>
                    </a:cubicBezTo>
                    <a:cubicBezTo>
                      <a:pt x="47638" y="220391"/>
                      <a:pt x="23169" y="228325"/>
                      <a:pt x="1033" y="240917"/>
                    </a:cubicBezTo>
                    <a:close/>
                    <a:moveTo>
                      <a:pt x="53230" y="171956"/>
                    </a:moveTo>
                    <a:cubicBezTo>
                      <a:pt x="50277" y="158049"/>
                      <a:pt x="80757" y="154049"/>
                      <a:pt x="85805" y="165288"/>
                    </a:cubicBezTo>
                    <a:cubicBezTo>
                      <a:pt x="90091" y="175004"/>
                      <a:pt x="56182" y="185862"/>
                      <a:pt x="53230" y="171956"/>
                    </a:cubicBezTo>
                    <a:close/>
                    <a:moveTo>
                      <a:pt x="313834" y="249013"/>
                    </a:moveTo>
                    <a:cubicBezTo>
                      <a:pt x="316691" y="241393"/>
                      <a:pt x="337075" y="250061"/>
                      <a:pt x="335265" y="259491"/>
                    </a:cubicBezTo>
                    <a:cubicBezTo>
                      <a:pt x="332693" y="272159"/>
                      <a:pt x="311071" y="256633"/>
                      <a:pt x="313834" y="249013"/>
                    </a:cubicBezTo>
                    <a:close/>
                    <a:moveTo>
                      <a:pt x="170006" y="297781"/>
                    </a:moveTo>
                    <a:cubicBezTo>
                      <a:pt x="184865" y="291875"/>
                      <a:pt x="208106" y="328833"/>
                      <a:pt x="191818" y="337310"/>
                    </a:cubicBezTo>
                    <a:cubicBezTo>
                      <a:pt x="175531" y="345787"/>
                      <a:pt x="157433" y="302734"/>
                      <a:pt x="170006" y="297781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7712946" y="3172112"/>
                <a:ext cx="251132" cy="273026"/>
              </a:xfrm>
              <a:custGeom>
                <a:avLst/>
                <a:gdLst/>
                <a:ahLst/>
                <a:cxnLst/>
                <a:rect l="l" t="t" r="r" b="b"/>
                <a:pathLst>
                  <a:path w="251132" h="273026" extrusionOk="0">
                    <a:moveTo>
                      <a:pt x="149" y="271834"/>
                    </a:moveTo>
                    <a:cubicBezTo>
                      <a:pt x="22533" y="234401"/>
                      <a:pt x="44631" y="196777"/>
                      <a:pt x="68158" y="160011"/>
                    </a:cubicBezTo>
                    <a:cubicBezTo>
                      <a:pt x="79140" y="142932"/>
                      <a:pt x="90570" y="126168"/>
                      <a:pt x="102447" y="109719"/>
                    </a:cubicBezTo>
                    <a:lnTo>
                      <a:pt x="97114" y="108480"/>
                    </a:lnTo>
                    <a:lnTo>
                      <a:pt x="88255" y="106766"/>
                    </a:lnTo>
                    <a:cubicBezTo>
                      <a:pt x="81397" y="105528"/>
                      <a:pt x="74444" y="104575"/>
                      <a:pt x="67491" y="103813"/>
                    </a:cubicBezTo>
                    <a:cubicBezTo>
                      <a:pt x="60538" y="103051"/>
                      <a:pt x="54442" y="102861"/>
                      <a:pt x="47869" y="102765"/>
                    </a:cubicBezTo>
                    <a:cubicBezTo>
                      <a:pt x="40830" y="102384"/>
                      <a:pt x="33772" y="102765"/>
                      <a:pt x="26819" y="103908"/>
                    </a:cubicBezTo>
                    <a:cubicBezTo>
                      <a:pt x="25962" y="103908"/>
                      <a:pt x="25867" y="102765"/>
                      <a:pt x="26819" y="102765"/>
                    </a:cubicBezTo>
                    <a:cubicBezTo>
                      <a:pt x="33868" y="102765"/>
                      <a:pt x="41011" y="102098"/>
                      <a:pt x="48060" y="102003"/>
                    </a:cubicBezTo>
                    <a:cubicBezTo>
                      <a:pt x="55109" y="101908"/>
                      <a:pt x="61585" y="102003"/>
                      <a:pt x="68443" y="102479"/>
                    </a:cubicBezTo>
                    <a:cubicBezTo>
                      <a:pt x="75301" y="102956"/>
                      <a:pt x="81112" y="103527"/>
                      <a:pt x="87493" y="104480"/>
                    </a:cubicBezTo>
                    <a:lnTo>
                      <a:pt x="97876" y="106289"/>
                    </a:lnTo>
                    <a:cubicBezTo>
                      <a:pt x="99971" y="106289"/>
                      <a:pt x="102162" y="107052"/>
                      <a:pt x="104162" y="107623"/>
                    </a:cubicBezTo>
                    <a:cubicBezTo>
                      <a:pt x="116287" y="90983"/>
                      <a:pt x="128994" y="74666"/>
                      <a:pt x="142262" y="58664"/>
                    </a:cubicBezTo>
                    <a:cubicBezTo>
                      <a:pt x="103543" y="39757"/>
                      <a:pt x="62281" y="26575"/>
                      <a:pt x="19771" y="19517"/>
                    </a:cubicBezTo>
                    <a:cubicBezTo>
                      <a:pt x="19009" y="19517"/>
                      <a:pt x="19294" y="18278"/>
                      <a:pt x="19771" y="18469"/>
                    </a:cubicBezTo>
                    <a:cubicBezTo>
                      <a:pt x="62919" y="24412"/>
                      <a:pt x="104867" y="37109"/>
                      <a:pt x="144072" y="56093"/>
                    </a:cubicBezTo>
                    <a:cubicBezTo>
                      <a:pt x="151216" y="47330"/>
                      <a:pt x="158359" y="38567"/>
                      <a:pt x="165598" y="29899"/>
                    </a:cubicBezTo>
                    <a:cubicBezTo>
                      <a:pt x="172837" y="21231"/>
                      <a:pt x="182362" y="10849"/>
                      <a:pt x="189697" y="276"/>
                    </a:cubicBezTo>
                    <a:cubicBezTo>
                      <a:pt x="190173" y="-390"/>
                      <a:pt x="191126" y="276"/>
                      <a:pt x="190649" y="943"/>
                    </a:cubicBezTo>
                    <a:cubicBezTo>
                      <a:pt x="180534" y="12030"/>
                      <a:pt x="170990" y="23631"/>
                      <a:pt x="162074" y="35709"/>
                    </a:cubicBezTo>
                    <a:lnTo>
                      <a:pt x="162074" y="35709"/>
                    </a:lnTo>
                    <a:cubicBezTo>
                      <a:pt x="178048" y="46882"/>
                      <a:pt x="193249" y="59093"/>
                      <a:pt x="207604" y="72285"/>
                    </a:cubicBezTo>
                    <a:cubicBezTo>
                      <a:pt x="222463" y="85430"/>
                      <a:pt x="237036" y="99146"/>
                      <a:pt x="251133" y="113147"/>
                    </a:cubicBezTo>
                    <a:cubicBezTo>
                      <a:pt x="251133" y="113624"/>
                      <a:pt x="251133" y="114481"/>
                      <a:pt x="250371" y="114005"/>
                    </a:cubicBezTo>
                    <a:cubicBezTo>
                      <a:pt x="236369" y="100098"/>
                      <a:pt x="221796" y="86858"/>
                      <a:pt x="206746" y="74286"/>
                    </a:cubicBezTo>
                    <a:cubicBezTo>
                      <a:pt x="191697" y="61712"/>
                      <a:pt x="175695" y="50187"/>
                      <a:pt x="160550" y="37710"/>
                    </a:cubicBezTo>
                    <a:cubicBezTo>
                      <a:pt x="160550" y="37710"/>
                      <a:pt x="160550" y="37710"/>
                      <a:pt x="160550" y="37710"/>
                    </a:cubicBezTo>
                    <a:lnTo>
                      <a:pt x="150072" y="51425"/>
                    </a:lnTo>
                    <a:lnTo>
                      <a:pt x="144834" y="58283"/>
                    </a:lnTo>
                    <a:lnTo>
                      <a:pt x="144834" y="58760"/>
                    </a:lnTo>
                    <a:lnTo>
                      <a:pt x="127403" y="81620"/>
                    </a:lnTo>
                    <a:cubicBezTo>
                      <a:pt x="134175" y="91421"/>
                      <a:pt x="139976" y="101851"/>
                      <a:pt x="144739" y="112766"/>
                    </a:cubicBezTo>
                    <a:cubicBezTo>
                      <a:pt x="149787" y="123339"/>
                      <a:pt x="154264" y="134293"/>
                      <a:pt x="158169" y="145247"/>
                    </a:cubicBezTo>
                    <a:cubicBezTo>
                      <a:pt x="166284" y="168097"/>
                      <a:pt x="172656" y="191529"/>
                      <a:pt x="177219" y="215351"/>
                    </a:cubicBezTo>
                    <a:cubicBezTo>
                      <a:pt x="177219" y="216018"/>
                      <a:pt x="176266" y="216398"/>
                      <a:pt x="176076" y="215351"/>
                    </a:cubicBezTo>
                    <a:cubicBezTo>
                      <a:pt x="171333" y="191900"/>
                      <a:pt x="164513" y="168916"/>
                      <a:pt x="155692" y="146675"/>
                    </a:cubicBezTo>
                    <a:cubicBezTo>
                      <a:pt x="151406" y="135150"/>
                      <a:pt x="146167" y="124006"/>
                      <a:pt x="141310" y="112957"/>
                    </a:cubicBezTo>
                    <a:cubicBezTo>
                      <a:pt x="136452" y="101908"/>
                      <a:pt x="131022" y="93050"/>
                      <a:pt x="126641" y="82858"/>
                    </a:cubicBezTo>
                    <a:cubicBezTo>
                      <a:pt x="121688" y="89525"/>
                      <a:pt x="116640" y="96193"/>
                      <a:pt x="111782" y="102956"/>
                    </a:cubicBezTo>
                    <a:lnTo>
                      <a:pt x="107591" y="108861"/>
                    </a:lnTo>
                    <a:cubicBezTo>
                      <a:pt x="107591" y="109337"/>
                      <a:pt x="107591" y="109909"/>
                      <a:pt x="107020" y="109909"/>
                    </a:cubicBezTo>
                    <a:lnTo>
                      <a:pt x="107020" y="109909"/>
                    </a:lnTo>
                    <a:cubicBezTo>
                      <a:pt x="91684" y="131340"/>
                      <a:pt x="77016" y="153343"/>
                      <a:pt x="62728" y="175631"/>
                    </a:cubicBezTo>
                    <a:cubicBezTo>
                      <a:pt x="63643" y="177137"/>
                      <a:pt x="64319" y="178775"/>
                      <a:pt x="64729" y="180489"/>
                    </a:cubicBezTo>
                    <a:cubicBezTo>
                      <a:pt x="65681" y="183156"/>
                      <a:pt x="66538" y="185919"/>
                      <a:pt x="67300" y="188586"/>
                    </a:cubicBezTo>
                    <a:cubicBezTo>
                      <a:pt x="68624" y="194053"/>
                      <a:pt x="69672" y="199587"/>
                      <a:pt x="70444" y="205159"/>
                    </a:cubicBezTo>
                    <a:cubicBezTo>
                      <a:pt x="71396" y="210493"/>
                      <a:pt x="72158" y="215732"/>
                      <a:pt x="72634" y="221066"/>
                    </a:cubicBezTo>
                    <a:cubicBezTo>
                      <a:pt x="72739" y="227152"/>
                      <a:pt x="73187" y="233220"/>
                      <a:pt x="73968" y="239258"/>
                    </a:cubicBezTo>
                    <a:cubicBezTo>
                      <a:pt x="73968" y="240116"/>
                      <a:pt x="72730" y="240211"/>
                      <a:pt x="72920" y="239258"/>
                    </a:cubicBezTo>
                    <a:cubicBezTo>
                      <a:pt x="73320" y="233572"/>
                      <a:pt x="72901" y="227867"/>
                      <a:pt x="71682" y="222304"/>
                    </a:cubicBezTo>
                    <a:cubicBezTo>
                      <a:pt x="70825" y="216589"/>
                      <a:pt x="69777" y="210779"/>
                      <a:pt x="68443" y="205159"/>
                    </a:cubicBezTo>
                    <a:cubicBezTo>
                      <a:pt x="67110" y="199539"/>
                      <a:pt x="65872" y="194872"/>
                      <a:pt x="64347" y="189824"/>
                    </a:cubicBezTo>
                    <a:cubicBezTo>
                      <a:pt x="63586" y="187252"/>
                      <a:pt x="62728" y="184775"/>
                      <a:pt x="61871" y="182299"/>
                    </a:cubicBezTo>
                    <a:cubicBezTo>
                      <a:pt x="61014" y="179822"/>
                      <a:pt x="60728" y="179537"/>
                      <a:pt x="60347" y="178108"/>
                    </a:cubicBezTo>
                    <a:cubicBezTo>
                      <a:pt x="53680" y="188586"/>
                      <a:pt x="47012" y="199063"/>
                      <a:pt x="40535" y="209636"/>
                    </a:cubicBezTo>
                    <a:lnTo>
                      <a:pt x="2435" y="272501"/>
                    </a:lnTo>
                    <a:cubicBezTo>
                      <a:pt x="1197" y="273644"/>
                      <a:pt x="-518" y="272691"/>
                      <a:pt x="149" y="2718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8058256" y="3366183"/>
                <a:ext cx="258437" cy="369204"/>
              </a:xfrm>
              <a:custGeom>
                <a:avLst/>
                <a:gdLst/>
                <a:ahLst/>
                <a:cxnLst/>
                <a:rect l="l" t="t" r="r" b="b"/>
                <a:pathLst>
                  <a:path w="258437" h="369204" extrusionOk="0">
                    <a:moveTo>
                      <a:pt x="25" y="364941"/>
                    </a:moveTo>
                    <a:cubicBezTo>
                      <a:pt x="596" y="343701"/>
                      <a:pt x="3930" y="322364"/>
                      <a:pt x="6216" y="301314"/>
                    </a:cubicBezTo>
                    <a:cubicBezTo>
                      <a:pt x="8502" y="280264"/>
                      <a:pt x="10979" y="258928"/>
                      <a:pt x="13265" y="237782"/>
                    </a:cubicBezTo>
                    <a:cubicBezTo>
                      <a:pt x="16141" y="196568"/>
                      <a:pt x="21704" y="155591"/>
                      <a:pt x="29933" y="115100"/>
                    </a:cubicBezTo>
                    <a:cubicBezTo>
                      <a:pt x="37039" y="80229"/>
                      <a:pt x="54422" y="48282"/>
                      <a:pt x="79844" y="23375"/>
                    </a:cubicBezTo>
                    <a:cubicBezTo>
                      <a:pt x="92989" y="10249"/>
                      <a:pt x="110239" y="2020"/>
                      <a:pt x="128707" y="38"/>
                    </a:cubicBezTo>
                    <a:cubicBezTo>
                      <a:pt x="147338" y="-524"/>
                      <a:pt x="165626" y="5106"/>
                      <a:pt x="180714" y="16040"/>
                    </a:cubicBezTo>
                    <a:cubicBezTo>
                      <a:pt x="197831" y="28709"/>
                      <a:pt x="212594" y="44282"/>
                      <a:pt x="224339" y="62046"/>
                    </a:cubicBezTo>
                    <a:cubicBezTo>
                      <a:pt x="237016" y="79648"/>
                      <a:pt x="248418" y="98146"/>
                      <a:pt x="258438" y="117386"/>
                    </a:cubicBezTo>
                    <a:cubicBezTo>
                      <a:pt x="258438" y="118148"/>
                      <a:pt x="257676" y="118625"/>
                      <a:pt x="257295" y="117386"/>
                    </a:cubicBezTo>
                    <a:cubicBezTo>
                      <a:pt x="238397" y="85278"/>
                      <a:pt x="213347" y="57208"/>
                      <a:pt x="183572" y="34805"/>
                    </a:cubicBezTo>
                    <a:cubicBezTo>
                      <a:pt x="170275" y="24041"/>
                      <a:pt x="154111" y="17422"/>
                      <a:pt x="137090" y="15755"/>
                    </a:cubicBezTo>
                    <a:cubicBezTo>
                      <a:pt x="120278" y="15526"/>
                      <a:pt x="104066" y="22003"/>
                      <a:pt x="92036" y="33757"/>
                    </a:cubicBezTo>
                    <a:cubicBezTo>
                      <a:pt x="68319" y="56598"/>
                      <a:pt x="51764" y="85859"/>
                      <a:pt x="44411" y="117958"/>
                    </a:cubicBezTo>
                    <a:cubicBezTo>
                      <a:pt x="35724" y="155248"/>
                      <a:pt x="29552" y="193091"/>
                      <a:pt x="25933" y="231210"/>
                    </a:cubicBezTo>
                    <a:cubicBezTo>
                      <a:pt x="22980" y="253594"/>
                      <a:pt x="20123" y="276073"/>
                      <a:pt x="17170" y="298552"/>
                    </a:cubicBezTo>
                    <a:cubicBezTo>
                      <a:pt x="14217" y="321031"/>
                      <a:pt x="12312" y="343701"/>
                      <a:pt x="7645" y="365798"/>
                    </a:cubicBezTo>
                    <a:cubicBezTo>
                      <a:pt x="7407" y="367903"/>
                      <a:pt x="5511" y="369418"/>
                      <a:pt x="3406" y="369180"/>
                    </a:cubicBezTo>
                    <a:cubicBezTo>
                      <a:pt x="1301" y="368942"/>
                      <a:pt x="-213" y="367046"/>
                      <a:pt x="25" y="3649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8135609" y="3355863"/>
                <a:ext cx="319116" cy="306586"/>
              </a:xfrm>
              <a:custGeom>
                <a:avLst/>
                <a:gdLst/>
                <a:ahLst/>
                <a:cxnLst/>
                <a:rect l="l" t="t" r="r" b="b"/>
                <a:pathLst>
                  <a:path w="319116" h="306586" extrusionOk="0">
                    <a:moveTo>
                      <a:pt x="26970" y="210574"/>
                    </a:moveTo>
                    <a:cubicBezTo>
                      <a:pt x="33562" y="219442"/>
                      <a:pt x="41353" y="227367"/>
                      <a:pt x="50116" y="234101"/>
                    </a:cubicBezTo>
                    <a:cubicBezTo>
                      <a:pt x="46592" y="213432"/>
                      <a:pt x="42401" y="176951"/>
                      <a:pt x="52783" y="157044"/>
                    </a:cubicBezTo>
                    <a:cubicBezTo>
                      <a:pt x="69071" y="126659"/>
                      <a:pt x="88216" y="141804"/>
                      <a:pt x="78596" y="168284"/>
                    </a:cubicBezTo>
                    <a:cubicBezTo>
                      <a:pt x="68880" y="192115"/>
                      <a:pt x="63584" y="217518"/>
                      <a:pt x="62975" y="243245"/>
                    </a:cubicBezTo>
                    <a:cubicBezTo>
                      <a:pt x="85025" y="257094"/>
                      <a:pt x="108657" y="268258"/>
                      <a:pt x="133365" y="276487"/>
                    </a:cubicBezTo>
                    <a:cubicBezTo>
                      <a:pt x="130745" y="264581"/>
                      <a:pt x="129974" y="252341"/>
                      <a:pt x="131079" y="240197"/>
                    </a:cubicBezTo>
                    <a:cubicBezTo>
                      <a:pt x="134317" y="207717"/>
                      <a:pt x="159177" y="208288"/>
                      <a:pt x="152701" y="242102"/>
                    </a:cubicBezTo>
                    <a:cubicBezTo>
                      <a:pt x="150319" y="255208"/>
                      <a:pt x="149205" y="268505"/>
                      <a:pt x="149367" y="281821"/>
                    </a:cubicBezTo>
                    <a:cubicBezTo>
                      <a:pt x="185257" y="292880"/>
                      <a:pt x="221938" y="301167"/>
                      <a:pt x="259095" y="306586"/>
                    </a:cubicBezTo>
                    <a:cubicBezTo>
                      <a:pt x="278078" y="281974"/>
                      <a:pt x="293385" y="254732"/>
                      <a:pt x="304529" y="225719"/>
                    </a:cubicBezTo>
                    <a:cubicBezTo>
                      <a:pt x="278145" y="219052"/>
                      <a:pt x="224519" y="217528"/>
                      <a:pt x="225662" y="198668"/>
                    </a:cubicBezTo>
                    <a:cubicBezTo>
                      <a:pt x="227186" y="173236"/>
                      <a:pt x="279097" y="192763"/>
                      <a:pt x="309482" y="211241"/>
                    </a:cubicBezTo>
                    <a:cubicBezTo>
                      <a:pt x="316550" y="189124"/>
                      <a:pt x="319769" y="165959"/>
                      <a:pt x="319007" y="142756"/>
                    </a:cubicBezTo>
                    <a:cubicBezTo>
                      <a:pt x="295185" y="136156"/>
                      <a:pt x="270725" y="132098"/>
                      <a:pt x="246045" y="130660"/>
                    </a:cubicBezTo>
                    <a:cubicBezTo>
                      <a:pt x="191562" y="125992"/>
                      <a:pt x="194229" y="95131"/>
                      <a:pt x="233758" y="95798"/>
                    </a:cubicBezTo>
                    <a:cubicBezTo>
                      <a:pt x="262333" y="96370"/>
                      <a:pt x="299671" y="114181"/>
                      <a:pt x="317102" y="123421"/>
                    </a:cubicBezTo>
                    <a:cubicBezTo>
                      <a:pt x="305767" y="49316"/>
                      <a:pt x="249284" y="1882"/>
                      <a:pt x="203945" y="72"/>
                    </a:cubicBezTo>
                    <a:cubicBezTo>
                      <a:pt x="127745" y="-2976"/>
                      <a:pt x="155177" y="91798"/>
                      <a:pt x="155177" y="91798"/>
                    </a:cubicBezTo>
                    <a:cubicBezTo>
                      <a:pt x="155177" y="91798"/>
                      <a:pt x="103552" y="55507"/>
                      <a:pt x="54784" y="56460"/>
                    </a:cubicBezTo>
                    <a:cubicBezTo>
                      <a:pt x="6015" y="57412"/>
                      <a:pt x="-25131" y="138089"/>
                      <a:pt x="26970" y="210574"/>
                    </a:cubicBezTo>
                    <a:close/>
                    <a:moveTo>
                      <a:pt x="230520" y="73510"/>
                    </a:moveTo>
                    <a:cubicBezTo>
                      <a:pt x="228805" y="62842"/>
                      <a:pt x="262810" y="60270"/>
                      <a:pt x="264619" y="73510"/>
                    </a:cubicBezTo>
                    <a:cubicBezTo>
                      <a:pt x="266905" y="89321"/>
                      <a:pt x="232234" y="84368"/>
                      <a:pt x="230520" y="73510"/>
                    </a:cubicBezTo>
                    <a:close/>
                    <a:moveTo>
                      <a:pt x="285193" y="184762"/>
                    </a:moveTo>
                    <a:cubicBezTo>
                      <a:pt x="284527" y="177809"/>
                      <a:pt x="299195" y="176570"/>
                      <a:pt x="302529" y="185333"/>
                    </a:cubicBezTo>
                    <a:cubicBezTo>
                      <a:pt x="305005" y="191048"/>
                      <a:pt x="285955" y="191620"/>
                      <a:pt x="285193" y="184762"/>
                    </a:cubicBezTo>
                    <a:close/>
                    <a:moveTo>
                      <a:pt x="102218" y="191239"/>
                    </a:moveTo>
                    <a:cubicBezTo>
                      <a:pt x="113743" y="192858"/>
                      <a:pt x="120315" y="233911"/>
                      <a:pt x="100503" y="233053"/>
                    </a:cubicBezTo>
                    <a:cubicBezTo>
                      <a:pt x="85930" y="232482"/>
                      <a:pt x="92502" y="189810"/>
                      <a:pt x="102218" y="191239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8253676" y="3577200"/>
                <a:ext cx="5296" cy="16499"/>
              </a:xfrm>
              <a:custGeom>
                <a:avLst/>
                <a:gdLst/>
                <a:ahLst/>
                <a:cxnLst/>
                <a:rect l="l" t="t" r="r" b="b"/>
                <a:pathLst>
                  <a:path w="5296" h="16499" extrusionOk="0">
                    <a:moveTo>
                      <a:pt x="58" y="15526"/>
                    </a:moveTo>
                    <a:cubicBezTo>
                      <a:pt x="1963" y="10382"/>
                      <a:pt x="3677" y="5144"/>
                      <a:pt x="5296" y="0"/>
                    </a:cubicBezTo>
                    <a:cubicBezTo>
                      <a:pt x="3744" y="5229"/>
                      <a:pt x="2477" y="10544"/>
                      <a:pt x="1487" y="15907"/>
                    </a:cubicBezTo>
                    <a:cubicBezTo>
                      <a:pt x="1296" y="16954"/>
                      <a:pt x="-323" y="16478"/>
                      <a:pt x="58" y="155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8259640" y="3451946"/>
                <a:ext cx="160001" cy="207207"/>
              </a:xfrm>
              <a:custGeom>
                <a:avLst/>
                <a:gdLst/>
                <a:ahLst/>
                <a:cxnLst/>
                <a:rect l="l" t="t" r="r" b="b"/>
                <a:pathLst>
                  <a:path w="160001" h="207207" extrusionOk="0">
                    <a:moveTo>
                      <a:pt x="14192" y="74771"/>
                    </a:moveTo>
                    <a:cubicBezTo>
                      <a:pt x="17812" y="64198"/>
                      <a:pt x="21812" y="53816"/>
                      <a:pt x="25908" y="43529"/>
                    </a:cubicBezTo>
                    <a:cubicBezTo>
                      <a:pt x="28099" y="38005"/>
                      <a:pt x="30385" y="32480"/>
                      <a:pt x="32766" y="27051"/>
                    </a:cubicBezTo>
                    <a:cubicBezTo>
                      <a:pt x="34480" y="22231"/>
                      <a:pt x="36747" y="17631"/>
                      <a:pt x="39529" y="13335"/>
                    </a:cubicBezTo>
                    <a:cubicBezTo>
                      <a:pt x="37186" y="9039"/>
                      <a:pt x="35147" y="4582"/>
                      <a:pt x="33433" y="0"/>
                    </a:cubicBezTo>
                    <a:lnTo>
                      <a:pt x="34099" y="0"/>
                    </a:lnTo>
                    <a:cubicBezTo>
                      <a:pt x="39700" y="7249"/>
                      <a:pt x="44672" y="14964"/>
                      <a:pt x="48959" y="23051"/>
                    </a:cubicBezTo>
                    <a:cubicBezTo>
                      <a:pt x="51054" y="26575"/>
                      <a:pt x="53054" y="30289"/>
                      <a:pt x="55150" y="33909"/>
                    </a:cubicBezTo>
                    <a:cubicBezTo>
                      <a:pt x="59436" y="34338"/>
                      <a:pt x="63703" y="35005"/>
                      <a:pt x="67913" y="35909"/>
                    </a:cubicBezTo>
                    <a:cubicBezTo>
                      <a:pt x="72485" y="36767"/>
                      <a:pt x="77438" y="37624"/>
                      <a:pt x="81629" y="38671"/>
                    </a:cubicBezTo>
                    <a:lnTo>
                      <a:pt x="95155" y="41815"/>
                    </a:lnTo>
                    <a:cubicBezTo>
                      <a:pt x="99631" y="42863"/>
                      <a:pt x="104108" y="44387"/>
                      <a:pt x="108680" y="45053"/>
                    </a:cubicBezTo>
                    <a:cubicBezTo>
                      <a:pt x="109071" y="44910"/>
                      <a:pt x="109509" y="45110"/>
                      <a:pt x="109661" y="45501"/>
                    </a:cubicBezTo>
                    <a:cubicBezTo>
                      <a:pt x="109804" y="45901"/>
                      <a:pt x="109604" y="46339"/>
                      <a:pt x="109214" y="46482"/>
                    </a:cubicBezTo>
                    <a:cubicBezTo>
                      <a:pt x="109042" y="46549"/>
                      <a:pt x="108852" y="46549"/>
                      <a:pt x="108680" y="46482"/>
                    </a:cubicBezTo>
                    <a:cubicBezTo>
                      <a:pt x="104032" y="44853"/>
                      <a:pt x="99251" y="43615"/>
                      <a:pt x="94393" y="42767"/>
                    </a:cubicBezTo>
                    <a:cubicBezTo>
                      <a:pt x="90135" y="41815"/>
                      <a:pt x="85753" y="41053"/>
                      <a:pt x="81248" y="40481"/>
                    </a:cubicBezTo>
                    <a:cubicBezTo>
                      <a:pt x="76867" y="39814"/>
                      <a:pt x="72390" y="39243"/>
                      <a:pt x="67913" y="38767"/>
                    </a:cubicBezTo>
                    <a:lnTo>
                      <a:pt x="57817" y="38005"/>
                    </a:lnTo>
                    <a:cubicBezTo>
                      <a:pt x="59722" y="41148"/>
                      <a:pt x="61531" y="44387"/>
                      <a:pt x="63341" y="47530"/>
                    </a:cubicBezTo>
                    <a:lnTo>
                      <a:pt x="64103" y="49149"/>
                    </a:lnTo>
                    <a:cubicBezTo>
                      <a:pt x="67799" y="49035"/>
                      <a:pt x="71485" y="49454"/>
                      <a:pt x="75057" y="50387"/>
                    </a:cubicBezTo>
                    <a:cubicBezTo>
                      <a:pt x="79057" y="51149"/>
                      <a:pt x="82963" y="51816"/>
                      <a:pt x="86868" y="52673"/>
                    </a:cubicBezTo>
                    <a:cubicBezTo>
                      <a:pt x="94774" y="54483"/>
                      <a:pt x="102679" y="56388"/>
                      <a:pt x="110585" y="58579"/>
                    </a:cubicBezTo>
                    <a:cubicBezTo>
                      <a:pt x="127063" y="63151"/>
                      <a:pt x="143351" y="68104"/>
                      <a:pt x="159639" y="73723"/>
                    </a:cubicBezTo>
                    <a:cubicBezTo>
                      <a:pt x="160496" y="73723"/>
                      <a:pt x="159639" y="75438"/>
                      <a:pt x="159068" y="75057"/>
                    </a:cubicBezTo>
                    <a:cubicBezTo>
                      <a:pt x="142885" y="69618"/>
                      <a:pt x="126416" y="65075"/>
                      <a:pt x="109728" y="61436"/>
                    </a:cubicBezTo>
                    <a:cubicBezTo>
                      <a:pt x="102013" y="59627"/>
                      <a:pt x="94202" y="57912"/>
                      <a:pt x="86392" y="56293"/>
                    </a:cubicBezTo>
                    <a:lnTo>
                      <a:pt x="74581" y="53721"/>
                    </a:lnTo>
                    <a:cubicBezTo>
                      <a:pt x="71361" y="53302"/>
                      <a:pt x="68171" y="52635"/>
                      <a:pt x="65056" y="51721"/>
                    </a:cubicBezTo>
                    <a:cubicBezTo>
                      <a:pt x="73438" y="67246"/>
                      <a:pt x="81344" y="82963"/>
                      <a:pt x="88582" y="99346"/>
                    </a:cubicBezTo>
                    <a:cubicBezTo>
                      <a:pt x="104394" y="134303"/>
                      <a:pt x="117729" y="170307"/>
                      <a:pt x="131254" y="206121"/>
                    </a:cubicBezTo>
                    <a:cubicBezTo>
                      <a:pt x="131254" y="207073"/>
                      <a:pt x="130207" y="207645"/>
                      <a:pt x="129826" y="206788"/>
                    </a:cubicBezTo>
                    <a:cubicBezTo>
                      <a:pt x="116834" y="170983"/>
                      <a:pt x="101689" y="135998"/>
                      <a:pt x="84487" y="102013"/>
                    </a:cubicBezTo>
                    <a:lnTo>
                      <a:pt x="74962" y="83439"/>
                    </a:lnTo>
                    <a:lnTo>
                      <a:pt x="74104" y="87249"/>
                    </a:lnTo>
                    <a:cubicBezTo>
                      <a:pt x="73343" y="91440"/>
                      <a:pt x="72580" y="95726"/>
                      <a:pt x="71914" y="99917"/>
                    </a:cubicBezTo>
                    <a:cubicBezTo>
                      <a:pt x="70485" y="108490"/>
                      <a:pt x="69056" y="116967"/>
                      <a:pt x="67723" y="125444"/>
                    </a:cubicBezTo>
                    <a:cubicBezTo>
                      <a:pt x="64132" y="142885"/>
                      <a:pt x="62094" y="160601"/>
                      <a:pt x="61627" y="178403"/>
                    </a:cubicBezTo>
                    <a:cubicBezTo>
                      <a:pt x="61627" y="178823"/>
                      <a:pt x="61284" y="179165"/>
                      <a:pt x="60865" y="179165"/>
                    </a:cubicBezTo>
                    <a:cubicBezTo>
                      <a:pt x="60446" y="179165"/>
                      <a:pt x="60103" y="178823"/>
                      <a:pt x="60103" y="178403"/>
                    </a:cubicBezTo>
                    <a:cubicBezTo>
                      <a:pt x="61217" y="169869"/>
                      <a:pt x="61846" y="161287"/>
                      <a:pt x="62008" y="152686"/>
                    </a:cubicBezTo>
                    <a:cubicBezTo>
                      <a:pt x="62579" y="143732"/>
                      <a:pt x="63246" y="134779"/>
                      <a:pt x="64294" y="125921"/>
                    </a:cubicBezTo>
                    <a:cubicBezTo>
                      <a:pt x="65341" y="117062"/>
                      <a:pt x="66389" y="108871"/>
                      <a:pt x="67818" y="100298"/>
                    </a:cubicBezTo>
                    <a:cubicBezTo>
                      <a:pt x="68485" y="96107"/>
                      <a:pt x="69247" y="91821"/>
                      <a:pt x="70009" y="87630"/>
                    </a:cubicBezTo>
                    <a:cubicBezTo>
                      <a:pt x="70161" y="84325"/>
                      <a:pt x="70971" y="81086"/>
                      <a:pt x="72390" y="78105"/>
                    </a:cubicBezTo>
                    <a:lnTo>
                      <a:pt x="59055" y="51245"/>
                    </a:lnTo>
                    <a:cubicBezTo>
                      <a:pt x="54769" y="42863"/>
                      <a:pt x="50482" y="34480"/>
                      <a:pt x="46101" y="26194"/>
                    </a:cubicBezTo>
                    <a:cubicBezTo>
                      <a:pt x="44291" y="22670"/>
                      <a:pt x="42291" y="19145"/>
                      <a:pt x="40386" y="15526"/>
                    </a:cubicBezTo>
                    <a:cubicBezTo>
                      <a:pt x="38957" y="19907"/>
                      <a:pt x="37271" y="24203"/>
                      <a:pt x="35338" y="28385"/>
                    </a:cubicBezTo>
                    <a:cubicBezTo>
                      <a:pt x="33338" y="33242"/>
                      <a:pt x="31337" y="37910"/>
                      <a:pt x="29432" y="42767"/>
                    </a:cubicBezTo>
                    <a:cubicBezTo>
                      <a:pt x="25051" y="53435"/>
                      <a:pt x="20955" y="64198"/>
                      <a:pt x="16954" y="74867"/>
                    </a:cubicBezTo>
                    <a:cubicBezTo>
                      <a:pt x="11144" y="90106"/>
                      <a:pt x="4763" y="105728"/>
                      <a:pt x="0" y="121634"/>
                    </a:cubicBezTo>
                    <a:cubicBezTo>
                      <a:pt x="5048" y="106299"/>
                      <a:pt x="9525" y="90106"/>
                      <a:pt x="14192" y="747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8258973" y="3573581"/>
                <a:ext cx="1047" cy="3714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714" extrusionOk="0">
                    <a:moveTo>
                      <a:pt x="0" y="3715"/>
                    </a:moveTo>
                    <a:cubicBezTo>
                      <a:pt x="0" y="2477"/>
                      <a:pt x="762" y="1238"/>
                      <a:pt x="1048" y="0"/>
                    </a:cubicBezTo>
                    <a:cubicBezTo>
                      <a:pt x="667" y="1143"/>
                      <a:pt x="667" y="2381"/>
                      <a:pt x="0" y="37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7930932" y="3689881"/>
                <a:ext cx="339852" cy="405765"/>
              </a:xfrm>
              <a:custGeom>
                <a:avLst/>
                <a:gdLst/>
                <a:ahLst/>
                <a:cxnLst/>
                <a:rect l="l" t="t" r="r" b="b"/>
                <a:pathLst>
                  <a:path w="339852" h="405765" extrusionOk="0">
                    <a:moveTo>
                      <a:pt x="0" y="0"/>
                    </a:moveTo>
                    <a:lnTo>
                      <a:pt x="5334" y="113443"/>
                    </a:lnTo>
                    <a:lnTo>
                      <a:pt x="19145" y="405765"/>
                    </a:lnTo>
                    <a:lnTo>
                      <a:pt x="320707" y="405765"/>
                    </a:lnTo>
                    <a:lnTo>
                      <a:pt x="334518" y="113443"/>
                    </a:lnTo>
                    <a:lnTo>
                      <a:pt x="3398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7930932" y="3689881"/>
                <a:ext cx="339852" cy="113442"/>
              </a:xfrm>
              <a:custGeom>
                <a:avLst/>
                <a:gdLst/>
                <a:ahLst/>
                <a:cxnLst/>
                <a:rect l="l" t="t" r="r" b="b"/>
                <a:pathLst>
                  <a:path w="339852" h="113442" extrusionOk="0">
                    <a:moveTo>
                      <a:pt x="0" y="0"/>
                    </a:moveTo>
                    <a:lnTo>
                      <a:pt x="5334" y="113443"/>
                    </a:lnTo>
                    <a:lnTo>
                      <a:pt x="334518" y="113443"/>
                    </a:lnTo>
                    <a:lnTo>
                      <a:pt x="3398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 rot="10800000">
                <a:off x="7909405" y="3643971"/>
                <a:ext cx="382809" cy="91725"/>
              </a:xfrm>
              <a:custGeom>
                <a:avLst/>
                <a:gdLst/>
                <a:ahLst/>
                <a:cxnLst/>
                <a:rect l="l" t="t" r="r" b="b"/>
                <a:pathLst>
                  <a:path w="382809" h="91725" extrusionOk="0">
                    <a:moveTo>
                      <a:pt x="0" y="0"/>
                    </a:moveTo>
                    <a:lnTo>
                      <a:pt x="382810" y="0"/>
                    </a:lnTo>
                    <a:lnTo>
                      <a:pt x="382810" y="91726"/>
                    </a:lnTo>
                    <a:lnTo>
                      <a:pt x="0" y="9172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174296" y="4095646"/>
                <a:ext cx="52959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2959" h="48006" extrusionOk="0">
                    <a:moveTo>
                      <a:pt x="0" y="0"/>
                    </a:moveTo>
                    <a:lnTo>
                      <a:pt x="52959" y="0"/>
                    </a:lnTo>
                    <a:lnTo>
                      <a:pt x="52959" y="48006"/>
                    </a:lnTo>
                    <a:lnTo>
                      <a:pt x="0" y="4800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8174296" y="4095646"/>
                <a:ext cx="52959" cy="24002"/>
              </a:xfrm>
              <a:custGeom>
                <a:avLst/>
                <a:gdLst/>
                <a:ahLst/>
                <a:cxnLst/>
                <a:rect l="l" t="t" r="r" b="b"/>
                <a:pathLst>
                  <a:path w="52959" h="24002" extrusionOk="0">
                    <a:moveTo>
                      <a:pt x="0" y="0"/>
                    </a:moveTo>
                    <a:lnTo>
                      <a:pt x="52959" y="0"/>
                    </a:lnTo>
                    <a:lnTo>
                      <a:pt x="52959" y="24003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7974461" y="4095646"/>
                <a:ext cx="52863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48006" extrusionOk="0">
                    <a:moveTo>
                      <a:pt x="0" y="0"/>
                    </a:moveTo>
                    <a:lnTo>
                      <a:pt x="52864" y="0"/>
                    </a:lnTo>
                    <a:lnTo>
                      <a:pt x="52864" y="48006"/>
                    </a:lnTo>
                    <a:lnTo>
                      <a:pt x="0" y="4800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7974461" y="4095646"/>
                <a:ext cx="52863" cy="24002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24002" extrusionOk="0">
                    <a:moveTo>
                      <a:pt x="0" y="0"/>
                    </a:moveTo>
                    <a:lnTo>
                      <a:pt x="52864" y="0"/>
                    </a:lnTo>
                    <a:lnTo>
                      <a:pt x="52864" y="24003"/>
                    </a:lnTo>
                    <a:lnTo>
                      <a:pt x="0" y="24003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37"/>
            <p:cNvSpPr/>
            <p:nvPr/>
          </p:nvSpPr>
          <p:spPr>
            <a:xfrm>
              <a:off x="4623661" y="4137651"/>
              <a:ext cx="3976306" cy="9525"/>
            </a:xfrm>
            <a:custGeom>
              <a:avLst/>
              <a:gdLst/>
              <a:ahLst/>
              <a:cxnLst/>
              <a:rect l="l" t="t" r="r" b="b"/>
              <a:pathLst>
                <a:path w="3976306" h="9525" extrusionOk="0">
                  <a:moveTo>
                    <a:pt x="0" y="4763"/>
                  </a:moveTo>
                  <a:lnTo>
                    <a:pt x="497014" y="2477"/>
                  </a:lnTo>
                  <a:lnTo>
                    <a:pt x="994124" y="1619"/>
                  </a:lnTo>
                  <a:lnTo>
                    <a:pt x="1988153" y="0"/>
                  </a:lnTo>
                  <a:lnTo>
                    <a:pt x="2982182" y="1619"/>
                  </a:lnTo>
                  <a:lnTo>
                    <a:pt x="3479292" y="2477"/>
                  </a:lnTo>
                  <a:lnTo>
                    <a:pt x="3976307" y="4763"/>
                  </a:lnTo>
                  <a:lnTo>
                    <a:pt x="3479292" y="7144"/>
                  </a:lnTo>
                  <a:lnTo>
                    <a:pt x="2982182" y="8001"/>
                  </a:lnTo>
                  <a:lnTo>
                    <a:pt x="1988153" y="9525"/>
                  </a:lnTo>
                  <a:lnTo>
                    <a:pt x="994124" y="7906"/>
                  </a:lnTo>
                  <a:lnTo>
                    <a:pt x="497014" y="7144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5051715" y="3073804"/>
              <a:ext cx="3118484" cy="666368"/>
            </a:xfrm>
            <a:custGeom>
              <a:avLst/>
              <a:gdLst/>
              <a:ahLst/>
              <a:cxnLst/>
              <a:rect l="l" t="t" r="r" b="b"/>
              <a:pathLst>
                <a:path w="3118484" h="666368" extrusionOk="0">
                  <a:moveTo>
                    <a:pt x="0" y="0"/>
                  </a:moveTo>
                  <a:lnTo>
                    <a:pt x="3118485" y="0"/>
                  </a:lnTo>
                  <a:lnTo>
                    <a:pt x="2158079" y="666369"/>
                  </a:lnTo>
                  <a:lnTo>
                    <a:pt x="1970627" y="666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AF9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37"/>
            <p:cNvGrpSpPr/>
            <p:nvPr/>
          </p:nvGrpSpPr>
          <p:grpSpPr>
            <a:xfrm>
              <a:off x="6545521" y="3704931"/>
              <a:ext cx="1090326" cy="811148"/>
              <a:chOff x="6545521" y="3704931"/>
              <a:chExt cx="1090326" cy="811148"/>
            </a:xfrm>
          </p:grpSpPr>
          <p:sp>
            <p:nvSpPr>
              <p:cNvPr id="1114" name="Google Shape;1114;p37"/>
              <p:cNvSpPr/>
              <p:nvPr/>
            </p:nvSpPr>
            <p:spPr>
              <a:xfrm>
                <a:off x="6545521" y="3905718"/>
                <a:ext cx="1090326" cy="59245"/>
              </a:xfrm>
              <a:custGeom>
                <a:avLst/>
                <a:gdLst/>
                <a:ahLst/>
                <a:cxnLst/>
                <a:rect l="l" t="t" r="r" b="b"/>
                <a:pathLst>
                  <a:path w="1090326" h="59245" extrusionOk="0">
                    <a:moveTo>
                      <a:pt x="0" y="0"/>
                    </a:moveTo>
                    <a:lnTo>
                      <a:pt x="1090327" y="0"/>
                    </a:lnTo>
                    <a:lnTo>
                      <a:pt x="1090327" y="59246"/>
                    </a:lnTo>
                    <a:lnTo>
                      <a:pt x="0" y="59246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6605242" y="3964963"/>
                <a:ext cx="970978" cy="59245"/>
              </a:xfrm>
              <a:custGeom>
                <a:avLst/>
                <a:gdLst/>
                <a:ahLst/>
                <a:cxnLst/>
                <a:rect l="l" t="t" r="r" b="b"/>
                <a:pathLst>
                  <a:path w="970978" h="59245" extrusionOk="0">
                    <a:moveTo>
                      <a:pt x="0" y="0"/>
                    </a:moveTo>
                    <a:lnTo>
                      <a:pt x="970979" y="0"/>
                    </a:lnTo>
                    <a:lnTo>
                      <a:pt x="970979" y="59246"/>
                    </a:lnTo>
                    <a:lnTo>
                      <a:pt x="0" y="592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6581335" y="4024209"/>
                <a:ext cx="130873" cy="491870"/>
              </a:xfrm>
              <a:custGeom>
                <a:avLst/>
                <a:gdLst/>
                <a:ahLst/>
                <a:cxnLst/>
                <a:rect l="l" t="t" r="r" b="b"/>
                <a:pathLst>
                  <a:path w="130873" h="491870" extrusionOk="0">
                    <a:moveTo>
                      <a:pt x="24003" y="491871"/>
                    </a:moveTo>
                    <a:lnTo>
                      <a:pt x="0" y="491871"/>
                    </a:lnTo>
                    <a:lnTo>
                      <a:pt x="69723" y="0"/>
                    </a:lnTo>
                    <a:lnTo>
                      <a:pt x="130874" y="0"/>
                    </a:lnTo>
                    <a:lnTo>
                      <a:pt x="24003" y="49187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6646390" y="4024304"/>
                <a:ext cx="65817" cy="55530"/>
              </a:xfrm>
              <a:custGeom>
                <a:avLst/>
                <a:gdLst/>
                <a:ahLst/>
                <a:cxnLst/>
                <a:rect l="l" t="t" r="r" b="b"/>
                <a:pathLst>
                  <a:path w="65817" h="55530" extrusionOk="0">
                    <a:moveTo>
                      <a:pt x="65818" y="0"/>
                    </a:moveTo>
                    <a:lnTo>
                      <a:pt x="58674" y="55531"/>
                    </a:lnTo>
                    <a:lnTo>
                      <a:pt x="0" y="55531"/>
                    </a:lnTo>
                    <a:lnTo>
                      <a:pt x="4667" y="0"/>
                    </a:lnTo>
                    <a:lnTo>
                      <a:pt x="658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7469160" y="4024209"/>
                <a:ext cx="130873" cy="491870"/>
              </a:xfrm>
              <a:custGeom>
                <a:avLst/>
                <a:gdLst/>
                <a:ahLst/>
                <a:cxnLst/>
                <a:rect l="l" t="t" r="r" b="b"/>
                <a:pathLst>
                  <a:path w="130873" h="491870" extrusionOk="0">
                    <a:moveTo>
                      <a:pt x="106966" y="491871"/>
                    </a:moveTo>
                    <a:lnTo>
                      <a:pt x="130873" y="491871"/>
                    </a:lnTo>
                    <a:lnTo>
                      <a:pt x="61150" y="0"/>
                    </a:lnTo>
                    <a:lnTo>
                      <a:pt x="0" y="0"/>
                    </a:lnTo>
                    <a:lnTo>
                      <a:pt x="106966" y="49187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7469255" y="4024304"/>
                <a:ext cx="65722" cy="55530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55530" extrusionOk="0">
                    <a:moveTo>
                      <a:pt x="0" y="0"/>
                    </a:moveTo>
                    <a:lnTo>
                      <a:pt x="7144" y="55531"/>
                    </a:lnTo>
                    <a:lnTo>
                      <a:pt x="65723" y="55531"/>
                    </a:lnTo>
                    <a:lnTo>
                      <a:pt x="610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6752785" y="3704931"/>
                <a:ext cx="665416" cy="172974"/>
              </a:xfrm>
              <a:custGeom>
                <a:avLst/>
                <a:gdLst/>
                <a:ahLst/>
                <a:cxnLst/>
                <a:rect l="l" t="t" r="r" b="b"/>
                <a:pathLst>
                  <a:path w="665416" h="172974" extrusionOk="0">
                    <a:moveTo>
                      <a:pt x="607885" y="0"/>
                    </a:moveTo>
                    <a:cubicBezTo>
                      <a:pt x="639659" y="0"/>
                      <a:pt x="665417" y="0"/>
                      <a:pt x="665417" y="0"/>
                    </a:cubicBezTo>
                    <a:lnTo>
                      <a:pt x="665417" y="172974"/>
                    </a:lnTo>
                    <a:cubicBezTo>
                      <a:pt x="665417" y="172974"/>
                      <a:pt x="639659" y="172974"/>
                      <a:pt x="607885" y="172974"/>
                    </a:cubicBezTo>
                    <a:lnTo>
                      <a:pt x="57531" y="172974"/>
                    </a:lnTo>
                    <a:cubicBezTo>
                      <a:pt x="25758" y="172974"/>
                      <a:pt x="0" y="172974"/>
                      <a:pt x="0" y="172974"/>
                    </a:cubicBezTo>
                    <a:lnTo>
                      <a:pt x="0" y="0"/>
                    </a:lnTo>
                    <a:cubicBezTo>
                      <a:pt x="0" y="0"/>
                      <a:pt x="25757" y="0"/>
                      <a:pt x="57531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6822031" y="374169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6822031" y="376093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6822031" y="3780273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6822031" y="3799514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7099018" y="374169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7099018" y="3760937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7099018" y="3780273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7099018" y="3799514"/>
                <a:ext cx="24993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9936" h="11525" extrusionOk="0">
                    <a:moveTo>
                      <a:pt x="0" y="0"/>
                    </a:moveTo>
                    <a:lnTo>
                      <a:pt x="249936" y="0"/>
                    </a:lnTo>
                    <a:lnTo>
                      <a:pt x="249936" y="11525"/>
                    </a:lnTo>
                    <a:lnTo>
                      <a:pt x="0" y="1152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834509" y="3829041"/>
                <a:ext cx="88868" cy="29051"/>
              </a:xfrm>
              <a:custGeom>
                <a:avLst/>
                <a:gdLst/>
                <a:ahLst/>
                <a:cxnLst/>
                <a:rect l="l" t="t" r="r" b="b"/>
                <a:pathLst>
                  <a:path w="88868" h="29051" extrusionOk="0">
                    <a:moveTo>
                      <a:pt x="0" y="0"/>
                    </a:moveTo>
                    <a:lnTo>
                      <a:pt x="88868" y="0"/>
                    </a:lnTo>
                    <a:lnTo>
                      <a:pt x="88868" y="29051"/>
                    </a:lnTo>
                    <a:lnTo>
                      <a:pt x="0" y="29051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6958906" y="3832375"/>
                <a:ext cx="68865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68865" h="22479" extrusionOk="0">
                    <a:moveTo>
                      <a:pt x="57626" y="0"/>
                    </a:moveTo>
                    <a:lnTo>
                      <a:pt x="11239" y="0"/>
                    </a:lnTo>
                    <a:cubicBezTo>
                      <a:pt x="5029" y="0"/>
                      <a:pt x="0" y="5029"/>
                      <a:pt x="0" y="11239"/>
                    </a:cubicBezTo>
                    <a:cubicBezTo>
                      <a:pt x="0" y="17450"/>
                      <a:pt x="5029" y="22479"/>
                      <a:pt x="11239" y="22479"/>
                    </a:cubicBezTo>
                    <a:lnTo>
                      <a:pt x="57626" y="22479"/>
                    </a:lnTo>
                    <a:cubicBezTo>
                      <a:pt x="63837" y="22479"/>
                      <a:pt x="68866" y="17450"/>
                      <a:pt x="68866" y="11239"/>
                    </a:cubicBezTo>
                    <a:cubicBezTo>
                      <a:pt x="68866" y="5029"/>
                      <a:pt x="63837" y="0"/>
                      <a:pt x="57626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7183029" y="3825898"/>
                <a:ext cx="108489" cy="35433"/>
              </a:xfrm>
              <a:custGeom>
                <a:avLst/>
                <a:gdLst/>
                <a:ahLst/>
                <a:cxnLst/>
                <a:rect l="l" t="t" r="r" b="b"/>
                <a:pathLst>
                  <a:path w="108489" h="35433" extrusionOk="0">
                    <a:moveTo>
                      <a:pt x="90773" y="0"/>
                    </a:moveTo>
                    <a:lnTo>
                      <a:pt x="17716" y="0"/>
                    </a:lnTo>
                    <a:cubicBezTo>
                      <a:pt x="7934" y="0"/>
                      <a:pt x="0" y="7934"/>
                      <a:pt x="0" y="17716"/>
                    </a:cubicBezTo>
                    <a:cubicBezTo>
                      <a:pt x="0" y="27499"/>
                      <a:pt x="7934" y="35433"/>
                      <a:pt x="17716" y="35433"/>
                    </a:cubicBezTo>
                    <a:lnTo>
                      <a:pt x="90773" y="35433"/>
                    </a:lnTo>
                    <a:cubicBezTo>
                      <a:pt x="100555" y="35433"/>
                      <a:pt x="108490" y="27499"/>
                      <a:pt x="108490" y="17716"/>
                    </a:cubicBezTo>
                    <a:cubicBezTo>
                      <a:pt x="108490" y="7934"/>
                      <a:pt x="100555" y="0"/>
                      <a:pt x="90773" y="0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7083207" y="3823993"/>
                <a:ext cx="40005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40005" h="40005" extrusionOk="0">
                    <a:moveTo>
                      <a:pt x="40005" y="20003"/>
                    </a:moveTo>
                    <a:cubicBezTo>
                      <a:pt x="40005" y="31052"/>
                      <a:pt x="31052" y="40005"/>
                      <a:pt x="20003" y="40005"/>
                    </a:cubicBezTo>
                    <a:cubicBezTo>
                      <a:pt x="8954" y="40005"/>
                      <a:pt x="0" y="31052"/>
                      <a:pt x="0" y="20003"/>
                    </a:cubicBezTo>
                    <a:cubicBezTo>
                      <a:pt x="0" y="8954"/>
                      <a:pt x="8954" y="0"/>
                      <a:pt x="20003" y="0"/>
                    </a:cubicBezTo>
                    <a:cubicBezTo>
                      <a:pt x="30994" y="-57"/>
                      <a:pt x="39948" y="8820"/>
                      <a:pt x="40005" y="19812"/>
                    </a:cubicBezTo>
                    <a:cubicBezTo>
                      <a:pt x="40005" y="19879"/>
                      <a:pt x="40005" y="19936"/>
                      <a:pt x="40005" y="20003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7194364" y="3832756"/>
                <a:ext cx="22478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8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39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39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7225987" y="3832756"/>
                <a:ext cx="22478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8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39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39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7257609" y="3832756"/>
                <a:ext cx="22479" cy="22478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8" extrusionOk="0">
                    <a:moveTo>
                      <a:pt x="22479" y="11239"/>
                    </a:moveTo>
                    <a:cubicBezTo>
                      <a:pt x="22479" y="17450"/>
                      <a:pt x="17450" y="22479"/>
                      <a:pt x="11240" y="22479"/>
                    </a:cubicBezTo>
                    <a:cubicBezTo>
                      <a:pt x="5029" y="22479"/>
                      <a:pt x="0" y="17450"/>
                      <a:pt x="0" y="11239"/>
                    </a:cubicBezTo>
                    <a:cubicBezTo>
                      <a:pt x="0" y="5029"/>
                      <a:pt x="5029" y="0"/>
                      <a:pt x="11240" y="0"/>
                    </a:cubicBezTo>
                    <a:cubicBezTo>
                      <a:pt x="17450" y="0"/>
                      <a:pt x="22479" y="5029"/>
                      <a:pt x="22479" y="11239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845272" y="3833709"/>
                <a:ext cx="6715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67151" h="19811" extrusionOk="0">
                    <a:moveTo>
                      <a:pt x="0" y="0"/>
                    </a:moveTo>
                    <a:lnTo>
                      <a:pt x="67151" y="0"/>
                    </a:lnTo>
                    <a:lnTo>
                      <a:pt x="67151" y="19812"/>
                    </a:lnTo>
                    <a:lnTo>
                      <a:pt x="0" y="1981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6967573" y="3835232"/>
                <a:ext cx="51434" cy="16764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16764" extrusionOk="0">
                    <a:moveTo>
                      <a:pt x="43053" y="0"/>
                    </a:moveTo>
                    <a:lnTo>
                      <a:pt x="8382" y="0"/>
                    </a:lnTo>
                    <a:cubicBezTo>
                      <a:pt x="3753" y="0"/>
                      <a:pt x="0" y="3753"/>
                      <a:pt x="0" y="8382"/>
                    </a:cubicBezTo>
                    <a:cubicBezTo>
                      <a:pt x="0" y="13011"/>
                      <a:pt x="3753" y="16764"/>
                      <a:pt x="8382" y="16764"/>
                    </a:cubicBezTo>
                    <a:lnTo>
                      <a:pt x="43053" y="16764"/>
                    </a:lnTo>
                    <a:cubicBezTo>
                      <a:pt x="47682" y="16764"/>
                      <a:pt x="51435" y="13011"/>
                      <a:pt x="51435" y="8382"/>
                    </a:cubicBezTo>
                    <a:cubicBezTo>
                      <a:pt x="51435" y="3753"/>
                      <a:pt x="47682" y="0"/>
                      <a:pt x="4305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7089398" y="3830374"/>
                <a:ext cx="27241" cy="27241"/>
              </a:xfrm>
              <a:custGeom>
                <a:avLst/>
                <a:gdLst/>
                <a:ahLst/>
                <a:cxnLst/>
                <a:rect l="l" t="t" r="r" b="b"/>
                <a:pathLst>
                  <a:path w="27241" h="27241" extrusionOk="0">
                    <a:moveTo>
                      <a:pt x="27241" y="13621"/>
                    </a:moveTo>
                    <a:cubicBezTo>
                      <a:pt x="27241" y="21146"/>
                      <a:pt x="21145" y="27242"/>
                      <a:pt x="13621" y="27242"/>
                    </a:cubicBezTo>
                    <a:cubicBezTo>
                      <a:pt x="6096" y="27242"/>
                      <a:pt x="0" y="21146"/>
                      <a:pt x="0" y="13621"/>
                    </a:cubicBezTo>
                    <a:cubicBezTo>
                      <a:pt x="0" y="6096"/>
                      <a:pt x="6096" y="0"/>
                      <a:pt x="13621" y="0"/>
                    </a:cubicBezTo>
                    <a:cubicBezTo>
                      <a:pt x="21088" y="-57"/>
                      <a:pt x="27184" y="5963"/>
                      <a:pt x="27241" y="13431"/>
                    </a:cubicBezTo>
                    <a:cubicBezTo>
                      <a:pt x="27241" y="13497"/>
                      <a:pt x="27241" y="13555"/>
                      <a:pt x="27241" y="136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7197697" y="3835995"/>
                <a:ext cx="15906" cy="15906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906" extrusionOk="0">
                    <a:moveTo>
                      <a:pt x="15907" y="8001"/>
                    </a:moveTo>
                    <a:cubicBezTo>
                      <a:pt x="15859" y="12382"/>
                      <a:pt x="12287" y="15907"/>
                      <a:pt x="7906" y="15907"/>
                    </a:cubicBezTo>
                    <a:cubicBezTo>
                      <a:pt x="3543" y="15907"/>
                      <a:pt x="0" y="12363"/>
                      <a:pt x="0" y="8001"/>
                    </a:cubicBezTo>
                    <a:cubicBezTo>
                      <a:pt x="0" y="3620"/>
                      <a:pt x="3524" y="48"/>
                      <a:pt x="7906" y="0"/>
                    </a:cubicBezTo>
                    <a:cubicBezTo>
                      <a:pt x="12306" y="48"/>
                      <a:pt x="15859" y="3600"/>
                      <a:pt x="15907" y="80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7229320" y="3835709"/>
                <a:ext cx="15811" cy="15811"/>
              </a:xfrm>
              <a:custGeom>
                <a:avLst/>
                <a:gdLst/>
                <a:ahLst/>
                <a:cxnLst/>
                <a:rect l="l" t="t" r="r" b="b"/>
                <a:pathLst>
                  <a:path w="15811" h="15811" extrusionOk="0">
                    <a:moveTo>
                      <a:pt x="15811" y="7906"/>
                    </a:moveTo>
                    <a:cubicBezTo>
                      <a:pt x="15811" y="12272"/>
                      <a:pt x="12272" y="15811"/>
                      <a:pt x="7906" y="15811"/>
                    </a:cubicBezTo>
                    <a:cubicBezTo>
                      <a:pt x="3539" y="15811"/>
                      <a:pt x="0" y="12272"/>
                      <a:pt x="0" y="7906"/>
                    </a:cubicBezTo>
                    <a:cubicBezTo>
                      <a:pt x="0" y="3539"/>
                      <a:pt x="3540" y="0"/>
                      <a:pt x="7906" y="0"/>
                    </a:cubicBezTo>
                    <a:cubicBezTo>
                      <a:pt x="12272" y="0"/>
                      <a:pt x="15811" y="3540"/>
                      <a:pt x="15811" y="790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7260943" y="3835995"/>
                <a:ext cx="15906" cy="15906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906" extrusionOk="0">
                    <a:moveTo>
                      <a:pt x="15907" y="8001"/>
                    </a:moveTo>
                    <a:cubicBezTo>
                      <a:pt x="15859" y="12382"/>
                      <a:pt x="12287" y="15907"/>
                      <a:pt x="7906" y="15907"/>
                    </a:cubicBezTo>
                    <a:cubicBezTo>
                      <a:pt x="3543" y="15907"/>
                      <a:pt x="0" y="12363"/>
                      <a:pt x="0" y="8001"/>
                    </a:cubicBezTo>
                    <a:cubicBezTo>
                      <a:pt x="0" y="3620"/>
                      <a:pt x="3524" y="48"/>
                      <a:pt x="7906" y="0"/>
                    </a:cubicBezTo>
                    <a:cubicBezTo>
                      <a:pt x="12306" y="48"/>
                      <a:pt x="15859" y="3600"/>
                      <a:pt x="15907" y="80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7201507" y="3839900"/>
                <a:ext cx="8191" cy="8191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4096"/>
                    </a:moveTo>
                    <a:cubicBezTo>
                      <a:pt x="8191" y="6353"/>
                      <a:pt x="6353" y="8191"/>
                      <a:pt x="4096" y="8191"/>
                    </a:cubicBezTo>
                    <a:cubicBezTo>
                      <a:pt x="1838" y="8191"/>
                      <a:pt x="0" y="6353"/>
                      <a:pt x="0" y="4096"/>
                    </a:cubicBezTo>
                    <a:cubicBezTo>
                      <a:pt x="0" y="1838"/>
                      <a:pt x="1838" y="0"/>
                      <a:pt x="4096" y="0"/>
                    </a:cubicBezTo>
                    <a:cubicBezTo>
                      <a:pt x="6353" y="0"/>
                      <a:pt x="8191" y="1838"/>
                      <a:pt x="8191" y="409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7233130" y="3839519"/>
                <a:ext cx="8191" cy="8191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8191" extrusionOk="0">
                    <a:moveTo>
                      <a:pt x="8191" y="4096"/>
                    </a:moveTo>
                    <a:cubicBezTo>
                      <a:pt x="8191" y="6358"/>
                      <a:pt x="6358" y="8191"/>
                      <a:pt x="4096" y="8191"/>
                    </a:cubicBezTo>
                    <a:cubicBezTo>
                      <a:pt x="1834" y="8191"/>
                      <a:pt x="0" y="6358"/>
                      <a:pt x="0" y="4096"/>
                    </a:cubicBezTo>
                    <a:cubicBezTo>
                      <a:pt x="0" y="1834"/>
                      <a:pt x="1834" y="0"/>
                      <a:pt x="4096" y="0"/>
                    </a:cubicBezTo>
                    <a:cubicBezTo>
                      <a:pt x="6358" y="0"/>
                      <a:pt x="8191" y="1834"/>
                      <a:pt x="8191" y="409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7264753" y="3839804"/>
                <a:ext cx="8286" cy="8286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8286" extrusionOk="0">
                    <a:moveTo>
                      <a:pt x="8287" y="4191"/>
                    </a:moveTo>
                    <a:cubicBezTo>
                      <a:pt x="8239" y="6468"/>
                      <a:pt x="6372" y="8287"/>
                      <a:pt x="4096" y="8287"/>
                    </a:cubicBezTo>
                    <a:cubicBezTo>
                      <a:pt x="1839" y="8287"/>
                      <a:pt x="0" y="6448"/>
                      <a:pt x="0" y="4191"/>
                    </a:cubicBezTo>
                    <a:cubicBezTo>
                      <a:pt x="0" y="1914"/>
                      <a:pt x="1819" y="48"/>
                      <a:pt x="4096" y="0"/>
                    </a:cubicBezTo>
                    <a:cubicBezTo>
                      <a:pt x="6410" y="0"/>
                      <a:pt x="8287" y="1876"/>
                      <a:pt x="8287" y="4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6838700" y="3877809"/>
                <a:ext cx="51339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51339" h="18097" extrusionOk="0">
                    <a:moveTo>
                      <a:pt x="0" y="0"/>
                    </a:moveTo>
                    <a:lnTo>
                      <a:pt x="51340" y="0"/>
                    </a:lnTo>
                    <a:lnTo>
                      <a:pt x="5134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6847463" y="3895907"/>
                <a:ext cx="33813" cy="12096"/>
              </a:xfrm>
              <a:custGeom>
                <a:avLst/>
                <a:gdLst/>
                <a:ahLst/>
                <a:cxnLst/>
                <a:rect l="l" t="t" r="r" b="b"/>
                <a:pathLst>
                  <a:path w="33813" h="12096" extrusionOk="0">
                    <a:moveTo>
                      <a:pt x="0" y="0"/>
                    </a:moveTo>
                    <a:lnTo>
                      <a:pt x="33814" y="0"/>
                    </a:lnTo>
                    <a:lnTo>
                      <a:pt x="33814" y="12097"/>
                    </a:lnTo>
                    <a:lnTo>
                      <a:pt x="0" y="1209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7289804" y="3895907"/>
                <a:ext cx="33813" cy="12096"/>
              </a:xfrm>
              <a:custGeom>
                <a:avLst/>
                <a:gdLst/>
                <a:ahLst/>
                <a:cxnLst/>
                <a:rect l="l" t="t" r="r" b="b"/>
                <a:pathLst>
                  <a:path w="33813" h="12096" extrusionOk="0">
                    <a:moveTo>
                      <a:pt x="0" y="0"/>
                    </a:moveTo>
                    <a:lnTo>
                      <a:pt x="33814" y="0"/>
                    </a:lnTo>
                    <a:lnTo>
                      <a:pt x="33814" y="12097"/>
                    </a:lnTo>
                    <a:lnTo>
                      <a:pt x="0" y="1209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7281041" y="3877809"/>
                <a:ext cx="51339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51339" h="18097" extrusionOk="0">
                    <a:moveTo>
                      <a:pt x="0" y="0"/>
                    </a:moveTo>
                    <a:lnTo>
                      <a:pt x="51340" y="0"/>
                    </a:lnTo>
                    <a:lnTo>
                      <a:pt x="5134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9" name="Google Shape;1149;p37"/>
            <p:cNvGrpSpPr/>
            <p:nvPr/>
          </p:nvGrpSpPr>
          <p:grpSpPr>
            <a:xfrm>
              <a:off x="4752353" y="1229353"/>
              <a:ext cx="1629272" cy="3244669"/>
              <a:chOff x="4752353" y="1229353"/>
              <a:chExt cx="1629272" cy="3244669"/>
            </a:xfrm>
          </p:grpSpPr>
          <p:sp>
            <p:nvSpPr>
              <p:cNvPr id="1150" name="Google Shape;1150;p37"/>
              <p:cNvSpPr/>
              <p:nvPr/>
            </p:nvSpPr>
            <p:spPr>
              <a:xfrm>
                <a:off x="5499340" y="3874380"/>
                <a:ext cx="656545" cy="591124"/>
              </a:xfrm>
              <a:custGeom>
                <a:avLst/>
                <a:gdLst/>
                <a:ahLst/>
                <a:cxnLst/>
                <a:rect l="l" t="t" r="r" b="b"/>
                <a:pathLst>
                  <a:path w="656545" h="591124" extrusionOk="0">
                    <a:moveTo>
                      <a:pt x="647273" y="588740"/>
                    </a:moveTo>
                    <a:cubicBezTo>
                      <a:pt x="626795" y="595313"/>
                      <a:pt x="23100" y="587693"/>
                      <a:pt x="1097" y="573310"/>
                    </a:cubicBezTo>
                    <a:cubicBezTo>
                      <a:pt x="-7285" y="567976"/>
                      <a:pt x="35102" y="0"/>
                      <a:pt x="35102" y="0"/>
                    </a:cubicBezTo>
                    <a:lnTo>
                      <a:pt x="425627" y="3905"/>
                    </a:lnTo>
                    <a:lnTo>
                      <a:pt x="384098" y="383953"/>
                    </a:lnTo>
                    <a:cubicBezTo>
                      <a:pt x="384098" y="383953"/>
                      <a:pt x="605935" y="486632"/>
                      <a:pt x="628509" y="505015"/>
                    </a:cubicBezTo>
                    <a:cubicBezTo>
                      <a:pt x="651083" y="523399"/>
                      <a:pt x="667752" y="581882"/>
                      <a:pt x="647273" y="58874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5495744" y="4249570"/>
                <a:ext cx="668483" cy="224452"/>
              </a:xfrm>
              <a:custGeom>
                <a:avLst/>
                <a:gdLst/>
                <a:ahLst/>
                <a:cxnLst/>
                <a:rect l="l" t="t" r="r" b="b"/>
                <a:pathLst>
                  <a:path w="668483" h="224452" extrusionOk="0">
                    <a:moveTo>
                      <a:pt x="657537" y="221456"/>
                    </a:moveTo>
                    <a:cubicBezTo>
                      <a:pt x="636011" y="228505"/>
                      <a:pt x="26411" y="222790"/>
                      <a:pt x="3170" y="207741"/>
                    </a:cubicBezTo>
                    <a:cubicBezTo>
                      <a:pt x="-5784" y="202121"/>
                      <a:pt x="7075" y="1048"/>
                      <a:pt x="7075" y="0"/>
                    </a:cubicBezTo>
                    <a:lnTo>
                      <a:pt x="384170" y="0"/>
                    </a:lnTo>
                    <a:lnTo>
                      <a:pt x="384170" y="6668"/>
                    </a:lnTo>
                    <a:cubicBezTo>
                      <a:pt x="384170" y="6668"/>
                      <a:pt x="618485" y="114110"/>
                      <a:pt x="642297" y="133445"/>
                    </a:cubicBezTo>
                    <a:cubicBezTo>
                      <a:pt x="666110" y="152781"/>
                      <a:pt x="679064" y="214598"/>
                      <a:pt x="657537" y="22145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526560" y="4441852"/>
                <a:ext cx="626661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626661" h="8065" extrusionOk="0">
                    <a:moveTo>
                      <a:pt x="625102" y="5361"/>
                    </a:moveTo>
                    <a:cubicBezTo>
                      <a:pt x="521470" y="1837"/>
                      <a:pt x="103323" y="-2544"/>
                      <a:pt x="643" y="1837"/>
                    </a:cubicBezTo>
                    <a:cubicBezTo>
                      <a:pt x="-214" y="1837"/>
                      <a:pt x="-214" y="2409"/>
                      <a:pt x="643" y="2504"/>
                    </a:cubicBezTo>
                    <a:cubicBezTo>
                      <a:pt x="103227" y="8219"/>
                      <a:pt x="521375" y="9172"/>
                      <a:pt x="625007" y="6981"/>
                    </a:cubicBezTo>
                    <a:cubicBezTo>
                      <a:pt x="627198" y="6981"/>
                      <a:pt x="627198" y="5361"/>
                      <a:pt x="625102" y="53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5801497" y="4247813"/>
                <a:ext cx="125044" cy="32291"/>
              </a:xfrm>
              <a:custGeom>
                <a:avLst/>
                <a:gdLst/>
                <a:ahLst/>
                <a:cxnLst/>
                <a:rect l="l" t="t" r="r" b="b"/>
                <a:pathLst>
                  <a:path w="125044" h="32291" extrusionOk="0">
                    <a:moveTo>
                      <a:pt x="122612" y="3281"/>
                    </a:moveTo>
                    <a:cubicBezTo>
                      <a:pt x="81845" y="-4720"/>
                      <a:pt x="31934" y="1090"/>
                      <a:pt x="502" y="29856"/>
                    </a:cubicBezTo>
                    <a:cubicBezTo>
                      <a:pt x="-737" y="30904"/>
                      <a:pt x="502" y="32618"/>
                      <a:pt x="2216" y="32237"/>
                    </a:cubicBezTo>
                    <a:cubicBezTo>
                      <a:pt x="41288" y="20035"/>
                      <a:pt x="81550" y="12054"/>
                      <a:pt x="122326" y="8425"/>
                    </a:cubicBezTo>
                    <a:cubicBezTo>
                      <a:pt x="123746" y="8501"/>
                      <a:pt x="124965" y="7415"/>
                      <a:pt x="125041" y="5996"/>
                    </a:cubicBezTo>
                    <a:cubicBezTo>
                      <a:pt x="125117" y="4577"/>
                      <a:pt x="124031" y="3357"/>
                      <a:pt x="122612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5830832" y="4265815"/>
                <a:ext cx="124997" cy="32291"/>
              </a:xfrm>
              <a:custGeom>
                <a:avLst/>
                <a:gdLst/>
                <a:ahLst/>
                <a:cxnLst/>
                <a:rect l="l" t="t" r="r" b="b"/>
                <a:pathLst>
                  <a:path w="124997" h="32291" extrusionOk="0">
                    <a:moveTo>
                      <a:pt x="122519" y="3281"/>
                    </a:moveTo>
                    <a:cubicBezTo>
                      <a:pt x="81847" y="-4720"/>
                      <a:pt x="31841" y="1090"/>
                      <a:pt x="504" y="29856"/>
                    </a:cubicBezTo>
                    <a:cubicBezTo>
                      <a:pt x="-735" y="30903"/>
                      <a:pt x="504" y="32618"/>
                      <a:pt x="2123" y="32237"/>
                    </a:cubicBezTo>
                    <a:cubicBezTo>
                      <a:pt x="41223" y="20026"/>
                      <a:pt x="81523" y="12044"/>
                      <a:pt x="122329" y="8425"/>
                    </a:cubicBezTo>
                    <a:cubicBezTo>
                      <a:pt x="123748" y="8482"/>
                      <a:pt x="124938" y="7367"/>
                      <a:pt x="124996" y="5948"/>
                    </a:cubicBezTo>
                    <a:cubicBezTo>
                      <a:pt x="125053" y="4529"/>
                      <a:pt x="123938" y="3338"/>
                      <a:pt x="122519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5860076" y="4283817"/>
                <a:ext cx="124995" cy="32318"/>
              </a:xfrm>
              <a:custGeom>
                <a:avLst/>
                <a:gdLst/>
                <a:ahLst/>
                <a:cxnLst/>
                <a:rect l="l" t="t" r="r" b="b"/>
                <a:pathLst>
                  <a:path w="124995" h="32318" extrusionOk="0">
                    <a:moveTo>
                      <a:pt x="122517" y="3281"/>
                    </a:moveTo>
                    <a:cubicBezTo>
                      <a:pt x="81845" y="-4720"/>
                      <a:pt x="31934" y="1090"/>
                      <a:pt x="502" y="29856"/>
                    </a:cubicBezTo>
                    <a:cubicBezTo>
                      <a:pt x="-737" y="30999"/>
                      <a:pt x="502" y="32713"/>
                      <a:pt x="2216" y="32237"/>
                    </a:cubicBezTo>
                    <a:cubicBezTo>
                      <a:pt x="41288" y="20017"/>
                      <a:pt x="81550" y="12035"/>
                      <a:pt x="122326" y="8425"/>
                    </a:cubicBezTo>
                    <a:cubicBezTo>
                      <a:pt x="123746" y="8482"/>
                      <a:pt x="124936" y="7367"/>
                      <a:pt x="124993" y="5948"/>
                    </a:cubicBezTo>
                    <a:cubicBezTo>
                      <a:pt x="125050" y="4529"/>
                      <a:pt x="123936" y="3338"/>
                      <a:pt x="122517" y="328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5298793" y="2194456"/>
                <a:ext cx="663010" cy="2060733"/>
              </a:xfrm>
              <a:custGeom>
                <a:avLst/>
                <a:gdLst/>
                <a:ahLst/>
                <a:cxnLst/>
                <a:rect l="l" t="t" r="r" b="b"/>
                <a:pathLst>
                  <a:path w="663010" h="2060733" extrusionOk="0">
                    <a:moveTo>
                      <a:pt x="609028" y="2060734"/>
                    </a:moveTo>
                    <a:lnTo>
                      <a:pt x="189071" y="2060734"/>
                    </a:lnTo>
                    <a:cubicBezTo>
                      <a:pt x="189071" y="2060734"/>
                      <a:pt x="274796" y="1077468"/>
                      <a:pt x="271367" y="1060609"/>
                    </a:cubicBezTo>
                    <a:cubicBezTo>
                      <a:pt x="267176" y="1038606"/>
                      <a:pt x="242792" y="939355"/>
                      <a:pt x="209360" y="809625"/>
                    </a:cubicBezTo>
                    <a:cubicBezTo>
                      <a:pt x="199073" y="769048"/>
                      <a:pt x="187928" y="725519"/>
                      <a:pt x="176308" y="680371"/>
                    </a:cubicBezTo>
                    <a:cubicBezTo>
                      <a:pt x="144971" y="558355"/>
                      <a:pt x="110490" y="424910"/>
                      <a:pt x="80391" y="308896"/>
                    </a:cubicBezTo>
                    <a:cubicBezTo>
                      <a:pt x="35242" y="135064"/>
                      <a:pt x="0" y="0"/>
                      <a:pt x="0" y="0"/>
                    </a:cubicBezTo>
                    <a:lnTo>
                      <a:pt x="355949" y="0"/>
                    </a:lnTo>
                    <a:cubicBezTo>
                      <a:pt x="355949" y="0"/>
                      <a:pt x="397478" y="131445"/>
                      <a:pt x="449770" y="302514"/>
                    </a:cubicBezTo>
                    <a:cubicBezTo>
                      <a:pt x="534924" y="580644"/>
                      <a:pt x="648748" y="963358"/>
                      <a:pt x="659987" y="1056418"/>
                    </a:cubicBezTo>
                    <a:cubicBezTo>
                      <a:pt x="678085" y="1206437"/>
                      <a:pt x="609028" y="2060734"/>
                      <a:pt x="609028" y="2060734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5512129" y="4180636"/>
                <a:ext cx="377774" cy="7856"/>
              </a:xfrm>
              <a:custGeom>
                <a:avLst/>
                <a:gdLst/>
                <a:ahLst/>
                <a:cxnLst/>
                <a:rect l="l" t="t" r="r" b="b"/>
                <a:pathLst>
                  <a:path w="377774" h="7856" extrusionOk="0">
                    <a:moveTo>
                      <a:pt x="377119" y="2926"/>
                    </a:moveTo>
                    <a:cubicBezTo>
                      <a:pt x="312920" y="1592"/>
                      <a:pt x="331399" y="1021"/>
                      <a:pt x="267200" y="450"/>
                    </a:cubicBezTo>
                    <a:cubicBezTo>
                      <a:pt x="235768" y="450"/>
                      <a:pt x="29551" y="-1646"/>
                      <a:pt x="500" y="3212"/>
                    </a:cubicBezTo>
                    <a:cubicBezTo>
                      <a:pt x="-167" y="3212"/>
                      <a:pt x="-167" y="4355"/>
                      <a:pt x="500" y="4545"/>
                    </a:cubicBezTo>
                    <a:cubicBezTo>
                      <a:pt x="29837" y="9403"/>
                      <a:pt x="236053" y="7593"/>
                      <a:pt x="267200" y="7212"/>
                    </a:cubicBezTo>
                    <a:cubicBezTo>
                      <a:pt x="331399" y="6641"/>
                      <a:pt x="312920" y="6164"/>
                      <a:pt x="377119" y="4736"/>
                    </a:cubicBezTo>
                    <a:cubicBezTo>
                      <a:pt x="377614" y="4574"/>
                      <a:pt x="377890" y="4031"/>
                      <a:pt x="377728" y="3535"/>
                    </a:cubicBezTo>
                    <a:cubicBezTo>
                      <a:pt x="377633" y="3250"/>
                      <a:pt x="377404" y="3021"/>
                      <a:pt x="377119" y="292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5363468" y="2242462"/>
                <a:ext cx="266721" cy="1880901"/>
              </a:xfrm>
              <a:custGeom>
                <a:avLst/>
                <a:gdLst/>
                <a:ahLst/>
                <a:cxnLst/>
                <a:rect l="l" t="t" r="r" b="b"/>
                <a:pathLst>
                  <a:path w="266721" h="1880901" extrusionOk="0">
                    <a:moveTo>
                      <a:pt x="0" y="0"/>
                    </a:moveTo>
                    <a:lnTo>
                      <a:pt x="65342" y="230600"/>
                    </a:lnTo>
                    <a:lnTo>
                      <a:pt x="129159" y="461677"/>
                    </a:lnTo>
                    <a:cubicBezTo>
                      <a:pt x="150400" y="538639"/>
                      <a:pt x="170879" y="615886"/>
                      <a:pt x="191357" y="693134"/>
                    </a:cubicBezTo>
                    <a:cubicBezTo>
                      <a:pt x="211836" y="770382"/>
                      <a:pt x="232029" y="847630"/>
                      <a:pt x="250888" y="925354"/>
                    </a:cubicBezTo>
                    <a:cubicBezTo>
                      <a:pt x="255365" y="944880"/>
                      <a:pt x="260413" y="964311"/>
                      <a:pt x="263842" y="984028"/>
                    </a:cubicBezTo>
                    <a:cubicBezTo>
                      <a:pt x="264890" y="988981"/>
                      <a:pt x="265557" y="994124"/>
                      <a:pt x="266509" y="999077"/>
                    </a:cubicBezTo>
                    <a:cubicBezTo>
                      <a:pt x="266509" y="1001840"/>
                      <a:pt x="266986" y="1004887"/>
                      <a:pt x="266509" y="1007459"/>
                    </a:cubicBezTo>
                    <a:lnTo>
                      <a:pt x="265938" y="1014984"/>
                    </a:lnTo>
                    <a:lnTo>
                      <a:pt x="263652" y="1044797"/>
                    </a:lnTo>
                    <a:lnTo>
                      <a:pt x="254127" y="1164241"/>
                    </a:lnTo>
                    <a:lnTo>
                      <a:pt x="235077" y="1403223"/>
                    </a:lnTo>
                    <a:lnTo>
                      <a:pt x="216027" y="1642110"/>
                    </a:lnTo>
                    <a:lnTo>
                      <a:pt x="195739" y="1880902"/>
                    </a:lnTo>
                    <a:lnTo>
                      <a:pt x="211646" y="1641729"/>
                    </a:lnTo>
                    <a:lnTo>
                      <a:pt x="228505" y="1402652"/>
                    </a:lnTo>
                    <a:lnTo>
                      <a:pt x="246507" y="1163384"/>
                    </a:lnTo>
                    <a:lnTo>
                      <a:pt x="255365" y="1043845"/>
                    </a:lnTo>
                    <a:lnTo>
                      <a:pt x="257651" y="1013936"/>
                    </a:lnTo>
                    <a:lnTo>
                      <a:pt x="257651" y="1006507"/>
                    </a:lnTo>
                    <a:cubicBezTo>
                      <a:pt x="257651" y="1004126"/>
                      <a:pt x="257651" y="1002220"/>
                      <a:pt x="257651" y="999934"/>
                    </a:cubicBezTo>
                    <a:cubicBezTo>
                      <a:pt x="256794" y="995172"/>
                      <a:pt x="256127" y="990409"/>
                      <a:pt x="255079" y="985457"/>
                    </a:cubicBezTo>
                    <a:cubicBezTo>
                      <a:pt x="251270" y="966407"/>
                      <a:pt x="246507" y="946594"/>
                      <a:pt x="242030" y="927164"/>
                    </a:cubicBezTo>
                    <a:cubicBezTo>
                      <a:pt x="204597" y="772001"/>
                      <a:pt x="162877" y="617696"/>
                      <a:pt x="122396" y="4632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5298698" y="2194266"/>
                <a:ext cx="347471" cy="768762"/>
              </a:xfrm>
              <a:custGeom>
                <a:avLst/>
                <a:gdLst/>
                <a:ahLst/>
                <a:cxnLst/>
                <a:rect l="l" t="t" r="r" b="b"/>
                <a:pathLst>
                  <a:path w="347471" h="768762" extrusionOk="0">
                    <a:moveTo>
                      <a:pt x="347472" y="0"/>
                    </a:moveTo>
                    <a:cubicBezTo>
                      <a:pt x="322707" y="191167"/>
                      <a:pt x="233172" y="508730"/>
                      <a:pt x="198977" y="768763"/>
                    </a:cubicBezTo>
                    <a:cubicBezTo>
                      <a:pt x="118681" y="45367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4778735" y="3876666"/>
                <a:ext cx="620451" cy="588076"/>
              </a:xfrm>
              <a:custGeom>
                <a:avLst/>
                <a:gdLst/>
                <a:ahLst/>
                <a:cxnLst/>
                <a:rect l="l" t="t" r="r" b="b"/>
                <a:pathLst>
                  <a:path w="620451" h="588076" extrusionOk="0">
                    <a:moveTo>
                      <a:pt x="9518" y="583121"/>
                    </a:moveTo>
                    <a:cubicBezTo>
                      <a:pt x="30092" y="589502"/>
                      <a:pt x="537203" y="591788"/>
                      <a:pt x="559111" y="577120"/>
                    </a:cubicBezTo>
                    <a:cubicBezTo>
                      <a:pt x="567588" y="571691"/>
                      <a:pt x="570541" y="486156"/>
                      <a:pt x="571208" y="382714"/>
                    </a:cubicBezTo>
                    <a:lnTo>
                      <a:pt x="571208" y="379476"/>
                    </a:lnTo>
                    <a:cubicBezTo>
                      <a:pt x="571208" y="358140"/>
                      <a:pt x="620452" y="0"/>
                      <a:pt x="620452" y="0"/>
                    </a:cubicBezTo>
                    <a:lnTo>
                      <a:pt x="237356" y="7906"/>
                    </a:lnTo>
                    <a:lnTo>
                      <a:pt x="193065" y="384048"/>
                    </a:lnTo>
                    <a:lnTo>
                      <a:pt x="193065" y="390430"/>
                    </a:lnTo>
                    <a:cubicBezTo>
                      <a:pt x="193065" y="390430"/>
                      <a:pt x="50190" y="480060"/>
                      <a:pt x="27616" y="498824"/>
                    </a:cubicBezTo>
                    <a:cubicBezTo>
                      <a:pt x="5042" y="517588"/>
                      <a:pt x="-11151" y="576929"/>
                      <a:pt x="9518" y="58312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4752353" y="4249570"/>
                <a:ext cx="604569" cy="224452"/>
              </a:xfrm>
              <a:custGeom>
                <a:avLst/>
                <a:gdLst/>
                <a:ahLst/>
                <a:cxnLst/>
                <a:rect l="l" t="t" r="r" b="b"/>
                <a:pathLst>
                  <a:path w="604569" h="224452" extrusionOk="0">
                    <a:moveTo>
                      <a:pt x="10850" y="221456"/>
                    </a:moveTo>
                    <a:cubicBezTo>
                      <a:pt x="32376" y="228505"/>
                      <a:pt x="577682" y="222790"/>
                      <a:pt x="601400" y="207741"/>
                    </a:cubicBezTo>
                    <a:cubicBezTo>
                      <a:pt x="610353" y="202121"/>
                      <a:pt x="597494" y="1048"/>
                      <a:pt x="597494" y="0"/>
                    </a:cubicBezTo>
                    <a:lnTo>
                      <a:pt x="219923" y="0"/>
                    </a:lnTo>
                    <a:lnTo>
                      <a:pt x="219923" y="6668"/>
                    </a:lnTo>
                    <a:cubicBezTo>
                      <a:pt x="219923" y="6668"/>
                      <a:pt x="49712" y="114110"/>
                      <a:pt x="26185" y="133445"/>
                    </a:cubicBezTo>
                    <a:cubicBezTo>
                      <a:pt x="2658" y="152781"/>
                      <a:pt x="-10677" y="214598"/>
                      <a:pt x="10850" y="22145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4763179" y="4441852"/>
                <a:ext cx="562451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562451" h="8065" extrusionOk="0">
                    <a:moveTo>
                      <a:pt x="1643" y="5361"/>
                    </a:moveTo>
                    <a:cubicBezTo>
                      <a:pt x="105275" y="1837"/>
                      <a:pt x="458843" y="-2544"/>
                      <a:pt x="561808" y="1837"/>
                    </a:cubicBezTo>
                    <a:cubicBezTo>
                      <a:pt x="562666" y="1837"/>
                      <a:pt x="562666" y="2409"/>
                      <a:pt x="561808" y="2504"/>
                    </a:cubicBezTo>
                    <a:cubicBezTo>
                      <a:pt x="459224" y="8219"/>
                      <a:pt x="105275" y="9172"/>
                      <a:pt x="1643" y="6981"/>
                    </a:cubicBezTo>
                    <a:cubicBezTo>
                      <a:pt x="-548" y="6981"/>
                      <a:pt x="-548" y="5361"/>
                      <a:pt x="1643" y="53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951738" y="4254294"/>
                <a:ext cx="126009" cy="26071"/>
              </a:xfrm>
              <a:custGeom>
                <a:avLst/>
                <a:gdLst/>
                <a:ahLst/>
                <a:cxnLst/>
                <a:rect l="l" t="t" r="r" b="b"/>
                <a:pathLst>
                  <a:path w="126009" h="26071" extrusionOk="0">
                    <a:moveTo>
                      <a:pt x="1679" y="6516"/>
                    </a:moveTo>
                    <a:cubicBezTo>
                      <a:pt x="41684" y="-4629"/>
                      <a:pt x="91881" y="-3009"/>
                      <a:pt x="125504" y="23470"/>
                    </a:cubicBezTo>
                    <a:cubicBezTo>
                      <a:pt x="126742" y="24518"/>
                      <a:pt x="125504" y="26327"/>
                      <a:pt x="123980" y="26042"/>
                    </a:cubicBezTo>
                    <a:cubicBezTo>
                      <a:pt x="84196" y="16907"/>
                      <a:pt x="43544" y="12088"/>
                      <a:pt x="2727" y="11659"/>
                    </a:cubicBezTo>
                    <a:cubicBezTo>
                      <a:pt x="1254" y="11688"/>
                      <a:pt x="34" y="10525"/>
                      <a:pt x="1" y="9049"/>
                    </a:cubicBezTo>
                    <a:cubicBezTo>
                      <a:pt x="-24" y="7935"/>
                      <a:pt x="645" y="6925"/>
                      <a:pt x="1679" y="65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923928" y="4274492"/>
                <a:ext cx="126333" cy="26086"/>
              </a:xfrm>
              <a:custGeom>
                <a:avLst/>
                <a:gdLst/>
                <a:ahLst/>
                <a:cxnLst/>
                <a:rect l="l" t="t" r="r" b="b"/>
                <a:pathLst>
                  <a:path w="126333" h="26086" extrusionOk="0">
                    <a:moveTo>
                      <a:pt x="1961" y="6511"/>
                    </a:moveTo>
                    <a:cubicBezTo>
                      <a:pt x="41871" y="-4634"/>
                      <a:pt x="92163" y="-3014"/>
                      <a:pt x="125786" y="23561"/>
                    </a:cubicBezTo>
                    <a:cubicBezTo>
                      <a:pt x="127120" y="24513"/>
                      <a:pt x="125786" y="26418"/>
                      <a:pt x="124262" y="26037"/>
                    </a:cubicBezTo>
                    <a:cubicBezTo>
                      <a:pt x="84121" y="16912"/>
                      <a:pt x="43123" y="12092"/>
                      <a:pt x="1961" y="11654"/>
                    </a:cubicBezTo>
                    <a:cubicBezTo>
                      <a:pt x="541" y="11264"/>
                      <a:pt x="-294" y="9797"/>
                      <a:pt x="96" y="8377"/>
                    </a:cubicBezTo>
                    <a:cubicBezTo>
                      <a:pt x="345" y="7473"/>
                      <a:pt x="1053" y="6758"/>
                      <a:pt x="1961" y="65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896004" y="4294680"/>
                <a:ext cx="126257" cy="26071"/>
              </a:xfrm>
              <a:custGeom>
                <a:avLst/>
                <a:gdLst/>
                <a:ahLst/>
                <a:cxnLst/>
                <a:rect l="l" t="t" r="r" b="b"/>
                <a:pathLst>
                  <a:path w="126257" h="26071" extrusionOk="0">
                    <a:moveTo>
                      <a:pt x="1882" y="6516"/>
                    </a:moveTo>
                    <a:cubicBezTo>
                      <a:pt x="41887" y="-4629"/>
                      <a:pt x="92084" y="-3009"/>
                      <a:pt x="125707" y="23470"/>
                    </a:cubicBezTo>
                    <a:cubicBezTo>
                      <a:pt x="127041" y="24518"/>
                      <a:pt x="125707" y="26327"/>
                      <a:pt x="124278" y="26042"/>
                    </a:cubicBezTo>
                    <a:cubicBezTo>
                      <a:pt x="84366" y="16898"/>
                      <a:pt x="43589" y="12040"/>
                      <a:pt x="2644" y="11564"/>
                    </a:cubicBezTo>
                    <a:cubicBezTo>
                      <a:pt x="1225" y="11602"/>
                      <a:pt x="41" y="10487"/>
                      <a:pt x="1" y="9068"/>
                    </a:cubicBezTo>
                    <a:cubicBezTo>
                      <a:pt x="-31" y="7887"/>
                      <a:pt x="744" y="6830"/>
                      <a:pt x="1882" y="65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952750" y="2194266"/>
                <a:ext cx="693419" cy="2065210"/>
              </a:xfrm>
              <a:custGeom>
                <a:avLst/>
                <a:gdLst/>
                <a:ahLst/>
                <a:cxnLst/>
                <a:rect l="l" t="t" r="r" b="b"/>
                <a:pathLst>
                  <a:path w="693419" h="2065210" extrusionOk="0">
                    <a:moveTo>
                      <a:pt x="693420" y="0"/>
                    </a:moveTo>
                    <a:cubicBezTo>
                      <a:pt x="693420" y="0"/>
                      <a:pt x="639413" y="328898"/>
                      <a:pt x="635699" y="339471"/>
                    </a:cubicBezTo>
                    <a:cubicBezTo>
                      <a:pt x="635699" y="339471"/>
                      <a:pt x="615696" y="348996"/>
                      <a:pt x="579501" y="365760"/>
                    </a:cubicBezTo>
                    <a:lnTo>
                      <a:pt x="422053" y="2063496"/>
                    </a:lnTo>
                    <a:lnTo>
                      <a:pt x="0" y="2065210"/>
                    </a:lnTo>
                    <a:lnTo>
                      <a:pt x="23279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981050" y="4180593"/>
                <a:ext cx="380226" cy="8110"/>
              </a:xfrm>
              <a:custGeom>
                <a:avLst/>
                <a:gdLst/>
                <a:ahLst/>
                <a:cxnLst/>
                <a:rect l="l" t="t" r="r" b="b"/>
                <a:pathLst>
                  <a:path w="380226" h="8110" extrusionOk="0">
                    <a:moveTo>
                      <a:pt x="379274" y="2111"/>
                    </a:moveTo>
                    <a:cubicBezTo>
                      <a:pt x="314790" y="1064"/>
                      <a:pt x="333364" y="397"/>
                      <a:pt x="268880" y="111"/>
                    </a:cubicBezTo>
                    <a:cubicBezTo>
                      <a:pt x="237257" y="111"/>
                      <a:pt x="29993" y="-1032"/>
                      <a:pt x="465" y="4016"/>
                    </a:cubicBezTo>
                    <a:cubicBezTo>
                      <a:pt x="-202" y="4016"/>
                      <a:pt x="-106" y="5159"/>
                      <a:pt x="465" y="5350"/>
                    </a:cubicBezTo>
                    <a:cubicBezTo>
                      <a:pt x="29993" y="10112"/>
                      <a:pt x="237352" y="7350"/>
                      <a:pt x="268880" y="6969"/>
                    </a:cubicBezTo>
                    <a:cubicBezTo>
                      <a:pt x="333364" y="6016"/>
                      <a:pt x="314790" y="5635"/>
                      <a:pt x="379274" y="4016"/>
                    </a:cubicBezTo>
                    <a:cubicBezTo>
                      <a:pt x="379798" y="4016"/>
                      <a:pt x="380227" y="3588"/>
                      <a:pt x="380227" y="3064"/>
                    </a:cubicBezTo>
                    <a:cubicBezTo>
                      <a:pt x="380227" y="2540"/>
                      <a:pt x="379798" y="2111"/>
                      <a:pt x="379274" y="21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5484895" y="2523329"/>
                <a:ext cx="124892" cy="65876"/>
              </a:xfrm>
              <a:custGeom>
                <a:avLst/>
                <a:gdLst/>
                <a:ahLst/>
                <a:cxnLst/>
                <a:rect l="l" t="t" r="r" b="b"/>
                <a:pathLst>
                  <a:path w="124892" h="65876" extrusionOk="0">
                    <a:moveTo>
                      <a:pt x="121174" y="216"/>
                    </a:moveTo>
                    <a:cubicBezTo>
                      <a:pt x="79179" y="17694"/>
                      <a:pt x="38793" y="38830"/>
                      <a:pt x="493" y="63367"/>
                    </a:cubicBezTo>
                    <a:cubicBezTo>
                      <a:pt x="-107" y="63881"/>
                      <a:pt x="-165" y="64786"/>
                      <a:pt x="350" y="65386"/>
                    </a:cubicBezTo>
                    <a:cubicBezTo>
                      <a:pt x="693" y="65776"/>
                      <a:pt x="1217" y="65957"/>
                      <a:pt x="1731" y="65843"/>
                    </a:cubicBezTo>
                    <a:cubicBezTo>
                      <a:pt x="42498" y="46031"/>
                      <a:pt x="84027" y="26981"/>
                      <a:pt x="123556" y="4978"/>
                    </a:cubicBezTo>
                    <a:cubicBezTo>
                      <a:pt x="124832" y="4245"/>
                      <a:pt x="125270" y="2616"/>
                      <a:pt x="124537" y="1340"/>
                    </a:cubicBezTo>
                    <a:cubicBezTo>
                      <a:pt x="123860" y="168"/>
                      <a:pt x="122413" y="-318"/>
                      <a:pt x="121174" y="2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5526664" y="2334443"/>
                <a:ext cx="65642" cy="201566"/>
              </a:xfrm>
              <a:custGeom>
                <a:avLst/>
                <a:gdLst/>
                <a:ahLst/>
                <a:cxnLst/>
                <a:rect l="l" t="t" r="r" b="b"/>
                <a:pathLst>
                  <a:path w="65642" h="201566" extrusionOk="0">
                    <a:moveTo>
                      <a:pt x="63879" y="697"/>
                    </a:moveTo>
                    <a:cubicBezTo>
                      <a:pt x="57212" y="40035"/>
                      <a:pt x="53497" y="80040"/>
                      <a:pt x="49116" y="119664"/>
                    </a:cubicBezTo>
                    <a:cubicBezTo>
                      <a:pt x="47973" y="129189"/>
                      <a:pt x="46830" y="138714"/>
                      <a:pt x="45877" y="148239"/>
                    </a:cubicBezTo>
                    <a:cubicBezTo>
                      <a:pt x="45582" y="157012"/>
                      <a:pt x="43239" y="165594"/>
                      <a:pt x="39019" y="173290"/>
                    </a:cubicBezTo>
                    <a:cubicBezTo>
                      <a:pt x="30447" y="186530"/>
                      <a:pt x="15112" y="192340"/>
                      <a:pt x="919" y="198817"/>
                    </a:cubicBezTo>
                    <a:cubicBezTo>
                      <a:pt x="-700" y="199484"/>
                      <a:pt x="-33" y="202056"/>
                      <a:pt x="1776" y="201484"/>
                    </a:cubicBezTo>
                    <a:cubicBezTo>
                      <a:pt x="16721" y="197893"/>
                      <a:pt x="30513" y="190587"/>
                      <a:pt x="41877" y="180243"/>
                    </a:cubicBezTo>
                    <a:cubicBezTo>
                      <a:pt x="54545" y="166908"/>
                      <a:pt x="54164" y="146620"/>
                      <a:pt x="56069" y="129380"/>
                    </a:cubicBezTo>
                    <a:cubicBezTo>
                      <a:pt x="61765" y="86774"/>
                      <a:pt x="64946" y="43864"/>
                      <a:pt x="65594" y="888"/>
                    </a:cubicBezTo>
                    <a:cubicBezTo>
                      <a:pt x="65975" y="-160"/>
                      <a:pt x="63975" y="-351"/>
                      <a:pt x="63879" y="69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5530550" y="2346521"/>
                <a:ext cx="13516" cy="171499"/>
              </a:xfrm>
              <a:custGeom>
                <a:avLst/>
                <a:gdLst/>
                <a:ahLst/>
                <a:cxnLst/>
                <a:rect l="l" t="t" r="r" b="b"/>
                <a:pathLst>
                  <a:path w="13516" h="171499" extrusionOk="0">
                    <a:moveTo>
                      <a:pt x="12084" y="621"/>
                    </a:moveTo>
                    <a:cubicBezTo>
                      <a:pt x="10655" y="29196"/>
                      <a:pt x="7512" y="57771"/>
                      <a:pt x="5130" y="85679"/>
                    </a:cubicBezTo>
                    <a:cubicBezTo>
                      <a:pt x="3987" y="99586"/>
                      <a:pt x="3035" y="113588"/>
                      <a:pt x="2178" y="127589"/>
                    </a:cubicBezTo>
                    <a:cubicBezTo>
                      <a:pt x="1320" y="141591"/>
                      <a:pt x="-394" y="156164"/>
                      <a:pt x="82" y="170642"/>
                    </a:cubicBezTo>
                    <a:cubicBezTo>
                      <a:pt x="82" y="171118"/>
                      <a:pt x="463" y="171499"/>
                      <a:pt x="939" y="171499"/>
                    </a:cubicBezTo>
                    <a:cubicBezTo>
                      <a:pt x="1416" y="171499"/>
                      <a:pt x="1797" y="171118"/>
                      <a:pt x="1797" y="170642"/>
                    </a:cubicBezTo>
                    <a:cubicBezTo>
                      <a:pt x="4178" y="157117"/>
                      <a:pt x="4464" y="143115"/>
                      <a:pt x="5607" y="129494"/>
                    </a:cubicBezTo>
                    <a:cubicBezTo>
                      <a:pt x="6750" y="115873"/>
                      <a:pt x="7702" y="100919"/>
                      <a:pt x="8559" y="86536"/>
                    </a:cubicBezTo>
                    <a:cubicBezTo>
                      <a:pt x="10083" y="57961"/>
                      <a:pt x="10941" y="29386"/>
                      <a:pt x="13512" y="811"/>
                    </a:cubicBezTo>
                    <a:cubicBezTo>
                      <a:pt x="13608" y="-236"/>
                      <a:pt x="12084" y="-236"/>
                      <a:pt x="12084" y="6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5325177" y="2602126"/>
                <a:ext cx="198405" cy="1542288"/>
              </a:xfrm>
              <a:custGeom>
                <a:avLst/>
                <a:gdLst/>
                <a:ahLst/>
                <a:cxnLst/>
                <a:rect l="l" t="t" r="r" b="b"/>
                <a:pathLst>
                  <a:path w="198405" h="1542288" extrusionOk="0">
                    <a:moveTo>
                      <a:pt x="198406" y="0"/>
                    </a:moveTo>
                    <a:lnTo>
                      <a:pt x="175832" y="193072"/>
                    </a:lnTo>
                    <a:lnTo>
                      <a:pt x="152305" y="386048"/>
                    </a:lnTo>
                    <a:lnTo>
                      <a:pt x="103727" y="771716"/>
                    </a:lnTo>
                    <a:lnTo>
                      <a:pt x="53054" y="1157192"/>
                    </a:lnTo>
                    <a:lnTo>
                      <a:pt x="26956" y="1349788"/>
                    </a:lnTo>
                    <a:lnTo>
                      <a:pt x="0" y="1542288"/>
                    </a:lnTo>
                    <a:lnTo>
                      <a:pt x="22574" y="1349216"/>
                    </a:lnTo>
                    <a:lnTo>
                      <a:pt x="46196" y="1156240"/>
                    </a:lnTo>
                    <a:lnTo>
                      <a:pt x="94774" y="770572"/>
                    </a:lnTo>
                    <a:lnTo>
                      <a:pt x="145351" y="385096"/>
                    </a:lnTo>
                    <a:lnTo>
                      <a:pt x="171450" y="192500"/>
                    </a:lnTo>
                    <a:lnTo>
                      <a:pt x="19840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5473008" y="1536582"/>
                <a:ext cx="784293" cy="505576"/>
              </a:xfrm>
              <a:custGeom>
                <a:avLst/>
                <a:gdLst/>
                <a:ahLst/>
                <a:cxnLst/>
                <a:rect l="l" t="t" r="r" b="b"/>
                <a:pathLst>
                  <a:path w="784293" h="505576" extrusionOk="0">
                    <a:moveTo>
                      <a:pt x="49813" y="269064"/>
                    </a:moveTo>
                    <a:cubicBezTo>
                      <a:pt x="154588" y="360313"/>
                      <a:pt x="348898" y="485281"/>
                      <a:pt x="427098" y="504141"/>
                    </a:cubicBezTo>
                    <a:cubicBezTo>
                      <a:pt x="514062" y="525191"/>
                      <a:pt x="675891" y="309926"/>
                      <a:pt x="782667" y="177910"/>
                    </a:cubicBezTo>
                    <a:cubicBezTo>
                      <a:pt x="803907" y="151621"/>
                      <a:pt x="610455" y="-25925"/>
                      <a:pt x="589214" y="3221"/>
                    </a:cubicBezTo>
                    <a:cubicBezTo>
                      <a:pt x="533683" y="79421"/>
                      <a:pt x="423288" y="250871"/>
                      <a:pt x="402143" y="252776"/>
                    </a:cubicBezTo>
                    <a:cubicBezTo>
                      <a:pt x="384807" y="254491"/>
                      <a:pt x="216501" y="201817"/>
                      <a:pt x="121822" y="171052"/>
                    </a:cubicBezTo>
                    <a:cubicBezTo>
                      <a:pt x="-28959" y="121617"/>
                      <a:pt x="-23244" y="204294"/>
                      <a:pt x="49813" y="269064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6051976" y="1371718"/>
                <a:ext cx="301641" cy="369593"/>
              </a:xfrm>
              <a:custGeom>
                <a:avLst/>
                <a:gdLst/>
                <a:ahLst/>
                <a:cxnLst/>
                <a:rect l="l" t="t" r="r" b="b"/>
                <a:pathLst>
                  <a:path w="301641" h="369593" extrusionOk="0">
                    <a:moveTo>
                      <a:pt x="299140" y="227901"/>
                    </a:moveTo>
                    <a:cubicBezTo>
                      <a:pt x="277423" y="275526"/>
                      <a:pt x="194365" y="357060"/>
                      <a:pt x="166742" y="368871"/>
                    </a:cubicBezTo>
                    <a:cubicBezTo>
                      <a:pt x="139119" y="380682"/>
                      <a:pt x="-3184" y="244094"/>
                      <a:pt x="54" y="213519"/>
                    </a:cubicBezTo>
                    <a:cubicBezTo>
                      <a:pt x="3293" y="182943"/>
                      <a:pt x="89208" y="26543"/>
                      <a:pt x="137310" y="2064"/>
                    </a:cubicBezTo>
                    <a:cubicBezTo>
                      <a:pt x="185411" y="-22416"/>
                      <a:pt x="321714" y="177990"/>
                      <a:pt x="299140" y="22790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6023181" y="1299479"/>
                <a:ext cx="133287" cy="269671"/>
              </a:xfrm>
              <a:custGeom>
                <a:avLst/>
                <a:gdLst/>
                <a:ahLst/>
                <a:cxnLst/>
                <a:rect l="l" t="t" r="r" b="b"/>
                <a:pathLst>
                  <a:path w="133287" h="269671" extrusionOk="0">
                    <a:moveTo>
                      <a:pt x="38850" y="256516"/>
                    </a:moveTo>
                    <a:cubicBezTo>
                      <a:pt x="40698" y="213844"/>
                      <a:pt x="36307" y="171134"/>
                      <a:pt x="25801" y="129738"/>
                    </a:cubicBezTo>
                    <a:cubicBezTo>
                      <a:pt x="11609" y="80875"/>
                      <a:pt x="-15062" y="9914"/>
                      <a:pt x="10942" y="1246"/>
                    </a:cubicBezTo>
                    <a:cubicBezTo>
                      <a:pt x="64282" y="-16471"/>
                      <a:pt x="130671" y="160599"/>
                      <a:pt x="130671" y="160599"/>
                    </a:cubicBezTo>
                    <a:cubicBezTo>
                      <a:pt x="130671" y="160599"/>
                      <a:pt x="147435" y="243372"/>
                      <a:pt x="96095" y="265374"/>
                    </a:cubicBezTo>
                    <a:cubicBezTo>
                      <a:pt x="76864" y="273423"/>
                      <a:pt x="54747" y="269994"/>
                      <a:pt x="38850" y="256516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6116629" y="1229353"/>
                <a:ext cx="264996" cy="388262"/>
              </a:xfrm>
              <a:custGeom>
                <a:avLst/>
                <a:gdLst/>
                <a:ahLst/>
                <a:cxnLst/>
                <a:rect l="l" t="t" r="r" b="b"/>
                <a:pathLst>
                  <a:path w="264996" h="388262" extrusionOk="0">
                    <a:moveTo>
                      <a:pt x="6267" y="196912"/>
                    </a:moveTo>
                    <a:cubicBezTo>
                      <a:pt x="22745" y="219486"/>
                      <a:pt x="40462" y="204817"/>
                      <a:pt x="40462" y="204817"/>
                    </a:cubicBezTo>
                    <a:cubicBezTo>
                      <a:pt x="40462" y="204817"/>
                      <a:pt x="2933" y="244060"/>
                      <a:pt x="17411" y="271492"/>
                    </a:cubicBezTo>
                    <a:cubicBezTo>
                      <a:pt x="31889" y="298924"/>
                      <a:pt x="67894" y="272540"/>
                      <a:pt x="70561" y="270730"/>
                    </a:cubicBezTo>
                    <a:cubicBezTo>
                      <a:pt x="68561" y="272826"/>
                      <a:pt x="35033" y="309783"/>
                      <a:pt x="52368" y="335786"/>
                    </a:cubicBezTo>
                    <a:cubicBezTo>
                      <a:pt x="69704" y="361789"/>
                      <a:pt x="102755" y="331119"/>
                      <a:pt x="104851" y="329119"/>
                    </a:cubicBezTo>
                    <a:cubicBezTo>
                      <a:pt x="103613" y="331595"/>
                      <a:pt x="87801" y="365790"/>
                      <a:pt x="105518" y="382459"/>
                    </a:cubicBezTo>
                    <a:cubicBezTo>
                      <a:pt x="135902" y="411034"/>
                      <a:pt x="178670" y="325309"/>
                      <a:pt x="211245" y="315784"/>
                    </a:cubicBezTo>
                    <a:cubicBezTo>
                      <a:pt x="211245" y="315784"/>
                      <a:pt x="233534" y="369124"/>
                      <a:pt x="234486" y="370552"/>
                    </a:cubicBezTo>
                    <a:cubicBezTo>
                      <a:pt x="234486" y="370552"/>
                      <a:pt x="276872" y="289399"/>
                      <a:pt x="261728" y="246251"/>
                    </a:cubicBezTo>
                    <a:cubicBezTo>
                      <a:pt x="257384" y="233250"/>
                      <a:pt x="244592" y="225020"/>
                      <a:pt x="230962" y="226439"/>
                    </a:cubicBezTo>
                    <a:cubicBezTo>
                      <a:pt x="230962" y="226439"/>
                      <a:pt x="247440" y="201769"/>
                      <a:pt x="234391" y="180910"/>
                    </a:cubicBezTo>
                    <a:cubicBezTo>
                      <a:pt x="227723" y="170242"/>
                      <a:pt x="204578" y="171385"/>
                      <a:pt x="204578" y="171385"/>
                    </a:cubicBezTo>
                    <a:cubicBezTo>
                      <a:pt x="211759" y="159697"/>
                      <a:pt x="211759" y="144972"/>
                      <a:pt x="204578" y="133285"/>
                    </a:cubicBezTo>
                    <a:cubicBezTo>
                      <a:pt x="194481" y="118997"/>
                      <a:pt x="172859" y="122426"/>
                      <a:pt x="172859" y="122426"/>
                    </a:cubicBezTo>
                    <a:cubicBezTo>
                      <a:pt x="172859" y="122426"/>
                      <a:pt x="274205" y="30224"/>
                      <a:pt x="253441" y="5745"/>
                    </a:cubicBezTo>
                    <a:cubicBezTo>
                      <a:pt x="217817" y="-36356"/>
                      <a:pt x="32651" y="166813"/>
                      <a:pt x="8458" y="164812"/>
                    </a:cubicBezTo>
                    <a:cubicBezTo>
                      <a:pt x="-4020" y="163669"/>
                      <a:pt x="-877" y="187006"/>
                      <a:pt x="6267" y="19691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6154460" y="1350897"/>
                <a:ext cx="131334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131334" h="92129" extrusionOk="0">
                    <a:moveTo>
                      <a:pt x="131123" y="787"/>
                    </a:moveTo>
                    <a:cubicBezTo>
                      <a:pt x="131599" y="787"/>
                      <a:pt x="131123" y="-165"/>
                      <a:pt x="131123" y="25"/>
                    </a:cubicBezTo>
                    <a:cubicBezTo>
                      <a:pt x="80202" y="14208"/>
                      <a:pt x="34816" y="43583"/>
                      <a:pt x="1011" y="84226"/>
                    </a:cubicBezTo>
                    <a:cubicBezTo>
                      <a:pt x="-36" y="85464"/>
                      <a:pt x="-608" y="93751"/>
                      <a:pt x="1011" y="91846"/>
                    </a:cubicBezTo>
                    <a:cubicBezTo>
                      <a:pt x="31777" y="56889"/>
                      <a:pt x="82260" y="23457"/>
                      <a:pt x="131123" y="7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6185044" y="1398922"/>
                <a:ext cx="136893" cy="103820"/>
              </a:xfrm>
              <a:custGeom>
                <a:avLst/>
                <a:gdLst/>
                <a:ahLst/>
                <a:cxnLst/>
                <a:rect l="l" t="t" r="r" b="b"/>
                <a:pathLst>
                  <a:path w="136893" h="103820" extrusionOk="0">
                    <a:moveTo>
                      <a:pt x="136639" y="959"/>
                    </a:moveTo>
                    <a:cubicBezTo>
                      <a:pt x="137211" y="959"/>
                      <a:pt x="136639" y="-89"/>
                      <a:pt x="136639" y="6"/>
                    </a:cubicBezTo>
                    <a:cubicBezTo>
                      <a:pt x="80689" y="16265"/>
                      <a:pt x="32388" y="51965"/>
                      <a:pt x="432" y="100685"/>
                    </a:cubicBezTo>
                    <a:cubicBezTo>
                      <a:pt x="-616" y="102400"/>
                      <a:pt x="432" y="105067"/>
                      <a:pt x="1575" y="103162"/>
                    </a:cubicBezTo>
                    <a:cubicBezTo>
                      <a:pt x="24339" y="71063"/>
                      <a:pt x="92538" y="21247"/>
                      <a:pt x="136639" y="9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6218746" y="1454915"/>
                <a:ext cx="126935" cy="108069"/>
              </a:xfrm>
              <a:custGeom>
                <a:avLst/>
                <a:gdLst/>
                <a:ahLst/>
                <a:cxnLst/>
                <a:rect l="l" t="t" r="r" b="b"/>
                <a:pathLst>
                  <a:path w="126935" h="108069" extrusionOk="0">
                    <a:moveTo>
                      <a:pt x="1782" y="107652"/>
                    </a:moveTo>
                    <a:cubicBezTo>
                      <a:pt x="33405" y="60027"/>
                      <a:pt x="77029" y="27928"/>
                      <a:pt x="126654" y="1068"/>
                    </a:cubicBezTo>
                    <a:cubicBezTo>
                      <a:pt x="127321" y="1068"/>
                      <a:pt x="126654" y="-170"/>
                      <a:pt x="126178" y="20"/>
                    </a:cubicBezTo>
                    <a:cubicBezTo>
                      <a:pt x="98270" y="6497"/>
                      <a:pt x="68457" y="26976"/>
                      <a:pt x="46549" y="44788"/>
                    </a:cubicBezTo>
                    <a:cubicBezTo>
                      <a:pt x="25927" y="60989"/>
                      <a:pt x="9906" y="82297"/>
                      <a:pt x="67" y="106605"/>
                    </a:cubicBezTo>
                    <a:cubicBezTo>
                      <a:pt x="-314" y="107557"/>
                      <a:pt x="1019" y="108700"/>
                      <a:pt x="1782" y="1076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6125100" y="1434171"/>
                <a:ext cx="202774" cy="186310"/>
              </a:xfrm>
              <a:custGeom>
                <a:avLst/>
                <a:gdLst/>
                <a:ahLst/>
                <a:cxnLst/>
                <a:rect l="l" t="t" r="r" b="b"/>
                <a:pathLst>
                  <a:path w="202774" h="186310" extrusionOk="0">
                    <a:moveTo>
                      <a:pt x="31039" y="0"/>
                    </a:moveTo>
                    <a:cubicBezTo>
                      <a:pt x="29800" y="1524"/>
                      <a:pt x="35992" y="1524"/>
                      <a:pt x="34849" y="3238"/>
                    </a:cubicBezTo>
                    <a:cubicBezTo>
                      <a:pt x="21990" y="20860"/>
                      <a:pt x="463" y="53721"/>
                      <a:pt x="12560" y="67437"/>
                    </a:cubicBezTo>
                    <a:cubicBezTo>
                      <a:pt x="22085" y="78391"/>
                      <a:pt x="43612" y="73057"/>
                      <a:pt x="50660" y="67437"/>
                    </a:cubicBezTo>
                    <a:lnTo>
                      <a:pt x="69710" y="54102"/>
                    </a:lnTo>
                    <a:lnTo>
                      <a:pt x="56756" y="73152"/>
                    </a:lnTo>
                    <a:cubicBezTo>
                      <a:pt x="50965" y="81544"/>
                      <a:pt x="46564" y="90802"/>
                      <a:pt x="43707" y="100584"/>
                    </a:cubicBezTo>
                    <a:cubicBezTo>
                      <a:pt x="40583" y="109652"/>
                      <a:pt x="41449" y="119625"/>
                      <a:pt x="46088" y="128016"/>
                    </a:cubicBezTo>
                    <a:cubicBezTo>
                      <a:pt x="50536" y="135912"/>
                      <a:pt x="59947" y="139579"/>
                      <a:pt x="68567" y="136779"/>
                    </a:cubicBezTo>
                    <a:cubicBezTo>
                      <a:pt x="77902" y="133655"/>
                      <a:pt x="86264" y="128178"/>
                      <a:pt x="92856" y="120872"/>
                    </a:cubicBezTo>
                    <a:lnTo>
                      <a:pt x="111906" y="101346"/>
                    </a:lnTo>
                    <a:lnTo>
                      <a:pt x="100381" y="125825"/>
                    </a:lnTo>
                    <a:cubicBezTo>
                      <a:pt x="97247" y="132664"/>
                      <a:pt x="94942" y="139865"/>
                      <a:pt x="93523" y="147257"/>
                    </a:cubicBezTo>
                    <a:cubicBezTo>
                      <a:pt x="91951" y="154229"/>
                      <a:pt x="92446" y="161515"/>
                      <a:pt x="94951" y="168212"/>
                    </a:cubicBezTo>
                    <a:cubicBezTo>
                      <a:pt x="97561" y="174241"/>
                      <a:pt x="103343" y="178298"/>
                      <a:pt x="109906" y="178689"/>
                    </a:cubicBezTo>
                    <a:cubicBezTo>
                      <a:pt x="117154" y="177975"/>
                      <a:pt x="124050" y="175231"/>
                      <a:pt x="129813" y="170783"/>
                    </a:cubicBezTo>
                    <a:cubicBezTo>
                      <a:pt x="142386" y="161306"/>
                      <a:pt x="154206" y="150857"/>
                      <a:pt x="165151" y="139541"/>
                    </a:cubicBezTo>
                    <a:cubicBezTo>
                      <a:pt x="170866" y="134017"/>
                      <a:pt x="176581" y="128492"/>
                      <a:pt x="182677" y="123254"/>
                    </a:cubicBezTo>
                    <a:cubicBezTo>
                      <a:pt x="188363" y="117558"/>
                      <a:pt x="195221" y="113176"/>
                      <a:pt x="202774" y="110395"/>
                    </a:cubicBezTo>
                    <a:cubicBezTo>
                      <a:pt x="195574" y="113948"/>
                      <a:pt x="189115" y="118824"/>
                      <a:pt x="183724" y="124778"/>
                    </a:cubicBezTo>
                    <a:cubicBezTo>
                      <a:pt x="178200" y="130492"/>
                      <a:pt x="172961" y="136398"/>
                      <a:pt x="167627" y="142399"/>
                    </a:cubicBezTo>
                    <a:cubicBezTo>
                      <a:pt x="157254" y="154696"/>
                      <a:pt x="145739" y="165983"/>
                      <a:pt x="133242" y="176117"/>
                    </a:cubicBezTo>
                    <a:cubicBezTo>
                      <a:pt x="126555" y="181727"/>
                      <a:pt x="118383" y="185271"/>
                      <a:pt x="109715" y="186309"/>
                    </a:cubicBezTo>
                    <a:cubicBezTo>
                      <a:pt x="99952" y="186414"/>
                      <a:pt x="91056" y="180727"/>
                      <a:pt x="87046" y="171831"/>
                    </a:cubicBezTo>
                    <a:cubicBezTo>
                      <a:pt x="83664" y="163630"/>
                      <a:pt x="82797" y="154610"/>
                      <a:pt x="84569" y="145923"/>
                    </a:cubicBezTo>
                    <a:cubicBezTo>
                      <a:pt x="85903" y="137627"/>
                      <a:pt x="88379" y="129550"/>
                      <a:pt x="91903" y="121920"/>
                    </a:cubicBezTo>
                    <a:lnTo>
                      <a:pt x="99333" y="126873"/>
                    </a:lnTo>
                    <a:cubicBezTo>
                      <a:pt x="91675" y="135655"/>
                      <a:pt x="81807" y="142227"/>
                      <a:pt x="70758" y="145923"/>
                    </a:cubicBezTo>
                    <a:cubicBezTo>
                      <a:pt x="64509" y="147942"/>
                      <a:pt x="57747" y="147638"/>
                      <a:pt x="51708" y="145066"/>
                    </a:cubicBezTo>
                    <a:cubicBezTo>
                      <a:pt x="45917" y="142513"/>
                      <a:pt x="41030" y="138255"/>
                      <a:pt x="37706" y="132874"/>
                    </a:cubicBezTo>
                    <a:cubicBezTo>
                      <a:pt x="31801" y="122272"/>
                      <a:pt x="30734" y="109652"/>
                      <a:pt x="34753" y="98203"/>
                    </a:cubicBezTo>
                    <a:cubicBezTo>
                      <a:pt x="37992" y="87439"/>
                      <a:pt x="43012" y="77295"/>
                      <a:pt x="49612" y="68199"/>
                    </a:cubicBezTo>
                    <a:lnTo>
                      <a:pt x="55327" y="73914"/>
                    </a:lnTo>
                    <a:cubicBezTo>
                      <a:pt x="45802" y="80296"/>
                      <a:pt x="22371" y="88963"/>
                      <a:pt x="5226" y="73914"/>
                    </a:cubicBezTo>
                    <a:cubicBezTo>
                      <a:pt x="-13538" y="51149"/>
                      <a:pt x="23704" y="7525"/>
                      <a:pt x="310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460270" y="1564854"/>
                <a:ext cx="807310" cy="488951"/>
              </a:xfrm>
              <a:custGeom>
                <a:avLst/>
                <a:gdLst/>
                <a:ahLst/>
                <a:cxnLst/>
                <a:rect l="l" t="t" r="r" b="b"/>
                <a:pathLst>
                  <a:path w="807310" h="488951" extrusionOk="0">
                    <a:moveTo>
                      <a:pt x="572996" y="0"/>
                    </a:moveTo>
                    <a:lnTo>
                      <a:pt x="807311" y="196120"/>
                    </a:lnTo>
                    <a:cubicBezTo>
                      <a:pt x="807311" y="196120"/>
                      <a:pt x="529371" y="503110"/>
                      <a:pt x="454314" y="488442"/>
                    </a:cubicBezTo>
                    <a:cubicBezTo>
                      <a:pt x="379257" y="473774"/>
                      <a:pt x="154277" y="343853"/>
                      <a:pt x="47882" y="239459"/>
                    </a:cubicBezTo>
                    <a:cubicBezTo>
                      <a:pt x="-58512" y="135064"/>
                      <a:pt x="34833" y="110300"/>
                      <a:pt x="111224" y="131350"/>
                    </a:cubicBezTo>
                    <a:cubicBezTo>
                      <a:pt x="187614" y="152400"/>
                      <a:pt x="402212" y="219837"/>
                      <a:pt x="413071" y="219456"/>
                    </a:cubicBezTo>
                    <a:cubicBezTo>
                      <a:pt x="433931" y="218599"/>
                      <a:pt x="572996" y="0"/>
                      <a:pt x="572996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6013186" y="1618955"/>
                <a:ext cx="195874" cy="170465"/>
              </a:xfrm>
              <a:custGeom>
                <a:avLst/>
                <a:gdLst/>
                <a:ahLst/>
                <a:cxnLst/>
                <a:rect l="l" t="t" r="r" b="b"/>
                <a:pathLst>
                  <a:path w="195874" h="170465" extrusionOk="0">
                    <a:moveTo>
                      <a:pt x="195626" y="169259"/>
                    </a:moveTo>
                    <a:cubicBezTo>
                      <a:pt x="187053" y="162592"/>
                      <a:pt x="179243" y="154400"/>
                      <a:pt x="171242" y="147066"/>
                    </a:cubicBezTo>
                    <a:cubicBezTo>
                      <a:pt x="163241" y="139732"/>
                      <a:pt x="154764" y="132493"/>
                      <a:pt x="146477" y="125349"/>
                    </a:cubicBezTo>
                    <a:cubicBezTo>
                      <a:pt x="130408" y="111566"/>
                      <a:pt x="114540" y="97698"/>
                      <a:pt x="98852" y="83725"/>
                    </a:cubicBezTo>
                    <a:cubicBezTo>
                      <a:pt x="66467" y="55150"/>
                      <a:pt x="34653" y="26575"/>
                      <a:pt x="840" y="0"/>
                    </a:cubicBezTo>
                    <a:cubicBezTo>
                      <a:pt x="840" y="0"/>
                      <a:pt x="-303" y="0"/>
                      <a:pt x="78" y="857"/>
                    </a:cubicBezTo>
                    <a:cubicBezTo>
                      <a:pt x="29577" y="32023"/>
                      <a:pt x="60838" y="61474"/>
                      <a:pt x="93709" y="89059"/>
                    </a:cubicBezTo>
                    <a:cubicBezTo>
                      <a:pt x="109996" y="103156"/>
                      <a:pt x="126379" y="117062"/>
                      <a:pt x="143048" y="130683"/>
                    </a:cubicBezTo>
                    <a:cubicBezTo>
                      <a:pt x="151430" y="137636"/>
                      <a:pt x="160002" y="144494"/>
                      <a:pt x="168765" y="151067"/>
                    </a:cubicBezTo>
                    <a:cubicBezTo>
                      <a:pt x="177528" y="157639"/>
                      <a:pt x="186863" y="163544"/>
                      <a:pt x="195150" y="170117"/>
                    </a:cubicBezTo>
                    <a:cubicBezTo>
                      <a:pt x="195435" y="171069"/>
                      <a:pt x="196293" y="169831"/>
                      <a:pt x="195626" y="1692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460307" y="1693536"/>
                <a:ext cx="366742" cy="325659"/>
              </a:xfrm>
              <a:custGeom>
                <a:avLst/>
                <a:gdLst/>
                <a:ahLst/>
                <a:cxnLst/>
                <a:rect l="l" t="t" r="r" b="b"/>
                <a:pathLst>
                  <a:path w="366742" h="325659" extrusionOk="0">
                    <a:moveTo>
                      <a:pt x="47941" y="110681"/>
                    </a:moveTo>
                    <a:cubicBezTo>
                      <a:pt x="125760" y="186881"/>
                      <a:pt x="267016" y="277178"/>
                      <a:pt x="366742" y="325660"/>
                    </a:cubicBezTo>
                    <a:lnTo>
                      <a:pt x="29653" y="0"/>
                    </a:lnTo>
                    <a:cubicBezTo>
                      <a:pt x="-7114" y="11240"/>
                      <a:pt x="-18639" y="45434"/>
                      <a:pt x="47941" y="110681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140217" y="1670783"/>
                <a:ext cx="615680" cy="779716"/>
              </a:xfrm>
              <a:custGeom>
                <a:avLst/>
                <a:gdLst/>
                <a:ahLst/>
                <a:cxnLst/>
                <a:rect l="l" t="t" r="r" b="b"/>
                <a:pathLst>
                  <a:path w="615680" h="779716" extrusionOk="0">
                    <a:moveTo>
                      <a:pt x="615301" y="728651"/>
                    </a:moveTo>
                    <a:cubicBezTo>
                      <a:pt x="606919" y="739415"/>
                      <a:pt x="3891" y="783039"/>
                      <a:pt x="557" y="779515"/>
                    </a:cubicBezTo>
                    <a:cubicBezTo>
                      <a:pt x="-8968" y="769990"/>
                      <a:pt x="105332" y="157056"/>
                      <a:pt x="216584" y="26278"/>
                    </a:cubicBezTo>
                    <a:cubicBezTo>
                      <a:pt x="249445" y="-12394"/>
                      <a:pt x="361840" y="370"/>
                      <a:pt x="374985" y="9990"/>
                    </a:cubicBezTo>
                    <a:cubicBezTo>
                      <a:pt x="409656" y="35422"/>
                      <a:pt x="441660" y="85619"/>
                      <a:pt x="468235" y="150865"/>
                    </a:cubicBezTo>
                    <a:cubicBezTo>
                      <a:pt x="521956" y="281357"/>
                      <a:pt x="622635" y="719222"/>
                      <a:pt x="615301" y="7286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110103" y="1678296"/>
                <a:ext cx="352710" cy="799242"/>
              </a:xfrm>
              <a:custGeom>
                <a:avLst/>
                <a:gdLst/>
                <a:ahLst/>
                <a:cxnLst/>
                <a:rect l="l" t="t" r="r" b="b"/>
                <a:pathLst>
                  <a:path w="352710" h="799242" extrusionOk="0">
                    <a:moveTo>
                      <a:pt x="278511" y="0"/>
                    </a:moveTo>
                    <a:cubicBezTo>
                      <a:pt x="278511" y="0"/>
                      <a:pt x="352711" y="309753"/>
                      <a:pt x="352711" y="393382"/>
                    </a:cubicBezTo>
                    <a:cubicBezTo>
                      <a:pt x="352711" y="526732"/>
                      <a:pt x="343757" y="799243"/>
                      <a:pt x="343757" y="799243"/>
                    </a:cubicBezTo>
                    <a:lnTo>
                      <a:pt x="0" y="799243"/>
                    </a:lnTo>
                    <a:cubicBezTo>
                      <a:pt x="0" y="799243"/>
                      <a:pt x="72200" y="502063"/>
                      <a:pt x="79724" y="467296"/>
                    </a:cubicBezTo>
                    <a:cubicBezTo>
                      <a:pt x="87249" y="432530"/>
                      <a:pt x="152210" y="223075"/>
                      <a:pt x="152210" y="223075"/>
                    </a:cubicBezTo>
                    <a:cubicBezTo>
                      <a:pt x="152210" y="223075"/>
                      <a:pt x="218027" y="0"/>
                      <a:pt x="278511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5515201" y="1678296"/>
                <a:ext cx="264128" cy="790003"/>
              </a:xfrm>
              <a:custGeom>
                <a:avLst/>
                <a:gdLst/>
                <a:ahLst/>
                <a:cxnLst/>
                <a:rect l="l" t="t" r="r" b="b"/>
                <a:pathLst>
                  <a:path w="264128" h="790003" extrusionOk="0">
                    <a:moveTo>
                      <a:pt x="0" y="0"/>
                    </a:moveTo>
                    <a:cubicBezTo>
                      <a:pt x="35519" y="76638"/>
                      <a:pt x="64608" y="156096"/>
                      <a:pt x="86963" y="237554"/>
                    </a:cubicBezTo>
                    <a:cubicBezTo>
                      <a:pt x="119825" y="361855"/>
                      <a:pt x="179927" y="790004"/>
                      <a:pt x="179927" y="790004"/>
                    </a:cubicBezTo>
                    <a:lnTo>
                      <a:pt x="264128" y="728472"/>
                    </a:lnTo>
                    <a:cubicBezTo>
                      <a:pt x="264128" y="728472"/>
                      <a:pt x="148495" y="281368"/>
                      <a:pt x="112490" y="188309"/>
                    </a:cubicBezTo>
                    <a:cubicBezTo>
                      <a:pt x="76486" y="95250"/>
                      <a:pt x="28956" y="13144"/>
                      <a:pt x="25337" y="10858"/>
                    </a:cubicBezTo>
                    <a:cubicBezTo>
                      <a:pt x="17688" y="5620"/>
                      <a:pt x="9077" y="1924"/>
                      <a:pt x="0" y="0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5506057" y="1765355"/>
                <a:ext cx="79438" cy="643127"/>
              </a:xfrm>
              <a:custGeom>
                <a:avLst/>
                <a:gdLst/>
                <a:ahLst/>
                <a:cxnLst/>
                <a:rect l="l" t="t" r="r" b="b"/>
                <a:pathLst>
                  <a:path w="79438" h="643127" extrusionOk="0">
                    <a:moveTo>
                      <a:pt x="0" y="0"/>
                    </a:moveTo>
                    <a:cubicBezTo>
                      <a:pt x="4667" y="53816"/>
                      <a:pt x="10287" y="107537"/>
                      <a:pt x="16097" y="161258"/>
                    </a:cubicBezTo>
                    <a:cubicBezTo>
                      <a:pt x="21908" y="214979"/>
                      <a:pt x="28575" y="268510"/>
                      <a:pt x="35147" y="322135"/>
                    </a:cubicBezTo>
                    <a:cubicBezTo>
                      <a:pt x="41719" y="375761"/>
                      <a:pt x="48673" y="429292"/>
                      <a:pt x="56007" y="482822"/>
                    </a:cubicBezTo>
                    <a:lnTo>
                      <a:pt x="67246" y="563023"/>
                    </a:lnTo>
                    <a:cubicBezTo>
                      <a:pt x="71342" y="589693"/>
                      <a:pt x="75057" y="616458"/>
                      <a:pt x="79438" y="643128"/>
                    </a:cubicBezTo>
                    <a:cubicBezTo>
                      <a:pt x="77248" y="616172"/>
                      <a:pt x="74390" y="589312"/>
                      <a:pt x="71914" y="562451"/>
                    </a:cubicBezTo>
                    <a:lnTo>
                      <a:pt x="63341" y="481870"/>
                    </a:lnTo>
                    <a:cubicBezTo>
                      <a:pt x="57531" y="428244"/>
                      <a:pt x="50863" y="374618"/>
                      <a:pt x="44291" y="320992"/>
                    </a:cubicBezTo>
                    <a:cubicBezTo>
                      <a:pt x="37719" y="267367"/>
                      <a:pt x="30766" y="213836"/>
                      <a:pt x="23431" y="160306"/>
                    </a:cubicBezTo>
                    <a:cubicBezTo>
                      <a:pt x="16097" y="106775"/>
                      <a:pt x="8572" y="5334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5486576" y="1923504"/>
                <a:ext cx="20380" cy="20389"/>
              </a:xfrm>
              <a:custGeom>
                <a:avLst/>
                <a:gdLst/>
                <a:ahLst/>
                <a:cxnLst/>
                <a:rect l="l" t="t" r="r" b="b"/>
                <a:pathLst>
                  <a:path w="20380" h="20389" extrusionOk="0">
                    <a:moveTo>
                      <a:pt x="51" y="11205"/>
                    </a:moveTo>
                    <a:cubicBezTo>
                      <a:pt x="613" y="16806"/>
                      <a:pt x="5604" y="20892"/>
                      <a:pt x="11204" y="20340"/>
                    </a:cubicBezTo>
                    <a:cubicBezTo>
                      <a:pt x="16805" y="19778"/>
                      <a:pt x="20891" y="14787"/>
                      <a:pt x="20329" y="9186"/>
                    </a:cubicBezTo>
                    <a:cubicBezTo>
                      <a:pt x="19777" y="3585"/>
                      <a:pt x="14786" y="-510"/>
                      <a:pt x="9185" y="52"/>
                    </a:cubicBezTo>
                    <a:cubicBezTo>
                      <a:pt x="9157" y="52"/>
                      <a:pt x="9128" y="61"/>
                      <a:pt x="9099" y="61"/>
                    </a:cubicBezTo>
                    <a:cubicBezTo>
                      <a:pt x="3537" y="661"/>
                      <a:pt x="-502" y="5633"/>
                      <a:pt x="51" y="1120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5501375" y="2027101"/>
                <a:ext cx="21208" cy="20432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20432" extrusionOk="0">
                    <a:moveTo>
                      <a:pt x="14" y="10859"/>
                    </a:moveTo>
                    <a:cubicBezTo>
                      <a:pt x="357" y="16479"/>
                      <a:pt x="5187" y="20756"/>
                      <a:pt x="10806" y="20413"/>
                    </a:cubicBezTo>
                    <a:cubicBezTo>
                      <a:pt x="10921" y="20403"/>
                      <a:pt x="11044" y="20394"/>
                      <a:pt x="11159" y="20384"/>
                    </a:cubicBezTo>
                    <a:cubicBezTo>
                      <a:pt x="16788" y="20308"/>
                      <a:pt x="21284" y="15679"/>
                      <a:pt x="21208" y="10050"/>
                    </a:cubicBezTo>
                    <a:cubicBezTo>
                      <a:pt x="21131" y="4430"/>
                      <a:pt x="16512" y="-75"/>
                      <a:pt x="10883" y="1"/>
                    </a:cubicBezTo>
                    <a:cubicBezTo>
                      <a:pt x="10273" y="11"/>
                      <a:pt x="9663" y="77"/>
                      <a:pt x="9063" y="191"/>
                    </a:cubicBezTo>
                    <a:cubicBezTo>
                      <a:pt x="3701" y="791"/>
                      <a:pt x="-271" y="5468"/>
                      <a:pt x="14" y="1085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5516396" y="2130148"/>
                <a:ext cx="20187" cy="20197"/>
              </a:xfrm>
              <a:custGeom>
                <a:avLst/>
                <a:gdLst/>
                <a:ahLst/>
                <a:cxnLst/>
                <a:rect l="l" t="t" r="r" b="b"/>
                <a:pathLst>
                  <a:path w="20187" h="20197" extrusionOk="0">
                    <a:moveTo>
                      <a:pt x="43" y="11063"/>
                    </a:moveTo>
                    <a:cubicBezTo>
                      <a:pt x="576" y="16616"/>
                      <a:pt x="5510" y="20684"/>
                      <a:pt x="11063" y="20150"/>
                    </a:cubicBezTo>
                    <a:cubicBezTo>
                      <a:pt x="16607" y="19617"/>
                      <a:pt x="20674" y="14683"/>
                      <a:pt x="20141" y="9130"/>
                    </a:cubicBezTo>
                    <a:cubicBezTo>
                      <a:pt x="19626" y="3748"/>
                      <a:pt x="14969" y="-272"/>
                      <a:pt x="9568" y="14"/>
                    </a:cubicBezTo>
                    <a:cubicBezTo>
                      <a:pt x="3996" y="300"/>
                      <a:pt x="-281" y="5053"/>
                      <a:pt x="14" y="10625"/>
                    </a:cubicBezTo>
                    <a:cubicBezTo>
                      <a:pt x="14" y="10768"/>
                      <a:pt x="33" y="10920"/>
                      <a:pt x="43" y="1106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5530954" y="2233352"/>
                <a:ext cx="20388" cy="20389"/>
              </a:xfrm>
              <a:custGeom>
                <a:avLst/>
                <a:gdLst/>
                <a:ahLst/>
                <a:cxnLst/>
                <a:rect l="l" t="t" r="r" b="b"/>
                <a:pathLst>
                  <a:path w="20388" h="20389" extrusionOk="0">
                    <a:moveTo>
                      <a:pt x="58" y="11205"/>
                    </a:moveTo>
                    <a:cubicBezTo>
                      <a:pt x="620" y="16806"/>
                      <a:pt x="5611" y="20892"/>
                      <a:pt x="11212" y="20340"/>
                    </a:cubicBezTo>
                    <a:cubicBezTo>
                      <a:pt x="16813" y="19778"/>
                      <a:pt x="20899" y="14787"/>
                      <a:pt x="20337" y="9186"/>
                    </a:cubicBezTo>
                    <a:cubicBezTo>
                      <a:pt x="19785" y="3585"/>
                      <a:pt x="14793" y="-510"/>
                      <a:pt x="9193" y="52"/>
                    </a:cubicBezTo>
                    <a:cubicBezTo>
                      <a:pt x="9164" y="52"/>
                      <a:pt x="9136" y="61"/>
                      <a:pt x="9107" y="61"/>
                    </a:cubicBezTo>
                    <a:cubicBezTo>
                      <a:pt x="3554" y="604"/>
                      <a:pt x="-494" y="5547"/>
                      <a:pt x="49" y="11101"/>
                    </a:cubicBezTo>
                    <a:cubicBezTo>
                      <a:pt x="49" y="11129"/>
                      <a:pt x="58" y="11167"/>
                      <a:pt x="58" y="1120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5545776" y="2337474"/>
                <a:ext cx="20194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0194" h="18573" extrusionOk="0">
                    <a:moveTo>
                      <a:pt x="1" y="10334"/>
                    </a:moveTo>
                    <a:cubicBezTo>
                      <a:pt x="1077" y="15859"/>
                      <a:pt x="6440" y="19459"/>
                      <a:pt x="11964" y="18383"/>
                    </a:cubicBezTo>
                    <a:cubicBezTo>
                      <a:pt x="16794" y="17430"/>
                      <a:pt x="20261" y="13163"/>
                      <a:pt x="20194" y="8239"/>
                    </a:cubicBezTo>
                    <a:cubicBezTo>
                      <a:pt x="19118" y="2714"/>
                      <a:pt x="13755" y="-886"/>
                      <a:pt x="8240" y="190"/>
                    </a:cubicBezTo>
                    <a:cubicBezTo>
                      <a:pt x="3401" y="1143"/>
                      <a:pt x="-66" y="5410"/>
                      <a:pt x="1" y="103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 rot="-4994898">
                <a:off x="5242775" y="2048991"/>
                <a:ext cx="469696" cy="360792"/>
              </a:xfrm>
              <a:custGeom>
                <a:avLst/>
                <a:gdLst/>
                <a:ahLst/>
                <a:cxnLst/>
                <a:rect l="l" t="t" r="r" b="b"/>
                <a:pathLst>
                  <a:path w="469963" h="360997" extrusionOk="0">
                    <a:moveTo>
                      <a:pt x="0" y="0"/>
                    </a:moveTo>
                    <a:lnTo>
                      <a:pt x="469964" y="0"/>
                    </a:lnTo>
                    <a:lnTo>
                      <a:pt x="469964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 rot="-10403440">
                <a:off x="5417513" y="1971565"/>
                <a:ext cx="170922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171069" h="51816" extrusionOk="0">
                    <a:moveTo>
                      <a:pt x="0" y="0"/>
                    </a:moveTo>
                    <a:lnTo>
                      <a:pt x="171069" y="0"/>
                    </a:lnTo>
                    <a:lnTo>
                      <a:pt x="171069" y="51816"/>
                    </a:lnTo>
                    <a:lnTo>
                      <a:pt x="0" y="5181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5459670" y="1922898"/>
                <a:ext cx="97726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97726" h="54102" extrusionOk="0">
                    <a:moveTo>
                      <a:pt x="0" y="43339"/>
                    </a:moveTo>
                    <a:lnTo>
                      <a:pt x="20955" y="45720"/>
                    </a:lnTo>
                    <a:lnTo>
                      <a:pt x="23717" y="22003"/>
                    </a:lnTo>
                    <a:lnTo>
                      <a:pt x="74581" y="27908"/>
                    </a:lnTo>
                    <a:lnTo>
                      <a:pt x="71819" y="51625"/>
                    </a:lnTo>
                    <a:lnTo>
                      <a:pt x="92774" y="54102"/>
                    </a:lnTo>
                    <a:lnTo>
                      <a:pt x="97727" y="10763"/>
                    </a:lnTo>
                    <a:lnTo>
                      <a:pt x="4763" y="0"/>
                    </a:lnTo>
                    <a:lnTo>
                      <a:pt x="0" y="43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954003" y="1696429"/>
                <a:ext cx="469102" cy="715674"/>
              </a:xfrm>
              <a:custGeom>
                <a:avLst/>
                <a:gdLst/>
                <a:ahLst/>
                <a:cxnLst/>
                <a:rect l="l" t="t" r="r" b="b"/>
                <a:pathLst>
                  <a:path w="469102" h="715674" extrusionOk="0">
                    <a:moveTo>
                      <a:pt x="352887" y="35779"/>
                    </a:moveTo>
                    <a:cubicBezTo>
                      <a:pt x="164101" y="219802"/>
                      <a:pt x="-60784" y="571275"/>
                      <a:pt x="15130" y="629282"/>
                    </a:cubicBezTo>
                    <a:cubicBezTo>
                      <a:pt x="84472" y="682241"/>
                      <a:pt x="338980" y="714150"/>
                      <a:pt x="446327" y="715674"/>
                    </a:cubicBezTo>
                    <a:cubicBezTo>
                      <a:pt x="477950" y="716150"/>
                      <a:pt x="476521" y="470214"/>
                      <a:pt x="442803" y="469738"/>
                    </a:cubicBezTo>
                    <a:cubicBezTo>
                      <a:pt x="401940" y="469071"/>
                      <a:pt x="299928" y="458213"/>
                      <a:pt x="296022" y="456975"/>
                    </a:cubicBezTo>
                    <a:cubicBezTo>
                      <a:pt x="287736" y="454212"/>
                      <a:pt x="379747" y="183036"/>
                      <a:pt x="416799" y="99025"/>
                    </a:cubicBezTo>
                    <a:cubicBezTo>
                      <a:pt x="462615" y="-5083"/>
                      <a:pt x="418990" y="-28705"/>
                      <a:pt x="352887" y="35779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383280" y="2131345"/>
                <a:ext cx="338829" cy="323348"/>
              </a:xfrm>
              <a:custGeom>
                <a:avLst/>
                <a:gdLst/>
                <a:ahLst/>
                <a:cxnLst/>
                <a:rect l="l" t="t" r="r" b="b"/>
                <a:pathLst>
                  <a:path w="338829" h="323348" extrusionOk="0">
                    <a:moveTo>
                      <a:pt x="333185" y="59682"/>
                    </a:moveTo>
                    <a:cubicBezTo>
                      <a:pt x="337433" y="74751"/>
                      <a:pt x="332032" y="90886"/>
                      <a:pt x="319564" y="100354"/>
                    </a:cubicBezTo>
                    <a:cubicBezTo>
                      <a:pt x="329527" y="108726"/>
                      <a:pt x="336261" y="120318"/>
                      <a:pt x="338614" y="133120"/>
                    </a:cubicBezTo>
                    <a:cubicBezTo>
                      <a:pt x="341852" y="155885"/>
                      <a:pt x="307562" y="171220"/>
                      <a:pt x="307562" y="171220"/>
                    </a:cubicBezTo>
                    <a:cubicBezTo>
                      <a:pt x="316249" y="182116"/>
                      <a:pt x="321402" y="195413"/>
                      <a:pt x="322326" y="209320"/>
                    </a:cubicBezTo>
                    <a:cubicBezTo>
                      <a:pt x="323183" y="231418"/>
                      <a:pt x="290798" y="251516"/>
                      <a:pt x="290798" y="251516"/>
                    </a:cubicBezTo>
                    <a:cubicBezTo>
                      <a:pt x="293189" y="265794"/>
                      <a:pt x="290379" y="280462"/>
                      <a:pt x="282893" y="292854"/>
                    </a:cubicBezTo>
                    <a:cubicBezTo>
                      <a:pt x="261556" y="325239"/>
                      <a:pt x="202406" y="323715"/>
                      <a:pt x="164783" y="323144"/>
                    </a:cubicBezTo>
                    <a:cubicBezTo>
                      <a:pt x="127159" y="322572"/>
                      <a:pt x="20955" y="285806"/>
                      <a:pt x="0" y="280853"/>
                    </a:cubicBezTo>
                    <a:lnTo>
                      <a:pt x="1524" y="39299"/>
                    </a:lnTo>
                    <a:cubicBezTo>
                      <a:pt x="1524" y="39299"/>
                      <a:pt x="170974" y="-6231"/>
                      <a:pt x="215075" y="722"/>
                    </a:cubicBezTo>
                    <a:cubicBezTo>
                      <a:pt x="252889" y="5771"/>
                      <a:pt x="324231" y="31774"/>
                      <a:pt x="333185" y="5968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5582045" y="2202647"/>
                <a:ext cx="120094" cy="27051"/>
              </a:xfrm>
              <a:custGeom>
                <a:avLst/>
                <a:gdLst/>
                <a:ahLst/>
                <a:cxnLst/>
                <a:rect l="l" t="t" r="r" b="b"/>
                <a:pathLst>
                  <a:path w="120094" h="27051" extrusionOk="0">
                    <a:moveTo>
                      <a:pt x="119560" y="25241"/>
                    </a:moveTo>
                    <a:cubicBezTo>
                      <a:pt x="81460" y="9525"/>
                      <a:pt x="40884" y="6191"/>
                      <a:pt x="498" y="0"/>
                    </a:cubicBezTo>
                    <a:cubicBezTo>
                      <a:pt x="107" y="143"/>
                      <a:pt x="-102" y="581"/>
                      <a:pt x="50" y="981"/>
                    </a:cubicBezTo>
                    <a:cubicBezTo>
                      <a:pt x="126" y="1191"/>
                      <a:pt x="288" y="1353"/>
                      <a:pt x="498" y="1429"/>
                    </a:cubicBezTo>
                    <a:cubicBezTo>
                      <a:pt x="40693" y="6763"/>
                      <a:pt x="79269" y="20479"/>
                      <a:pt x="119179" y="27051"/>
                    </a:cubicBezTo>
                    <a:cubicBezTo>
                      <a:pt x="119703" y="27032"/>
                      <a:pt x="120113" y="26594"/>
                      <a:pt x="120094" y="26070"/>
                    </a:cubicBezTo>
                    <a:cubicBezTo>
                      <a:pt x="120084" y="25708"/>
                      <a:pt x="119875" y="25394"/>
                      <a:pt x="119560" y="252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5572740" y="2289896"/>
                <a:ext cx="118743" cy="11899"/>
              </a:xfrm>
              <a:custGeom>
                <a:avLst/>
                <a:gdLst/>
                <a:ahLst/>
                <a:cxnLst/>
                <a:rect l="l" t="t" r="r" b="b"/>
                <a:pathLst>
                  <a:path w="118743" h="11899" extrusionOk="0">
                    <a:moveTo>
                      <a:pt x="117911" y="9144"/>
                    </a:moveTo>
                    <a:cubicBezTo>
                      <a:pt x="108920" y="6382"/>
                      <a:pt x="99595" y="4848"/>
                      <a:pt x="90194" y="4572"/>
                    </a:cubicBezTo>
                    <a:cubicBezTo>
                      <a:pt x="80669" y="3620"/>
                      <a:pt x="70382" y="2858"/>
                      <a:pt x="60476" y="2191"/>
                    </a:cubicBezTo>
                    <a:cubicBezTo>
                      <a:pt x="40597" y="981"/>
                      <a:pt x="20690" y="257"/>
                      <a:pt x="754" y="0"/>
                    </a:cubicBezTo>
                    <a:cubicBezTo>
                      <a:pt x="-103" y="0"/>
                      <a:pt x="-389" y="1333"/>
                      <a:pt x="754" y="1429"/>
                    </a:cubicBezTo>
                    <a:cubicBezTo>
                      <a:pt x="20566" y="2667"/>
                      <a:pt x="40378" y="4191"/>
                      <a:pt x="60095" y="6287"/>
                    </a:cubicBezTo>
                    <a:cubicBezTo>
                      <a:pt x="69620" y="7334"/>
                      <a:pt x="79811" y="8477"/>
                      <a:pt x="89717" y="9716"/>
                    </a:cubicBezTo>
                    <a:cubicBezTo>
                      <a:pt x="98947" y="11459"/>
                      <a:pt x="108339" y="12164"/>
                      <a:pt x="117721" y="11811"/>
                    </a:cubicBezTo>
                    <a:cubicBezTo>
                      <a:pt x="118473" y="11582"/>
                      <a:pt x="118912" y="10792"/>
                      <a:pt x="118683" y="10030"/>
                    </a:cubicBezTo>
                    <a:cubicBezTo>
                      <a:pt x="118569" y="9639"/>
                      <a:pt x="118283" y="9315"/>
                      <a:pt x="117911" y="914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5566396" y="2374383"/>
                <a:ext cx="107586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107586" h="9870" extrusionOk="0">
                    <a:moveTo>
                      <a:pt x="107396" y="7620"/>
                    </a:moveTo>
                    <a:cubicBezTo>
                      <a:pt x="99233" y="5286"/>
                      <a:pt x="90737" y="4315"/>
                      <a:pt x="82250" y="4763"/>
                    </a:cubicBezTo>
                    <a:lnTo>
                      <a:pt x="55009" y="3524"/>
                    </a:lnTo>
                    <a:cubicBezTo>
                      <a:pt x="36911" y="2572"/>
                      <a:pt x="18814" y="1619"/>
                      <a:pt x="716" y="0"/>
                    </a:cubicBezTo>
                    <a:cubicBezTo>
                      <a:pt x="-141" y="0"/>
                      <a:pt x="-332" y="1333"/>
                      <a:pt x="716" y="1429"/>
                    </a:cubicBezTo>
                    <a:cubicBezTo>
                      <a:pt x="19099" y="3143"/>
                      <a:pt x="37387" y="5048"/>
                      <a:pt x="55771" y="6667"/>
                    </a:cubicBezTo>
                    <a:lnTo>
                      <a:pt x="82822" y="8763"/>
                    </a:lnTo>
                    <a:cubicBezTo>
                      <a:pt x="91013" y="10239"/>
                      <a:pt x="99395" y="10239"/>
                      <a:pt x="107587" y="8763"/>
                    </a:cubicBezTo>
                    <a:lnTo>
                      <a:pt x="107396" y="76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5520135" y="2633335"/>
                <a:ext cx="2529" cy="4828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4828" extrusionOk="0">
                    <a:moveTo>
                      <a:pt x="2401" y="986"/>
                    </a:moveTo>
                    <a:cubicBezTo>
                      <a:pt x="2572" y="729"/>
                      <a:pt x="2572" y="386"/>
                      <a:pt x="2401" y="129"/>
                    </a:cubicBezTo>
                    <a:cubicBezTo>
                      <a:pt x="2144" y="-43"/>
                      <a:pt x="1801" y="-43"/>
                      <a:pt x="1544" y="129"/>
                    </a:cubicBezTo>
                    <a:cubicBezTo>
                      <a:pt x="1544" y="1367"/>
                      <a:pt x="591" y="2605"/>
                      <a:pt x="20" y="3843"/>
                    </a:cubicBezTo>
                    <a:cubicBezTo>
                      <a:pt x="-66" y="4234"/>
                      <a:pt x="134" y="4624"/>
                      <a:pt x="496" y="4796"/>
                    </a:cubicBezTo>
                    <a:cubicBezTo>
                      <a:pt x="848" y="4910"/>
                      <a:pt x="1220" y="4720"/>
                      <a:pt x="1334" y="4367"/>
                    </a:cubicBezTo>
                    <a:cubicBezTo>
                      <a:pt x="1344" y="4358"/>
                      <a:pt x="1353" y="4339"/>
                      <a:pt x="1353" y="43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4943998" y="1693356"/>
                <a:ext cx="449569" cy="751416"/>
              </a:xfrm>
              <a:custGeom>
                <a:avLst/>
                <a:gdLst/>
                <a:ahLst/>
                <a:cxnLst/>
                <a:rect l="l" t="t" r="r" b="b"/>
                <a:pathLst>
                  <a:path w="449569" h="751416" extrusionOk="0">
                    <a:moveTo>
                      <a:pt x="449569" y="459666"/>
                    </a:moveTo>
                    <a:lnTo>
                      <a:pt x="419375" y="751417"/>
                    </a:lnTo>
                    <a:cubicBezTo>
                      <a:pt x="419375" y="751417"/>
                      <a:pt x="30945" y="688552"/>
                      <a:pt x="3323" y="617114"/>
                    </a:cubicBezTo>
                    <a:cubicBezTo>
                      <a:pt x="-30300" y="529865"/>
                      <a:pt x="199443" y="192109"/>
                      <a:pt x="322410" y="70570"/>
                    </a:cubicBezTo>
                    <a:cubicBezTo>
                      <a:pt x="445378" y="-50969"/>
                      <a:pt x="474810" y="-1820"/>
                      <a:pt x="428709" y="114290"/>
                    </a:cubicBezTo>
                    <a:cubicBezTo>
                      <a:pt x="382608" y="230399"/>
                      <a:pt x="312981" y="443378"/>
                      <a:pt x="314409" y="448522"/>
                    </a:cubicBezTo>
                    <a:cubicBezTo>
                      <a:pt x="315838" y="453665"/>
                      <a:pt x="449569" y="459666"/>
                      <a:pt x="449569" y="459666"/>
                    </a:cubicBez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5308757" y="2164547"/>
                <a:ext cx="29469" cy="258068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58068" extrusionOk="0">
                    <a:moveTo>
                      <a:pt x="1276" y="257366"/>
                    </a:moveTo>
                    <a:cubicBezTo>
                      <a:pt x="1943" y="246507"/>
                      <a:pt x="4229" y="235458"/>
                      <a:pt x="5657" y="224695"/>
                    </a:cubicBezTo>
                    <a:cubicBezTo>
                      <a:pt x="7086" y="213932"/>
                      <a:pt x="8324" y="202883"/>
                      <a:pt x="9468" y="191929"/>
                    </a:cubicBezTo>
                    <a:cubicBezTo>
                      <a:pt x="11630" y="170850"/>
                      <a:pt x="13916" y="149800"/>
                      <a:pt x="16326" y="128778"/>
                    </a:cubicBezTo>
                    <a:cubicBezTo>
                      <a:pt x="21088" y="86106"/>
                      <a:pt x="26898" y="43053"/>
                      <a:pt x="29470" y="572"/>
                    </a:cubicBezTo>
                    <a:cubicBezTo>
                      <a:pt x="29470" y="257"/>
                      <a:pt x="29213" y="0"/>
                      <a:pt x="28899" y="0"/>
                    </a:cubicBezTo>
                    <a:cubicBezTo>
                      <a:pt x="28584" y="0"/>
                      <a:pt x="28327" y="257"/>
                      <a:pt x="28327" y="572"/>
                    </a:cubicBezTo>
                    <a:cubicBezTo>
                      <a:pt x="19497" y="42577"/>
                      <a:pt x="13135" y="85068"/>
                      <a:pt x="9277" y="127826"/>
                    </a:cubicBezTo>
                    <a:cubicBezTo>
                      <a:pt x="6924" y="149162"/>
                      <a:pt x="4867" y="170564"/>
                      <a:pt x="3086" y="192024"/>
                    </a:cubicBezTo>
                    <a:cubicBezTo>
                      <a:pt x="2133" y="202883"/>
                      <a:pt x="1371" y="213836"/>
                      <a:pt x="895" y="224790"/>
                    </a:cubicBezTo>
                    <a:cubicBezTo>
                      <a:pt x="419" y="235744"/>
                      <a:pt x="895" y="246793"/>
                      <a:pt x="38" y="257556"/>
                    </a:cubicBezTo>
                    <a:cubicBezTo>
                      <a:pt x="-248" y="258223"/>
                      <a:pt x="1181" y="258318"/>
                      <a:pt x="1276" y="25736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5032950" y="2140778"/>
                <a:ext cx="230981" cy="44343"/>
              </a:xfrm>
              <a:custGeom>
                <a:avLst/>
                <a:gdLst/>
                <a:ahLst/>
                <a:cxnLst/>
                <a:rect l="l" t="t" r="r" b="b"/>
                <a:pathLst>
                  <a:path w="230981" h="44343" extrusionOk="0">
                    <a:moveTo>
                      <a:pt x="0" y="43582"/>
                    </a:moveTo>
                    <a:cubicBezTo>
                      <a:pt x="23943" y="32981"/>
                      <a:pt x="48651" y="24189"/>
                      <a:pt x="73914" y="17293"/>
                    </a:cubicBezTo>
                    <a:cubicBezTo>
                      <a:pt x="69818" y="17293"/>
                      <a:pt x="65818" y="17864"/>
                      <a:pt x="61722" y="18436"/>
                    </a:cubicBezTo>
                    <a:cubicBezTo>
                      <a:pt x="52197" y="19579"/>
                      <a:pt x="43720" y="21008"/>
                      <a:pt x="34766" y="22913"/>
                    </a:cubicBezTo>
                    <a:cubicBezTo>
                      <a:pt x="34195" y="22913"/>
                      <a:pt x="33814" y="22055"/>
                      <a:pt x="34766" y="21865"/>
                    </a:cubicBezTo>
                    <a:cubicBezTo>
                      <a:pt x="43582" y="18788"/>
                      <a:pt x="52723" y="16750"/>
                      <a:pt x="62008" y="15769"/>
                    </a:cubicBezTo>
                    <a:cubicBezTo>
                      <a:pt x="66580" y="15769"/>
                      <a:pt x="71533" y="15102"/>
                      <a:pt x="75724" y="15007"/>
                    </a:cubicBezTo>
                    <a:lnTo>
                      <a:pt x="81439" y="15007"/>
                    </a:lnTo>
                    <a:cubicBezTo>
                      <a:pt x="129911" y="2120"/>
                      <a:pt x="180203" y="-2519"/>
                      <a:pt x="230219" y="1291"/>
                    </a:cubicBezTo>
                    <a:cubicBezTo>
                      <a:pt x="230638" y="1291"/>
                      <a:pt x="230981" y="1634"/>
                      <a:pt x="230981" y="2053"/>
                    </a:cubicBezTo>
                    <a:cubicBezTo>
                      <a:pt x="230981" y="2472"/>
                      <a:pt x="230638" y="2815"/>
                      <a:pt x="230219" y="2815"/>
                    </a:cubicBezTo>
                    <a:cubicBezTo>
                      <a:pt x="151886" y="3406"/>
                      <a:pt x="74239" y="17445"/>
                      <a:pt x="667" y="44344"/>
                    </a:cubicBezTo>
                    <a:lnTo>
                      <a:pt x="0" y="4358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5255993" y="1914516"/>
                <a:ext cx="76804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76804" h="233362" extrusionOk="0">
                    <a:moveTo>
                      <a:pt x="49182" y="233363"/>
                    </a:moveTo>
                    <a:cubicBezTo>
                      <a:pt x="37181" y="233363"/>
                      <a:pt x="25275" y="232696"/>
                      <a:pt x="13273" y="231553"/>
                    </a:cubicBezTo>
                    <a:cubicBezTo>
                      <a:pt x="10063" y="231324"/>
                      <a:pt x="6882" y="230848"/>
                      <a:pt x="3748" y="230124"/>
                    </a:cubicBezTo>
                    <a:cubicBezTo>
                      <a:pt x="2862" y="229924"/>
                      <a:pt x="2005" y="229638"/>
                      <a:pt x="1176" y="229267"/>
                    </a:cubicBezTo>
                    <a:cubicBezTo>
                      <a:pt x="1176" y="229267"/>
                      <a:pt x="1176" y="229267"/>
                      <a:pt x="129" y="228219"/>
                    </a:cubicBezTo>
                    <a:cubicBezTo>
                      <a:pt x="-43" y="227695"/>
                      <a:pt x="-43" y="227124"/>
                      <a:pt x="129" y="226600"/>
                    </a:cubicBezTo>
                    <a:cubicBezTo>
                      <a:pt x="129" y="225933"/>
                      <a:pt x="129" y="225647"/>
                      <a:pt x="129" y="225171"/>
                    </a:cubicBezTo>
                    <a:lnTo>
                      <a:pt x="986" y="220599"/>
                    </a:lnTo>
                    <a:cubicBezTo>
                      <a:pt x="2319" y="214598"/>
                      <a:pt x="3939" y="208883"/>
                      <a:pt x="5463" y="203073"/>
                    </a:cubicBezTo>
                    <a:cubicBezTo>
                      <a:pt x="11940" y="179927"/>
                      <a:pt x="19560" y="157258"/>
                      <a:pt x="26894" y="134398"/>
                    </a:cubicBezTo>
                    <a:cubicBezTo>
                      <a:pt x="34228" y="111538"/>
                      <a:pt x="42420" y="89154"/>
                      <a:pt x="50706" y="66675"/>
                    </a:cubicBezTo>
                    <a:cubicBezTo>
                      <a:pt x="58993" y="44196"/>
                      <a:pt x="67470" y="21908"/>
                      <a:pt x="76805" y="0"/>
                    </a:cubicBezTo>
                    <a:cubicBezTo>
                      <a:pt x="70328" y="23051"/>
                      <a:pt x="63184" y="45911"/>
                      <a:pt x="55945" y="68675"/>
                    </a:cubicBezTo>
                    <a:lnTo>
                      <a:pt x="33657" y="136874"/>
                    </a:lnTo>
                    <a:lnTo>
                      <a:pt x="10606" y="204788"/>
                    </a:lnTo>
                    <a:cubicBezTo>
                      <a:pt x="8796" y="210503"/>
                      <a:pt x="6891" y="216122"/>
                      <a:pt x="5272" y="221837"/>
                    </a:cubicBezTo>
                    <a:cubicBezTo>
                      <a:pt x="4863" y="223180"/>
                      <a:pt x="4548" y="224552"/>
                      <a:pt x="4320" y="225933"/>
                    </a:cubicBezTo>
                    <a:cubicBezTo>
                      <a:pt x="4291" y="226219"/>
                      <a:pt x="4291" y="226505"/>
                      <a:pt x="4320" y="226790"/>
                    </a:cubicBezTo>
                    <a:cubicBezTo>
                      <a:pt x="4320" y="226790"/>
                      <a:pt x="4320" y="226790"/>
                      <a:pt x="4320" y="226219"/>
                    </a:cubicBezTo>
                    <a:cubicBezTo>
                      <a:pt x="4320" y="225647"/>
                      <a:pt x="4320" y="226219"/>
                      <a:pt x="4320" y="226219"/>
                    </a:cubicBezTo>
                    <a:lnTo>
                      <a:pt x="5844" y="226886"/>
                    </a:lnTo>
                    <a:cubicBezTo>
                      <a:pt x="8511" y="227648"/>
                      <a:pt x="11559" y="228124"/>
                      <a:pt x="14416" y="228695"/>
                    </a:cubicBezTo>
                    <a:cubicBezTo>
                      <a:pt x="25465" y="230410"/>
                      <a:pt x="37371" y="231743"/>
                      <a:pt x="49182" y="23336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5311938" y="1944329"/>
                <a:ext cx="2247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31146" extrusionOk="0">
                    <a:moveTo>
                      <a:pt x="22479" y="0"/>
                    </a:moveTo>
                    <a:cubicBezTo>
                      <a:pt x="20098" y="6068"/>
                      <a:pt x="16897" y="11773"/>
                      <a:pt x="12954" y="16954"/>
                    </a:cubicBezTo>
                    <a:cubicBezTo>
                      <a:pt x="9335" y="22279"/>
                      <a:pt x="4972" y="27061"/>
                      <a:pt x="0" y="31147"/>
                    </a:cubicBezTo>
                    <a:cubicBezTo>
                      <a:pt x="2381" y="25079"/>
                      <a:pt x="5582" y="19374"/>
                      <a:pt x="9525" y="14192"/>
                    </a:cubicBezTo>
                    <a:cubicBezTo>
                      <a:pt x="13145" y="8868"/>
                      <a:pt x="17507" y="4086"/>
                      <a:pt x="224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5130106" y="2395243"/>
                <a:ext cx="142303" cy="32766"/>
              </a:xfrm>
              <a:custGeom>
                <a:avLst/>
                <a:gdLst/>
                <a:ahLst/>
                <a:cxnLst/>
                <a:rect l="l" t="t" r="r" b="b"/>
                <a:pathLst>
                  <a:path w="142303" h="32766" extrusionOk="0">
                    <a:moveTo>
                      <a:pt x="142303" y="32766"/>
                    </a:moveTo>
                    <a:cubicBezTo>
                      <a:pt x="118015" y="30004"/>
                      <a:pt x="94107" y="25146"/>
                      <a:pt x="70294" y="20098"/>
                    </a:cubicBezTo>
                    <a:cubicBezTo>
                      <a:pt x="58388" y="17240"/>
                      <a:pt x="46577" y="14478"/>
                      <a:pt x="34861" y="11144"/>
                    </a:cubicBezTo>
                    <a:cubicBezTo>
                      <a:pt x="23146" y="7811"/>
                      <a:pt x="11430" y="4382"/>
                      <a:pt x="0" y="0"/>
                    </a:cubicBezTo>
                    <a:cubicBezTo>
                      <a:pt x="23908" y="4763"/>
                      <a:pt x="47625" y="10382"/>
                      <a:pt x="71342" y="15431"/>
                    </a:cubicBezTo>
                    <a:cubicBezTo>
                      <a:pt x="95059" y="20479"/>
                      <a:pt x="118777" y="26099"/>
                      <a:pt x="142303" y="3276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388995" y="1560956"/>
                <a:ext cx="141827" cy="202201"/>
              </a:xfrm>
              <a:custGeom>
                <a:avLst/>
                <a:gdLst/>
                <a:ahLst/>
                <a:cxnLst/>
                <a:rect l="l" t="t" r="r" b="b"/>
                <a:pathLst>
                  <a:path w="141827" h="202201" extrusionOk="0">
                    <a:moveTo>
                      <a:pt x="120968" y="198017"/>
                    </a:moveTo>
                    <a:cubicBezTo>
                      <a:pt x="90869" y="215448"/>
                      <a:pt x="29908" y="175252"/>
                      <a:pt x="5334" y="136009"/>
                    </a:cubicBezTo>
                    <a:cubicBezTo>
                      <a:pt x="3715" y="133342"/>
                      <a:pt x="1333" y="22757"/>
                      <a:pt x="0" y="469"/>
                    </a:cubicBezTo>
                    <a:cubicBezTo>
                      <a:pt x="0" y="-4103"/>
                      <a:pt x="141827" y="26281"/>
                      <a:pt x="141827" y="26281"/>
                    </a:cubicBezTo>
                    <a:cubicBezTo>
                      <a:pt x="135464" y="54590"/>
                      <a:pt x="132588" y="83574"/>
                      <a:pt x="133255" y="112578"/>
                    </a:cubicBezTo>
                    <a:cubicBezTo>
                      <a:pt x="133464" y="115797"/>
                      <a:pt x="133979" y="118979"/>
                      <a:pt x="134779" y="122103"/>
                    </a:cubicBezTo>
                    <a:cubicBezTo>
                      <a:pt x="134779" y="122103"/>
                      <a:pt x="134779" y="123055"/>
                      <a:pt x="134779" y="123627"/>
                    </a:cubicBezTo>
                    <a:cubicBezTo>
                      <a:pt x="138970" y="140391"/>
                      <a:pt x="136303" y="189159"/>
                      <a:pt x="120968" y="198017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5394329" y="1561234"/>
                <a:ext cx="136493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136493" h="124555" extrusionOk="0">
                    <a:moveTo>
                      <a:pt x="129731" y="122968"/>
                    </a:moveTo>
                    <a:cubicBezTo>
                      <a:pt x="125025" y="123892"/>
                      <a:pt x="120244" y="124406"/>
                      <a:pt x="115443" y="124492"/>
                    </a:cubicBezTo>
                    <a:cubicBezTo>
                      <a:pt x="42005" y="127254"/>
                      <a:pt x="10668" y="38767"/>
                      <a:pt x="0" y="0"/>
                    </a:cubicBezTo>
                    <a:cubicBezTo>
                      <a:pt x="25908" y="2381"/>
                      <a:pt x="136493" y="25908"/>
                      <a:pt x="136493" y="25908"/>
                    </a:cubicBezTo>
                    <a:cubicBezTo>
                      <a:pt x="130121" y="54283"/>
                      <a:pt x="127273" y="83325"/>
                      <a:pt x="128016" y="112395"/>
                    </a:cubicBezTo>
                    <a:cubicBezTo>
                      <a:pt x="128140" y="115614"/>
                      <a:pt x="128616" y="118805"/>
                      <a:pt x="129445" y="121920"/>
                    </a:cubicBezTo>
                    <a:cubicBezTo>
                      <a:pt x="129445" y="121920"/>
                      <a:pt x="129731" y="122396"/>
                      <a:pt x="129731" y="1229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5361371" y="1309844"/>
                <a:ext cx="239949" cy="340719"/>
              </a:xfrm>
              <a:custGeom>
                <a:avLst/>
                <a:gdLst/>
                <a:ahLst/>
                <a:cxnLst/>
                <a:rect l="l" t="t" r="r" b="b"/>
                <a:pathLst>
                  <a:path w="239949" h="340719" extrusionOk="0">
                    <a:moveTo>
                      <a:pt x="4859" y="78892"/>
                    </a:moveTo>
                    <a:cubicBezTo>
                      <a:pt x="-10857" y="128422"/>
                      <a:pt x="13622" y="272154"/>
                      <a:pt x="48579" y="304539"/>
                    </a:cubicBezTo>
                    <a:cubicBezTo>
                      <a:pt x="99157" y="351498"/>
                      <a:pt x="182881" y="356927"/>
                      <a:pt x="223077" y="295871"/>
                    </a:cubicBezTo>
                    <a:cubicBezTo>
                      <a:pt x="261939" y="236721"/>
                      <a:pt x="226696" y="49936"/>
                      <a:pt x="187644" y="20408"/>
                    </a:cubicBezTo>
                    <a:cubicBezTo>
                      <a:pt x="130017" y="-23026"/>
                      <a:pt x="28100" y="5835"/>
                      <a:pt x="4859" y="78892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5483483" y="1477319"/>
                <a:ext cx="8648" cy="26924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26924" extrusionOk="0">
                    <a:moveTo>
                      <a:pt x="6382" y="0"/>
                    </a:moveTo>
                    <a:cubicBezTo>
                      <a:pt x="6382" y="0"/>
                      <a:pt x="5715" y="571"/>
                      <a:pt x="5810" y="953"/>
                    </a:cubicBezTo>
                    <a:cubicBezTo>
                      <a:pt x="7715" y="10478"/>
                      <a:pt x="8287" y="22003"/>
                      <a:pt x="0" y="26670"/>
                    </a:cubicBezTo>
                    <a:cubicBezTo>
                      <a:pt x="0" y="26670"/>
                      <a:pt x="0" y="27242"/>
                      <a:pt x="0" y="26670"/>
                    </a:cubicBezTo>
                    <a:cubicBezTo>
                      <a:pt x="10668" y="23527"/>
                      <a:pt x="9716" y="8858"/>
                      <a:pt x="63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5469425" y="1468620"/>
                <a:ext cx="22120" cy="31599"/>
              </a:xfrm>
              <a:custGeom>
                <a:avLst/>
                <a:gdLst/>
                <a:ahLst/>
                <a:cxnLst/>
                <a:rect l="l" t="t" r="r" b="b"/>
                <a:pathLst>
                  <a:path w="22120" h="31599" extrusionOk="0">
                    <a:moveTo>
                      <a:pt x="10153" y="31"/>
                    </a:moveTo>
                    <a:cubicBezTo>
                      <a:pt x="-5659" y="1459"/>
                      <a:pt x="-1658" y="32892"/>
                      <a:pt x="12915" y="31558"/>
                    </a:cubicBezTo>
                    <a:cubicBezTo>
                      <a:pt x="27488" y="30225"/>
                      <a:pt x="23392" y="-1112"/>
                      <a:pt x="10153" y="3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5548173" y="1467794"/>
                <a:ext cx="13795" cy="24288"/>
              </a:xfrm>
              <a:custGeom>
                <a:avLst/>
                <a:gdLst/>
                <a:ahLst/>
                <a:cxnLst/>
                <a:rect l="l" t="t" r="r" b="b"/>
                <a:pathLst>
                  <a:path w="13795" h="24288" extrusionOk="0">
                    <a:moveTo>
                      <a:pt x="80" y="0"/>
                    </a:moveTo>
                    <a:cubicBezTo>
                      <a:pt x="80" y="0"/>
                      <a:pt x="937" y="0"/>
                      <a:pt x="937" y="762"/>
                    </a:cubicBezTo>
                    <a:cubicBezTo>
                      <a:pt x="1889" y="10287"/>
                      <a:pt x="4556" y="21622"/>
                      <a:pt x="13796" y="23813"/>
                    </a:cubicBezTo>
                    <a:lnTo>
                      <a:pt x="13796" y="24289"/>
                    </a:lnTo>
                    <a:cubicBezTo>
                      <a:pt x="2842" y="24194"/>
                      <a:pt x="-587" y="943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5548116" y="1456335"/>
                <a:ext cx="22327" cy="31411"/>
              </a:xfrm>
              <a:custGeom>
                <a:avLst/>
                <a:gdLst/>
                <a:ahLst/>
                <a:cxnLst/>
                <a:rect l="l" t="t" r="r" b="b"/>
                <a:pathLst>
                  <a:path w="22327" h="31411" extrusionOk="0">
                    <a:moveTo>
                      <a:pt x="7567" y="219"/>
                    </a:moveTo>
                    <a:cubicBezTo>
                      <a:pt x="23092" y="-2924"/>
                      <a:pt x="28236" y="28794"/>
                      <a:pt x="13853" y="31270"/>
                    </a:cubicBezTo>
                    <a:cubicBezTo>
                      <a:pt x="-530" y="33747"/>
                      <a:pt x="-5483" y="2886"/>
                      <a:pt x="7567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5460578" y="1429689"/>
                <a:ext cx="33903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33903" h="21264" extrusionOk="0">
                    <a:moveTo>
                      <a:pt x="7665" y="21246"/>
                    </a:moveTo>
                    <a:cubicBezTo>
                      <a:pt x="12046" y="20579"/>
                      <a:pt x="15952" y="19150"/>
                      <a:pt x="20238" y="18103"/>
                    </a:cubicBezTo>
                    <a:cubicBezTo>
                      <a:pt x="24848" y="17579"/>
                      <a:pt x="29153" y="15569"/>
                      <a:pt x="32525" y="12388"/>
                    </a:cubicBezTo>
                    <a:cubicBezTo>
                      <a:pt x="34363" y="9968"/>
                      <a:pt x="34363" y="6615"/>
                      <a:pt x="32525" y="4196"/>
                    </a:cubicBezTo>
                    <a:cubicBezTo>
                      <a:pt x="28010" y="177"/>
                      <a:pt x="21657" y="-1071"/>
                      <a:pt x="15952" y="958"/>
                    </a:cubicBezTo>
                    <a:cubicBezTo>
                      <a:pt x="9932" y="2110"/>
                      <a:pt x="4588" y="5520"/>
                      <a:pt x="997" y="10483"/>
                    </a:cubicBezTo>
                    <a:cubicBezTo>
                      <a:pt x="-1012" y="13873"/>
                      <a:pt x="112" y="18255"/>
                      <a:pt x="3502" y="20265"/>
                    </a:cubicBezTo>
                    <a:cubicBezTo>
                      <a:pt x="4760" y="21008"/>
                      <a:pt x="6208" y="21351"/>
                      <a:pt x="7665" y="2124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7"/>
              <p:cNvSpPr/>
              <p:nvPr/>
            </p:nvSpPr>
            <p:spPr>
              <a:xfrm>
                <a:off x="5537592" y="1419845"/>
                <a:ext cx="35620" cy="18193"/>
              </a:xfrm>
              <a:custGeom>
                <a:avLst/>
                <a:gdLst/>
                <a:ahLst/>
                <a:cxnLst/>
                <a:rect l="l" t="t" r="r" b="b"/>
                <a:pathLst>
                  <a:path w="35620" h="18193" extrusionOk="0">
                    <a:moveTo>
                      <a:pt x="28948" y="17850"/>
                    </a:moveTo>
                    <a:cubicBezTo>
                      <a:pt x="24605" y="18088"/>
                      <a:pt x="20243" y="18088"/>
                      <a:pt x="15899" y="17850"/>
                    </a:cubicBezTo>
                    <a:cubicBezTo>
                      <a:pt x="11356" y="18688"/>
                      <a:pt x="6660" y="17983"/>
                      <a:pt x="2564" y="15850"/>
                    </a:cubicBezTo>
                    <a:cubicBezTo>
                      <a:pt x="164" y="13945"/>
                      <a:pt x="-665" y="10659"/>
                      <a:pt x="564" y="7849"/>
                    </a:cubicBezTo>
                    <a:cubicBezTo>
                      <a:pt x="3774" y="2753"/>
                      <a:pt x="9498" y="-209"/>
                      <a:pt x="15518" y="133"/>
                    </a:cubicBezTo>
                    <a:cubicBezTo>
                      <a:pt x="21557" y="-505"/>
                      <a:pt x="27615" y="1162"/>
                      <a:pt x="32473" y="4801"/>
                    </a:cubicBezTo>
                    <a:cubicBezTo>
                      <a:pt x="35740" y="7010"/>
                      <a:pt x="36607" y="11449"/>
                      <a:pt x="34397" y="14716"/>
                    </a:cubicBezTo>
                    <a:cubicBezTo>
                      <a:pt x="33159" y="16545"/>
                      <a:pt x="31149" y="17707"/>
                      <a:pt x="28948" y="1785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7"/>
              <p:cNvSpPr/>
              <p:nvPr/>
            </p:nvSpPr>
            <p:spPr>
              <a:xfrm>
                <a:off x="5495708" y="1566733"/>
                <a:ext cx="20480" cy="7932"/>
              </a:xfrm>
              <a:custGeom>
                <a:avLst/>
                <a:gdLst/>
                <a:ahLst/>
                <a:cxnLst/>
                <a:rect l="l" t="t" r="r" b="b"/>
                <a:pathLst>
                  <a:path w="20480" h="7932" extrusionOk="0">
                    <a:moveTo>
                      <a:pt x="920" y="121"/>
                    </a:moveTo>
                    <a:cubicBezTo>
                      <a:pt x="3587" y="2121"/>
                      <a:pt x="6254" y="4979"/>
                      <a:pt x="9873" y="4788"/>
                    </a:cubicBezTo>
                    <a:cubicBezTo>
                      <a:pt x="13464" y="4274"/>
                      <a:pt x="16903" y="3007"/>
                      <a:pt x="19970" y="1073"/>
                    </a:cubicBezTo>
                    <a:cubicBezTo>
                      <a:pt x="19970" y="1073"/>
                      <a:pt x="20637" y="1073"/>
                      <a:pt x="20446" y="1073"/>
                    </a:cubicBezTo>
                    <a:cubicBezTo>
                      <a:pt x="18151" y="5341"/>
                      <a:pt x="13674" y="7979"/>
                      <a:pt x="8826" y="7931"/>
                    </a:cubicBezTo>
                    <a:cubicBezTo>
                      <a:pt x="4616" y="7436"/>
                      <a:pt x="1129" y="4417"/>
                      <a:pt x="63" y="311"/>
                    </a:cubicBezTo>
                    <a:cubicBezTo>
                      <a:pt x="-223" y="121"/>
                      <a:pt x="539" y="-165"/>
                      <a:pt x="920" y="1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5502936" y="1425151"/>
                <a:ext cx="56394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56394" h="123309" extrusionOk="0">
                    <a:moveTo>
                      <a:pt x="263" y="111223"/>
                    </a:moveTo>
                    <a:cubicBezTo>
                      <a:pt x="6236" y="118395"/>
                      <a:pt x="14941" y="122748"/>
                      <a:pt x="24267" y="123224"/>
                    </a:cubicBezTo>
                    <a:cubicBezTo>
                      <a:pt x="28295" y="123481"/>
                      <a:pt x="32334" y="123158"/>
                      <a:pt x="36268" y="122272"/>
                    </a:cubicBezTo>
                    <a:cubicBezTo>
                      <a:pt x="37049" y="122177"/>
                      <a:pt x="37820" y="121976"/>
                      <a:pt x="38554" y="121700"/>
                    </a:cubicBezTo>
                    <a:lnTo>
                      <a:pt x="40650" y="121129"/>
                    </a:lnTo>
                    <a:cubicBezTo>
                      <a:pt x="41697" y="120776"/>
                      <a:pt x="42374" y="119757"/>
                      <a:pt x="42269" y="118652"/>
                    </a:cubicBezTo>
                    <a:lnTo>
                      <a:pt x="42269" y="118652"/>
                    </a:lnTo>
                    <a:cubicBezTo>
                      <a:pt x="42316" y="118300"/>
                      <a:pt x="42316" y="117957"/>
                      <a:pt x="42269" y="117604"/>
                    </a:cubicBezTo>
                    <a:lnTo>
                      <a:pt x="42269" y="117604"/>
                    </a:lnTo>
                    <a:lnTo>
                      <a:pt x="42269" y="116747"/>
                    </a:lnTo>
                    <a:cubicBezTo>
                      <a:pt x="41602" y="109223"/>
                      <a:pt x="39411" y="97697"/>
                      <a:pt x="39411" y="97697"/>
                    </a:cubicBezTo>
                    <a:cubicBezTo>
                      <a:pt x="42364" y="98745"/>
                      <a:pt x="57128" y="103222"/>
                      <a:pt x="56366" y="99316"/>
                    </a:cubicBezTo>
                    <a:cubicBezTo>
                      <a:pt x="51251" y="65617"/>
                      <a:pt x="42735" y="32518"/>
                      <a:pt x="30934" y="542"/>
                    </a:cubicBezTo>
                    <a:cubicBezTo>
                      <a:pt x="30705" y="66"/>
                      <a:pt x="30143" y="-134"/>
                      <a:pt x="29667" y="95"/>
                    </a:cubicBezTo>
                    <a:cubicBezTo>
                      <a:pt x="29315" y="266"/>
                      <a:pt x="29096" y="628"/>
                      <a:pt x="29124" y="1019"/>
                    </a:cubicBezTo>
                    <a:cubicBezTo>
                      <a:pt x="33696" y="32165"/>
                      <a:pt x="43697" y="62360"/>
                      <a:pt x="48746" y="93602"/>
                    </a:cubicBezTo>
                    <a:cubicBezTo>
                      <a:pt x="43507" y="91916"/>
                      <a:pt x="38059" y="90982"/>
                      <a:pt x="32553" y="90839"/>
                    </a:cubicBezTo>
                    <a:cubicBezTo>
                      <a:pt x="31505" y="90839"/>
                      <a:pt x="37125" y="112652"/>
                      <a:pt x="37125" y="116081"/>
                    </a:cubicBezTo>
                    <a:cubicBezTo>
                      <a:pt x="37125" y="116081"/>
                      <a:pt x="37125" y="116081"/>
                      <a:pt x="37125" y="116081"/>
                    </a:cubicBezTo>
                    <a:cubicBezTo>
                      <a:pt x="24886" y="118900"/>
                      <a:pt x="12036" y="116633"/>
                      <a:pt x="1502" y="109794"/>
                    </a:cubicBezTo>
                    <a:cubicBezTo>
                      <a:pt x="263" y="109794"/>
                      <a:pt x="-403" y="110556"/>
                      <a:pt x="263" y="1112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5500496" y="1536088"/>
                <a:ext cx="33754" cy="24596"/>
              </a:xfrm>
              <a:custGeom>
                <a:avLst/>
                <a:gdLst/>
                <a:ahLst/>
                <a:cxnLst/>
                <a:rect l="l" t="t" r="r" b="b"/>
                <a:pathLst>
                  <a:path w="33754" h="24596" extrusionOk="0">
                    <a:moveTo>
                      <a:pt x="33755" y="9334"/>
                    </a:moveTo>
                    <a:cubicBezTo>
                      <a:pt x="30031" y="15030"/>
                      <a:pt x="24916" y="19679"/>
                      <a:pt x="18896" y="22860"/>
                    </a:cubicBezTo>
                    <a:cubicBezTo>
                      <a:pt x="15534" y="24403"/>
                      <a:pt x="11790" y="24936"/>
                      <a:pt x="8133" y="24384"/>
                    </a:cubicBezTo>
                    <a:cubicBezTo>
                      <a:pt x="132" y="22955"/>
                      <a:pt x="-630" y="15812"/>
                      <a:pt x="322" y="9525"/>
                    </a:cubicBezTo>
                    <a:cubicBezTo>
                      <a:pt x="856" y="6248"/>
                      <a:pt x="1789" y="3058"/>
                      <a:pt x="3084" y="0"/>
                    </a:cubicBezTo>
                    <a:cubicBezTo>
                      <a:pt x="12066" y="6277"/>
                      <a:pt x="22801" y="9544"/>
                      <a:pt x="33755" y="93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5500496" y="1545591"/>
                <a:ext cx="18895" cy="15093"/>
              </a:xfrm>
              <a:custGeom>
                <a:avLst/>
                <a:gdLst/>
                <a:ahLst/>
                <a:cxnLst/>
                <a:rect l="l" t="t" r="r" b="b"/>
                <a:pathLst>
                  <a:path w="18895" h="15093" extrusionOk="0">
                    <a:moveTo>
                      <a:pt x="18896" y="13357"/>
                    </a:moveTo>
                    <a:cubicBezTo>
                      <a:pt x="15534" y="14900"/>
                      <a:pt x="11790" y="15434"/>
                      <a:pt x="8133" y="14881"/>
                    </a:cubicBezTo>
                    <a:cubicBezTo>
                      <a:pt x="132" y="13453"/>
                      <a:pt x="-630" y="6309"/>
                      <a:pt x="322" y="22"/>
                    </a:cubicBezTo>
                    <a:cubicBezTo>
                      <a:pt x="8857" y="-397"/>
                      <a:pt x="16562" y="5137"/>
                      <a:pt x="18896" y="13357"/>
                    </a:cubicBezTo>
                    <a:close/>
                  </a:path>
                </a:pathLst>
              </a:custGeom>
              <a:solidFill>
                <a:srgbClr val="FF99B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5344506" y="1302090"/>
                <a:ext cx="233274" cy="223710"/>
              </a:xfrm>
              <a:custGeom>
                <a:avLst/>
                <a:gdLst/>
                <a:ahLst/>
                <a:cxnLst/>
                <a:rect l="l" t="t" r="r" b="b"/>
                <a:pathLst>
                  <a:path w="233274" h="223710" extrusionOk="0">
                    <a:moveTo>
                      <a:pt x="28202" y="223711"/>
                    </a:moveTo>
                    <a:cubicBezTo>
                      <a:pt x="57919" y="218853"/>
                      <a:pt x="55538" y="197136"/>
                      <a:pt x="58015" y="169895"/>
                    </a:cubicBezTo>
                    <a:cubicBezTo>
                      <a:pt x="60491" y="142653"/>
                      <a:pt x="59158" y="86551"/>
                      <a:pt x="90209" y="67120"/>
                    </a:cubicBezTo>
                    <a:cubicBezTo>
                      <a:pt x="121261" y="47689"/>
                      <a:pt x="146693" y="70835"/>
                      <a:pt x="170600" y="67120"/>
                    </a:cubicBezTo>
                    <a:cubicBezTo>
                      <a:pt x="186412" y="64643"/>
                      <a:pt x="188222" y="48070"/>
                      <a:pt x="201080" y="45784"/>
                    </a:cubicBezTo>
                    <a:cubicBezTo>
                      <a:pt x="213939" y="43498"/>
                      <a:pt x="233275" y="78931"/>
                      <a:pt x="233275" y="78931"/>
                    </a:cubicBezTo>
                    <a:cubicBezTo>
                      <a:pt x="224798" y="54642"/>
                      <a:pt x="214701" y="26067"/>
                      <a:pt x="204700" y="18257"/>
                    </a:cubicBezTo>
                    <a:cubicBezTo>
                      <a:pt x="147550" y="-25272"/>
                      <a:pt x="25344" y="13589"/>
                      <a:pt x="2008" y="86742"/>
                    </a:cubicBezTo>
                    <a:cubicBezTo>
                      <a:pt x="-7041" y="114745"/>
                      <a:pt x="16771" y="172657"/>
                      <a:pt x="28202" y="2237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5336078" y="1472078"/>
                <a:ext cx="70061" cy="91819"/>
              </a:xfrm>
              <a:custGeom>
                <a:avLst/>
                <a:gdLst/>
                <a:ahLst/>
                <a:cxnLst/>
                <a:rect l="l" t="t" r="r" b="b"/>
                <a:pathLst>
                  <a:path w="70061" h="91819" extrusionOk="0">
                    <a:moveTo>
                      <a:pt x="61584" y="36292"/>
                    </a:moveTo>
                    <a:cubicBezTo>
                      <a:pt x="61584" y="36292"/>
                      <a:pt x="28818" y="-9809"/>
                      <a:pt x="7863" y="1907"/>
                    </a:cubicBezTo>
                    <a:cubicBezTo>
                      <a:pt x="-13092" y="13623"/>
                      <a:pt x="11769" y="80679"/>
                      <a:pt x="36438" y="89632"/>
                    </a:cubicBezTo>
                    <a:cubicBezTo>
                      <a:pt x="49126" y="95290"/>
                      <a:pt x="63994" y="89594"/>
                      <a:pt x="69643" y="76907"/>
                    </a:cubicBezTo>
                    <a:cubicBezTo>
                      <a:pt x="69795" y="76583"/>
                      <a:pt x="69928" y="76249"/>
                      <a:pt x="70062" y="75916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5351562" y="1493035"/>
                <a:ext cx="40866" cy="57079"/>
              </a:xfrm>
              <a:custGeom>
                <a:avLst/>
                <a:gdLst/>
                <a:ahLst/>
                <a:cxnLst/>
                <a:rect l="l" t="t" r="r" b="b"/>
                <a:pathLst>
                  <a:path w="40866" h="57079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667"/>
                    </a:cubicBezTo>
                    <a:cubicBezTo>
                      <a:pt x="17431" y="7525"/>
                      <a:pt x="26670" y="23527"/>
                      <a:pt x="33147" y="40100"/>
                    </a:cubicBezTo>
                    <a:cubicBezTo>
                      <a:pt x="29299" y="33519"/>
                      <a:pt x="20841" y="31299"/>
                      <a:pt x="14249" y="35147"/>
                    </a:cubicBezTo>
                    <a:cubicBezTo>
                      <a:pt x="13630" y="35519"/>
                      <a:pt x="13040" y="35928"/>
                      <a:pt x="12478" y="36386"/>
                    </a:cubicBezTo>
                    <a:cubicBezTo>
                      <a:pt x="12478" y="36386"/>
                      <a:pt x="12478" y="37433"/>
                      <a:pt x="12478" y="37338"/>
                    </a:cubicBezTo>
                    <a:cubicBezTo>
                      <a:pt x="18698" y="35290"/>
                      <a:pt x="25527" y="37386"/>
                      <a:pt x="29527" y="42577"/>
                    </a:cubicBezTo>
                    <a:cubicBezTo>
                      <a:pt x="32775" y="46834"/>
                      <a:pt x="35557" y="51435"/>
                      <a:pt x="37814" y="56293"/>
                    </a:cubicBezTo>
                    <a:cubicBezTo>
                      <a:pt x="38576" y="57817"/>
                      <a:pt x="41434" y="56960"/>
                      <a:pt x="40767" y="55150"/>
                    </a:cubicBezTo>
                    <a:lnTo>
                      <a:pt x="40767" y="55150"/>
                    </a:lnTo>
                    <a:cubicBezTo>
                      <a:pt x="41053" y="32766"/>
                      <a:pt x="23717" y="200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5366421" y="1660008"/>
                <a:ext cx="186118" cy="177323"/>
              </a:xfrm>
              <a:custGeom>
                <a:avLst/>
                <a:gdLst/>
                <a:ahLst/>
                <a:cxnLst/>
                <a:rect l="l" t="t" r="r" b="b"/>
                <a:pathLst>
                  <a:path w="186118" h="177323" extrusionOk="0">
                    <a:moveTo>
                      <a:pt x="156115" y="10096"/>
                    </a:moveTo>
                    <a:lnTo>
                      <a:pt x="130969" y="91345"/>
                    </a:lnTo>
                    <a:lnTo>
                      <a:pt x="25051" y="0"/>
                    </a:lnTo>
                    <a:lnTo>
                      <a:pt x="0" y="34195"/>
                    </a:lnTo>
                    <a:cubicBezTo>
                      <a:pt x="0" y="34195"/>
                      <a:pt x="108680" y="184309"/>
                      <a:pt x="108680" y="177070"/>
                    </a:cubicBezTo>
                    <a:lnTo>
                      <a:pt x="135446" y="106680"/>
                    </a:lnTo>
                    <a:lnTo>
                      <a:pt x="186118" y="149923"/>
                    </a:lnTo>
                    <a:lnTo>
                      <a:pt x="172498" y="319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5370864" y="1692296"/>
                <a:ext cx="184628" cy="151641"/>
              </a:xfrm>
              <a:custGeom>
                <a:avLst/>
                <a:gdLst/>
                <a:ahLst/>
                <a:cxnLst/>
                <a:rect l="l" t="t" r="r" b="b"/>
                <a:pathLst>
                  <a:path w="184628" h="151641" extrusionOk="0">
                    <a:moveTo>
                      <a:pt x="178342" y="58867"/>
                    </a:moveTo>
                    <a:cubicBezTo>
                      <a:pt x="175484" y="39817"/>
                      <a:pt x="173103" y="19814"/>
                      <a:pt x="169293" y="574"/>
                    </a:cubicBezTo>
                    <a:cubicBezTo>
                      <a:pt x="169293" y="-93"/>
                      <a:pt x="168055" y="-283"/>
                      <a:pt x="167960" y="574"/>
                    </a:cubicBezTo>
                    <a:cubicBezTo>
                      <a:pt x="165578" y="19624"/>
                      <a:pt x="177485" y="94014"/>
                      <a:pt x="178437" y="111921"/>
                    </a:cubicBezTo>
                    <a:lnTo>
                      <a:pt x="178437" y="111921"/>
                    </a:lnTo>
                    <a:cubicBezTo>
                      <a:pt x="176342" y="110016"/>
                      <a:pt x="131669" y="73821"/>
                      <a:pt x="130812" y="74678"/>
                    </a:cubicBezTo>
                    <a:cubicBezTo>
                      <a:pt x="124716" y="86013"/>
                      <a:pt x="104999" y="137257"/>
                      <a:pt x="103761" y="141925"/>
                    </a:cubicBezTo>
                    <a:cubicBezTo>
                      <a:pt x="86521" y="118112"/>
                      <a:pt x="21084" y="31625"/>
                      <a:pt x="1177" y="9337"/>
                    </a:cubicBezTo>
                    <a:cubicBezTo>
                      <a:pt x="605" y="8765"/>
                      <a:pt x="-347" y="9337"/>
                      <a:pt x="129" y="10099"/>
                    </a:cubicBezTo>
                    <a:cubicBezTo>
                      <a:pt x="15655" y="35530"/>
                      <a:pt x="102523" y="152117"/>
                      <a:pt x="103666" y="151640"/>
                    </a:cubicBezTo>
                    <a:cubicBezTo>
                      <a:pt x="114258" y="127313"/>
                      <a:pt x="123573" y="102453"/>
                      <a:pt x="131574" y="77155"/>
                    </a:cubicBezTo>
                    <a:cubicBezTo>
                      <a:pt x="139289" y="85251"/>
                      <a:pt x="184724" y="126209"/>
                      <a:pt x="184628" y="123351"/>
                    </a:cubicBezTo>
                    <a:cubicBezTo>
                      <a:pt x="183685" y="101758"/>
                      <a:pt x="181590" y="80231"/>
                      <a:pt x="178342" y="588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8"/>
          <p:cNvSpPr txBox="1">
            <a:spLocks noGrp="1"/>
          </p:cNvSpPr>
          <p:nvPr>
            <p:ph type="title"/>
          </p:nvPr>
        </p:nvSpPr>
        <p:spPr>
          <a:xfrm>
            <a:off x="2889450" y="576475"/>
            <a:ext cx="5346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Survey Participation</a:t>
            </a:r>
            <a:endParaRPr sz="2700"/>
          </a:p>
        </p:txBody>
      </p:sp>
      <p:sp>
        <p:nvSpPr>
          <p:cNvPr id="1230" name="Google Shape;1230;p38"/>
          <p:cNvSpPr txBox="1">
            <a:spLocks noGrp="1"/>
          </p:cNvSpPr>
          <p:nvPr>
            <p:ph type="body" idx="1"/>
          </p:nvPr>
        </p:nvSpPr>
        <p:spPr>
          <a:xfrm>
            <a:off x="5066300" y="2053700"/>
            <a:ext cx="33756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Total Participants: 74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Total international students:57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Total Domestic students:17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1" name="Google Shape;1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50" y="1133575"/>
            <a:ext cx="3510200" cy="3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/>
          <p:cNvSpPr txBox="1">
            <a:spLocks noGrp="1"/>
          </p:cNvSpPr>
          <p:nvPr>
            <p:ph type="title"/>
          </p:nvPr>
        </p:nvSpPr>
        <p:spPr>
          <a:xfrm>
            <a:off x="1619875" y="634975"/>
            <a:ext cx="77334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Students Heard About CSUEB</a:t>
            </a:r>
            <a:endParaRPr sz="2700"/>
          </a:p>
        </p:txBody>
      </p:sp>
      <p:pic>
        <p:nvPicPr>
          <p:cNvPr id="1237" name="Google Shape;1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88" y="1191050"/>
            <a:ext cx="5917574" cy="3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0"/>
          <p:cNvSpPr txBox="1">
            <a:spLocks noGrp="1"/>
          </p:cNvSpPr>
          <p:nvPr>
            <p:ph type="title"/>
          </p:nvPr>
        </p:nvSpPr>
        <p:spPr>
          <a:xfrm>
            <a:off x="14058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Student Perception of CSUEB Reputation</a:t>
            </a:r>
            <a:endParaRPr sz="2700"/>
          </a:p>
        </p:txBody>
      </p:sp>
      <p:pic>
        <p:nvPicPr>
          <p:cNvPr id="1243" name="Google Shape;1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075" y="1167025"/>
            <a:ext cx="5127850" cy="35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1"/>
          <p:cNvSpPr txBox="1">
            <a:spLocks noGrp="1"/>
          </p:cNvSpPr>
          <p:nvPr>
            <p:ph type="body" idx="4294967295"/>
          </p:nvPr>
        </p:nvSpPr>
        <p:spPr>
          <a:xfrm>
            <a:off x="857250" y="4426550"/>
            <a:ext cx="82407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Ranking - 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Tuition fees, Coursework &amp; Flexible Schedules, Location and Infrastructure, School Ranking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9" name="Google Shape;1249;p41"/>
          <p:cNvSpPr txBox="1">
            <a:spLocks noGrp="1"/>
          </p:cNvSpPr>
          <p:nvPr>
            <p:ph type="title"/>
          </p:nvPr>
        </p:nvSpPr>
        <p:spPr>
          <a:xfrm>
            <a:off x="973200" y="563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Factors Influencing Students Decision</a:t>
            </a:r>
            <a:endParaRPr sz="2700"/>
          </a:p>
        </p:txBody>
      </p:sp>
      <p:pic>
        <p:nvPicPr>
          <p:cNvPr id="1250" name="Google Shape;1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39" y="1041126"/>
            <a:ext cx="5528636" cy="3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2"/>
          <p:cNvSpPr txBox="1">
            <a:spLocks noGrp="1"/>
          </p:cNvSpPr>
          <p:nvPr>
            <p:ph type="title"/>
          </p:nvPr>
        </p:nvSpPr>
        <p:spPr>
          <a:xfrm>
            <a:off x="1278600" y="597100"/>
            <a:ext cx="89415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Student Perception on University Support</a:t>
            </a:r>
            <a:endParaRPr sz="2700"/>
          </a:p>
        </p:txBody>
      </p:sp>
      <p:pic>
        <p:nvPicPr>
          <p:cNvPr id="1256" name="Google Shape;1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00" y="1106475"/>
            <a:ext cx="6053125" cy="3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3"/>
          <p:cNvSpPr txBox="1">
            <a:spLocks noGrp="1"/>
          </p:cNvSpPr>
          <p:nvPr>
            <p:ph type="title"/>
          </p:nvPr>
        </p:nvSpPr>
        <p:spPr>
          <a:xfrm>
            <a:off x="2798525" y="540150"/>
            <a:ext cx="721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Student Awareness</a:t>
            </a:r>
            <a:endParaRPr sz="2700"/>
          </a:p>
        </p:txBody>
      </p:sp>
      <p:pic>
        <p:nvPicPr>
          <p:cNvPr id="1262" name="Google Shape;1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50" y="1050375"/>
            <a:ext cx="5996900" cy="3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4"/>
          <p:cNvSpPr txBox="1">
            <a:spLocks noGrp="1"/>
          </p:cNvSpPr>
          <p:nvPr>
            <p:ph type="title"/>
          </p:nvPr>
        </p:nvSpPr>
        <p:spPr>
          <a:xfrm>
            <a:off x="1657350" y="659425"/>
            <a:ext cx="75057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Understanding Immigration Status</a:t>
            </a:r>
            <a:endParaRPr sz="2700"/>
          </a:p>
        </p:txBody>
      </p:sp>
      <p:pic>
        <p:nvPicPr>
          <p:cNvPr id="1268" name="Google Shape;1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50" y="1383925"/>
            <a:ext cx="6439701" cy="32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7"/>
          <p:cNvSpPr txBox="1">
            <a:spLocks noGrp="1"/>
          </p:cNvSpPr>
          <p:nvPr>
            <p:ph type="body" idx="4294967295"/>
          </p:nvPr>
        </p:nvSpPr>
        <p:spPr>
          <a:xfrm>
            <a:off x="533075" y="1170125"/>
            <a:ext cx="72879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Client: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California State University, East Bay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Target Audience: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Current, prospective, and international students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Objectives:</a:t>
            </a:r>
            <a:endParaRPr b="1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Identify the key factors influencing international students decision to choose the College of Business.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Compare the college's performance with similar institutions.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Provide actionable recommendations to enhance marketing, admissions, and student services.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 Tight"/>
              <a:buAutoNum type="arabicPeriod"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Increase overall satisfaction and retention of international students.</a:t>
            </a:r>
            <a:endParaRPr b="1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70" name="Google Shape;670;p27"/>
          <p:cNvSpPr txBox="1">
            <a:spLocks noGrp="1"/>
          </p:cNvSpPr>
          <p:nvPr>
            <p:ph type="title"/>
          </p:nvPr>
        </p:nvSpPr>
        <p:spPr>
          <a:xfrm>
            <a:off x="533075" y="725650"/>
            <a:ext cx="77040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700">
                <a:solidFill>
                  <a:srgbClr val="000000"/>
                </a:solidFill>
              </a:rPr>
              <a:t>Project Overview and Objectives</a:t>
            </a:r>
            <a:endParaRPr sz="2700">
              <a:solidFill>
                <a:schemeClr val="dk2"/>
              </a:solidFill>
            </a:endParaRPr>
          </a:p>
        </p:txBody>
      </p:sp>
      <p:grpSp>
        <p:nvGrpSpPr>
          <p:cNvPr id="671" name="Google Shape;671;p27"/>
          <p:cNvGrpSpPr/>
          <p:nvPr/>
        </p:nvGrpSpPr>
        <p:grpSpPr>
          <a:xfrm>
            <a:off x="7634338" y="3087921"/>
            <a:ext cx="1104630" cy="1605262"/>
            <a:chOff x="2759800" y="4692850"/>
            <a:chExt cx="219875" cy="319525"/>
          </a:xfrm>
        </p:grpSpPr>
        <p:sp>
          <p:nvSpPr>
            <p:cNvPr id="672" name="Google Shape;672;p27"/>
            <p:cNvSpPr/>
            <p:nvPr/>
          </p:nvSpPr>
          <p:spPr>
            <a:xfrm>
              <a:off x="2759800" y="4809025"/>
              <a:ext cx="97725" cy="60350"/>
            </a:xfrm>
            <a:custGeom>
              <a:avLst/>
              <a:gdLst/>
              <a:ahLst/>
              <a:cxnLst/>
              <a:rect l="l" t="t" r="r" b="b"/>
              <a:pathLst>
                <a:path w="3909" h="2414" extrusionOk="0">
                  <a:moveTo>
                    <a:pt x="1857" y="1"/>
                  </a:moveTo>
                  <a:cubicBezTo>
                    <a:pt x="1667" y="1"/>
                    <a:pt x="1472" y="28"/>
                    <a:pt x="1272" y="84"/>
                  </a:cubicBezTo>
                  <a:cubicBezTo>
                    <a:pt x="155" y="410"/>
                    <a:pt x="0" y="1945"/>
                    <a:pt x="822" y="2333"/>
                  </a:cubicBezTo>
                  <a:cubicBezTo>
                    <a:pt x="938" y="2389"/>
                    <a:pt x="1055" y="2413"/>
                    <a:pt x="1172" y="2413"/>
                  </a:cubicBezTo>
                  <a:cubicBezTo>
                    <a:pt x="1862" y="2413"/>
                    <a:pt x="2529" y="1555"/>
                    <a:pt x="2901" y="1356"/>
                  </a:cubicBezTo>
                  <a:cubicBezTo>
                    <a:pt x="3000" y="1300"/>
                    <a:pt x="3110" y="1279"/>
                    <a:pt x="3218" y="1279"/>
                  </a:cubicBezTo>
                  <a:cubicBezTo>
                    <a:pt x="3567" y="1279"/>
                    <a:pt x="3909" y="1495"/>
                    <a:pt x="3909" y="1495"/>
                  </a:cubicBezTo>
                  <a:cubicBezTo>
                    <a:pt x="3452" y="556"/>
                    <a:pt x="2714" y="1"/>
                    <a:pt x="1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781900" y="4816775"/>
              <a:ext cx="89600" cy="116850"/>
            </a:xfrm>
            <a:custGeom>
              <a:avLst/>
              <a:gdLst/>
              <a:ahLst/>
              <a:cxnLst/>
              <a:rect l="l" t="t" r="r" b="b"/>
              <a:pathLst>
                <a:path w="3584" h="4674" extrusionOk="0">
                  <a:moveTo>
                    <a:pt x="906" y="1"/>
                  </a:moveTo>
                  <a:cubicBezTo>
                    <a:pt x="788" y="1"/>
                    <a:pt x="670" y="8"/>
                    <a:pt x="559" y="22"/>
                  </a:cubicBezTo>
                  <a:lnTo>
                    <a:pt x="559" y="38"/>
                  </a:lnTo>
                  <a:cubicBezTo>
                    <a:pt x="637" y="28"/>
                    <a:pt x="714" y="23"/>
                    <a:pt x="791" y="23"/>
                  </a:cubicBezTo>
                  <a:cubicBezTo>
                    <a:pt x="956" y="23"/>
                    <a:pt x="1118" y="47"/>
                    <a:pt x="1288" y="100"/>
                  </a:cubicBezTo>
                  <a:cubicBezTo>
                    <a:pt x="1396" y="115"/>
                    <a:pt x="1489" y="162"/>
                    <a:pt x="1582" y="224"/>
                  </a:cubicBezTo>
                  <a:lnTo>
                    <a:pt x="1753" y="332"/>
                  </a:lnTo>
                  <a:cubicBezTo>
                    <a:pt x="1652" y="317"/>
                    <a:pt x="1544" y="309"/>
                    <a:pt x="1431" y="309"/>
                  </a:cubicBezTo>
                  <a:cubicBezTo>
                    <a:pt x="1319" y="309"/>
                    <a:pt x="1202" y="317"/>
                    <a:pt x="1086" y="332"/>
                  </a:cubicBezTo>
                  <a:cubicBezTo>
                    <a:pt x="1008" y="348"/>
                    <a:pt x="931" y="379"/>
                    <a:pt x="853" y="410"/>
                  </a:cubicBezTo>
                  <a:cubicBezTo>
                    <a:pt x="791" y="394"/>
                    <a:pt x="729" y="394"/>
                    <a:pt x="667" y="394"/>
                  </a:cubicBezTo>
                  <a:cubicBezTo>
                    <a:pt x="605" y="394"/>
                    <a:pt x="512" y="410"/>
                    <a:pt x="450" y="425"/>
                  </a:cubicBezTo>
                  <a:cubicBezTo>
                    <a:pt x="280" y="472"/>
                    <a:pt x="124" y="550"/>
                    <a:pt x="0" y="627"/>
                  </a:cubicBezTo>
                  <a:lnTo>
                    <a:pt x="0" y="643"/>
                  </a:lnTo>
                  <a:lnTo>
                    <a:pt x="16" y="643"/>
                  </a:lnTo>
                  <a:cubicBezTo>
                    <a:pt x="155" y="565"/>
                    <a:pt x="311" y="503"/>
                    <a:pt x="466" y="472"/>
                  </a:cubicBezTo>
                  <a:cubicBezTo>
                    <a:pt x="543" y="456"/>
                    <a:pt x="621" y="456"/>
                    <a:pt x="698" y="425"/>
                  </a:cubicBezTo>
                  <a:lnTo>
                    <a:pt x="838" y="425"/>
                  </a:lnTo>
                  <a:cubicBezTo>
                    <a:pt x="512" y="565"/>
                    <a:pt x="264" y="813"/>
                    <a:pt x="109" y="1123"/>
                  </a:cubicBezTo>
                  <a:cubicBezTo>
                    <a:pt x="109" y="1123"/>
                    <a:pt x="109" y="1137"/>
                    <a:pt x="118" y="1137"/>
                  </a:cubicBezTo>
                  <a:cubicBezTo>
                    <a:pt x="123" y="1137"/>
                    <a:pt x="130" y="1134"/>
                    <a:pt x="140" y="1123"/>
                  </a:cubicBezTo>
                  <a:cubicBezTo>
                    <a:pt x="311" y="767"/>
                    <a:pt x="636" y="487"/>
                    <a:pt x="1039" y="410"/>
                  </a:cubicBezTo>
                  <a:cubicBezTo>
                    <a:pt x="1071" y="410"/>
                    <a:pt x="1102" y="410"/>
                    <a:pt x="1117" y="394"/>
                  </a:cubicBezTo>
                  <a:lnTo>
                    <a:pt x="1117" y="394"/>
                  </a:lnTo>
                  <a:cubicBezTo>
                    <a:pt x="1117" y="425"/>
                    <a:pt x="1117" y="472"/>
                    <a:pt x="1102" y="503"/>
                  </a:cubicBezTo>
                  <a:cubicBezTo>
                    <a:pt x="1102" y="565"/>
                    <a:pt x="1086" y="627"/>
                    <a:pt x="1086" y="689"/>
                  </a:cubicBezTo>
                  <a:cubicBezTo>
                    <a:pt x="1055" y="798"/>
                    <a:pt x="1024" y="922"/>
                    <a:pt x="1008" y="1015"/>
                  </a:cubicBezTo>
                  <a:cubicBezTo>
                    <a:pt x="962" y="1123"/>
                    <a:pt x="931" y="1232"/>
                    <a:pt x="869" y="1341"/>
                  </a:cubicBezTo>
                  <a:cubicBezTo>
                    <a:pt x="807" y="1465"/>
                    <a:pt x="745" y="1558"/>
                    <a:pt x="667" y="1651"/>
                  </a:cubicBezTo>
                  <a:lnTo>
                    <a:pt x="667" y="1666"/>
                  </a:lnTo>
                  <a:cubicBezTo>
                    <a:pt x="667" y="1677"/>
                    <a:pt x="667" y="1680"/>
                    <a:pt x="668" y="1680"/>
                  </a:cubicBezTo>
                  <a:cubicBezTo>
                    <a:pt x="671" y="1680"/>
                    <a:pt x="678" y="1666"/>
                    <a:pt x="698" y="1666"/>
                  </a:cubicBezTo>
                  <a:cubicBezTo>
                    <a:pt x="760" y="1573"/>
                    <a:pt x="838" y="1480"/>
                    <a:pt x="884" y="1356"/>
                  </a:cubicBezTo>
                  <a:cubicBezTo>
                    <a:pt x="1008" y="1154"/>
                    <a:pt x="1086" y="937"/>
                    <a:pt x="1148" y="705"/>
                  </a:cubicBezTo>
                  <a:cubicBezTo>
                    <a:pt x="1164" y="643"/>
                    <a:pt x="1164" y="581"/>
                    <a:pt x="1164" y="503"/>
                  </a:cubicBezTo>
                  <a:lnTo>
                    <a:pt x="1164" y="394"/>
                  </a:lnTo>
                  <a:cubicBezTo>
                    <a:pt x="1233" y="387"/>
                    <a:pt x="1295" y="383"/>
                    <a:pt x="1357" y="383"/>
                  </a:cubicBezTo>
                  <a:cubicBezTo>
                    <a:pt x="1419" y="383"/>
                    <a:pt x="1482" y="387"/>
                    <a:pt x="1551" y="394"/>
                  </a:cubicBezTo>
                  <a:cubicBezTo>
                    <a:pt x="1489" y="658"/>
                    <a:pt x="1458" y="953"/>
                    <a:pt x="1303" y="1185"/>
                  </a:cubicBezTo>
                  <a:cubicBezTo>
                    <a:pt x="1303" y="1185"/>
                    <a:pt x="1303" y="1192"/>
                    <a:pt x="1308" y="1192"/>
                  </a:cubicBezTo>
                  <a:cubicBezTo>
                    <a:pt x="1310" y="1192"/>
                    <a:pt x="1313" y="1191"/>
                    <a:pt x="1319" y="1185"/>
                  </a:cubicBezTo>
                  <a:cubicBezTo>
                    <a:pt x="1396" y="1077"/>
                    <a:pt x="1458" y="937"/>
                    <a:pt x="1505" y="798"/>
                  </a:cubicBezTo>
                  <a:cubicBezTo>
                    <a:pt x="1567" y="658"/>
                    <a:pt x="1582" y="534"/>
                    <a:pt x="1613" y="394"/>
                  </a:cubicBezTo>
                  <a:cubicBezTo>
                    <a:pt x="1846" y="425"/>
                    <a:pt x="2048" y="487"/>
                    <a:pt x="2249" y="612"/>
                  </a:cubicBezTo>
                  <a:cubicBezTo>
                    <a:pt x="2621" y="813"/>
                    <a:pt x="2932" y="1154"/>
                    <a:pt x="3102" y="1542"/>
                  </a:cubicBezTo>
                  <a:cubicBezTo>
                    <a:pt x="3288" y="1961"/>
                    <a:pt x="3412" y="2411"/>
                    <a:pt x="3412" y="2876"/>
                  </a:cubicBezTo>
                  <a:cubicBezTo>
                    <a:pt x="3443" y="3450"/>
                    <a:pt x="3443" y="4039"/>
                    <a:pt x="3506" y="4644"/>
                  </a:cubicBezTo>
                  <a:cubicBezTo>
                    <a:pt x="3506" y="4661"/>
                    <a:pt x="3524" y="4673"/>
                    <a:pt x="3544" y="4673"/>
                  </a:cubicBezTo>
                  <a:cubicBezTo>
                    <a:pt x="3560" y="4673"/>
                    <a:pt x="3576" y="4665"/>
                    <a:pt x="3583" y="4644"/>
                  </a:cubicBezTo>
                  <a:cubicBezTo>
                    <a:pt x="3583" y="4489"/>
                    <a:pt x="3583" y="4365"/>
                    <a:pt x="3568" y="4225"/>
                  </a:cubicBezTo>
                  <a:cubicBezTo>
                    <a:pt x="3568" y="4101"/>
                    <a:pt x="3568" y="3962"/>
                    <a:pt x="3552" y="3822"/>
                  </a:cubicBezTo>
                  <a:cubicBezTo>
                    <a:pt x="3552" y="3558"/>
                    <a:pt x="3521" y="3279"/>
                    <a:pt x="3521" y="2985"/>
                  </a:cubicBezTo>
                  <a:cubicBezTo>
                    <a:pt x="3506" y="2488"/>
                    <a:pt x="3443" y="2007"/>
                    <a:pt x="3226" y="1542"/>
                  </a:cubicBezTo>
                  <a:cubicBezTo>
                    <a:pt x="3040" y="1108"/>
                    <a:pt x="2746" y="767"/>
                    <a:pt x="2342" y="534"/>
                  </a:cubicBezTo>
                  <a:cubicBezTo>
                    <a:pt x="2203" y="425"/>
                    <a:pt x="2032" y="379"/>
                    <a:pt x="1877" y="332"/>
                  </a:cubicBezTo>
                  <a:cubicBezTo>
                    <a:pt x="1722" y="177"/>
                    <a:pt x="1551" y="84"/>
                    <a:pt x="1334" y="38"/>
                  </a:cubicBezTo>
                  <a:cubicBezTo>
                    <a:pt x="1198" y="12"/>
                    <a:pt x="105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824550" y="4817325"/>
              <a:ext cx="14375" cy="10000"/>
            </a:xfrm>
            <a:custGeom>
              <a:avLst/>
              <a:gdLst/>
              <a:ahLst/>
              <a:cxnLst/>
              <a:rect l="l" t="t" r="r" b="b"/>
              <a:pathLst>
                <a:path w="575" h="400" extrusionOk="0">
                  <a:moveTo>
                    <a:pt x="0" y="0"/>
                  </a:moveTo>
                  <a:cubicBezTo>
                    <a:pt x="38" y="17"/>
                    <a:pt x="77" y="31"/>
                    <a:pt x="114" y="46"/>
                  </a:cubicBezTo>
                  <a:lnTo>
                    <a:pt x="114" y="46"/>
                  </a:lnTo>
                  <a:cubicBezTo>
                    <a:pt x="74" y="28"/>
                    <a:pt x="35" y="12"/>
                    <a:pt x="0" y="0"/>
                  </a:cubicBezTo>
                  <a:close/>
                  <a:moveTo>
                    <a:pt x="114" y="46"/>
                  </a:moveTo>
                  <a:cubicBezTo>
                    <a:pt x="181" y="77"/>
                    <a:pt x="252" y="116"/>
                    <a:pt x="311" y="155"/>
                  </a:cubicBezTo>
                  <a:cubicBezTo>
                    <a:pt x="250" y="105"/>
                    <a:pt x="183" y="74"/>
                    <a:pt x="114" y="46"/>
                  </a:cubicBezTo>
                  <a:close/>
                  <a:moveTo>
                    <a:pt x="450" y="279"/>
                  </a:moveTo>
                  <a:lnTo>
                    <a:pt x="450" y="279"/>
                  </a:lnTo>
                  <a:cubicBezTo>
                    <a:pt x="466" y="357"/>
                    <a:pt x="528" y="388"/>
                    <a:pt x="574" y="388"/>
                  </a:cubicBezTo>
                  <a:cubicBezTo>
                    <a:pt x="543" y="341"/>
                    <a:pt x="497" y="310"/>
                    <a:pt x="450" y="279"/>
                  </a:cubicBezTo>
                  <a:close/>
                  <a:moveTo>
                    <a:pt x="574" y="388"/>
                  </a:moveTo>
                  <a:lnTo>
                    <a:pt x="574" y="388"/>
                  </a:lnTo>
                  <a:cubicBezTo>
                    <a:pt x="566" y="396"/>
                    <a:pt x="566" y="400"/>
                    <a:pt x="568" y="400"/>
                  </a:cubicBezTo>
                  <a:cubicBezTo>
                    <a:pt x="570" y="400"/>
                    <a:pt x="574" y="396"/>
                    <a:pt x="574" y="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783450" y="4837875"/>
              <a:ext cx="10875" cy="17475"/>
            </a:xfrm>
            <a:custGeom>
              <a:avLst/>
              <a:gdLst/>
              <a:ahLst/>
              <a:cxnLst/>
              <a:rect l="l" t="t" r="r" b="b"/>
              <a:pathLst>
                <a:path w="435" h="699" extrusionOk="0">
                  <a:moveTo>
                    <a:pt x="435" y="0"/>
                  </a:moveTo>
                  <a:lnTo>
                    <a:pt x="435" y="0"/>
                  </a:lnTo>
                  <a:cubicBezTo>
                    <a:pt x="342" y="109"/>
                    <a:pt x="264" y="202"/>
                    <a:pt x="186" y="326"/>
                  </a:cubicBezTo>
                  <a:cubicBezTo>
                    <a:pt x="109" y="434"/>
                    <a:pt x="47" y="574"/>
                    <a:pt x="0" y="698"/>
                  </a:cubicBezTo>
                  <a:cubicBezTo>
                    <a:pt x="124" y="465"/>
                    <a:pt x="280" y="233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820675" y="4834775"/>
              <a:ext cx="3900" cy="9700"/>
            </a:xfrm>
            <a:custGeom>
              <a:avLst/>
              <a:gdLst/>
              <a:ahLst/>
              <a:cxnLst/>
              <a:rect l="l" t="t" r="r" b="b"/>
              <a:pathLst>
                <a:path w="156" h="388" extrusionOk="0">
                  <a:moveTo>
                    <a:pt x="155" y="0"/>
                  </a:moveTo>
                  <a:cubicBezTo>
                    <a:pt x="140" y="78"/>
                    <a:pt x="109" y="140"/>
                    <a:pt x="93" y="217"/>
                  </a:cubicBezTo>
                  <a:cubicBezTo>
                    <a:pt x="62" y="279"/>
                    <a:pt x="31" y="326"/>
                    <a:pt x="0" y="388"/>
                  </a:cubicBezTo>
                  <a:cubicBezTo>
                    <a:pt x="78" y="295"/>
                    <a:pt x="140" y="155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869125" y="4829075"/>
              <a:ext cx="110550" cy="85100"/>
            </a:xfrm>
            <a:custGeom>
              <a:avLst/>
              <a:gdLst/>
              <a:ahLst/>
              <a:cxnLst/>
              <a:rect l="l" t="t" r="r" b="b"/>
              <a:pathLst>
                <a:path w="4422" h="3404" extrusionOk="0">
                  <a:moveTo>
                    <a:pt x="1683" y="1"/>
                  </a:moveTo>
                  <a:cubicBezTo>
                    <a:pt x="574" y="1"/>
                    <a:pt x="1" y="709"/>
                    <a:pt x="1" y="709"/>
                  </a:cubicBezTo>
                  <a:cubicBezTo>
                    <a:pt x="128" y="657"/>
                    <a:pt x="326" y="612"/>
                    <a:pt x="543" y="612"/>
                  </a:cubicBezTo>
                  <a:cubicBezTo>
                    <a:pt x="777" y="612"/>
                    <a:pt x="1032" y="664"/>
                    <a:pt x="1242" y="817"/>
                  </a:cubicBezTo>
                  <a:cubicBezTo>
                    <a:pt x="1738" y="1211"/>
                    <a:pt x="1534" y="3404"/>
                    <a:pt x="2722" y="3404"/>
                  </a:cubicBezTo>
                  <a:cubicBezTo>
                    <a:pt x="2797" y="3404"/>
                    <a:pt x="2877" y="3395"/>
                    <a:pt x="2963" y="3377"/>
                  </a:cubicBezTo>
                  <a:cubicBezTo>
                    <a:pt x="4421" y="3066"/>
                    <a:pt x="3754" y="399"/>
                    <a:pt x="2312" y="73"/>
                  </a:cubicBezTo>
                  <a:cubicBezTo>
                    <a:pt x="2086" y="22"/>
                    <a:pt x="1876" y="1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850525" y="4834375"/>
              <a:ext cx="105875" cy="110250"/>
            </a:xfrm>
            <a:custGeom>
              <a:avLst/>
              <a:gdLst/>
              <a:ahLst/>
              <a:cxnLst/>
              <a:rect l="l" t="t" r="r" b="b"/>
              <a:pathLst>
                <a:path w="4235" h="4410" extrusionOk="0">
                  <a:moveTo>
                    <a:pt x="3557" y="360"/>
                  </a:moveTo>
                  <a:lnTo>
                    <a:pt x="3557" y="360"/>
                  </a:lnTo>
                  <a:cubicBezTo>
                    <a:pt x="3597" y="374"/>
                    <a:pt x="3637" y="388"/>
                    <a:pt x="3676" y="404"/>
                  </a:cubicBezTo>
                  <a:cubicBezTo>
                    <a:pt x="3639" y="387"/>
                    <a:pt x="3599" y="373"/>
                    <a:pt x="3557" y="360"/>
                  </a:cubicBezTo>
                  <a:close/>
                  <a:moveTo>
                    <a:pt x="2668" y="1"/>
                  </a:moveTo>
                  <a:cubicBezTo>
                    <a:pt x="2529" y="1"/>
                    <a:pt x="2405" y="16"/>
                    <a:pt x="2280" y="47"/>
                  </a:cubicBezTo>
                  <a:cubicBezTo>
                    <a:pt x="2172" y="32"/>
                    <a:pt x="2094" y="32"/>
                    <a:pt x="2001" y="16"/>
                  </a:cubicBezTo>
                  <a:cubicBezTo>
                    <a:pt x="1981" y="16"/>
                    <a:pt x="1961" y="15"/>
                    <a:pt x="1941" y="15"/>
                  </a:cubicBezTo>
                  <a:cubicBezTo>
                    <a:pt x="1430" y="15"/>
                    <a:pt x="888" y="203"/>
                    <a:pt x="574" y="621"/>
                  </a:cubicBezTo>
                  <a:cubicBezTo>
                    <a:pt x="233" y="1040"/>
                    <a:pt x="187" y="1645"/>
                    <a:pt x="125" y="2172"/>
                  </a:cubicBezTo>
                  <a:cubicBezTo>
                    <a:pt x="32" y="2901"/>
                    <a:pt x="1" y="3645"/>
                    <a:pt x="63" y="4374"/>
                  </a:cubicBezTo>
                  <a:cubicBezTo>
                    <a:pt x="63" y="4398"/>
                    <a:pt x="78" y="4409"/>
                    <a:pt x="94" y="4409"/>
                  </a:cubicBezTo>
                  <a:cubicBezTo>
                    <a:pt x="109" y="4409"/>
                    <a:pt x="125" y="4398"/>
                    <a:pt x="125" y="4374"/>
                  </a:cubicBezTo>
                  <a:cubicBezTo>
                    <a:pt x="140" y="3754"/>
                    <a:pt x="156" y="3134"/>
                    <a:pt x="218" y="2498"/>
                  </a:cubicBezTo>
                  <a:cubicBezTo>
                    <a:pt x="233" y="2203"/>
                    <a:pt x="280" y="1908"/>
                    <a:pt x="311" y="1629"/>
                  </a:cubicBezTo>
                  <a:cubicBezTo>
                    <a:pt x="357" y="1365"/>
                    <a:pt x="419" y="1133"/>
                    <a:pt x="528" y="900"/>
                  </a:cubicBezTo>
                  <a:cubicBezTo>
                    <a:pt x="652" y="668"/>
                    <a:pt x="823" y="481"/>
                    <a:pt x="1040" y="357"/>
                  </a:cubicBezTo>
                  <a:cubicBezTo>
                    <a:pt x="1272" y="233"/>
                    <a:pt x="1505" y="171"/>
                    <a:pt x="1769" y="125"/>
                  </a:cubicBezTo>
                  <a:cubicBezTo>
                    <a:pt x="1824" y="121"/>
                    <a:pt x="1878" y="119"/>
                    <a:pt x="1933" y="119"/>
                  </a:cubicBezTo>
                  <a:cubicBezTo>
                    <a:pt x="2110" y="119"/>
                    <a:pt x="2285" y="139"/>
                    <a:pt x="2451" y="187"/>
                  </a:cubicBezTo>
                  <a:lnTo>
                    <a:pt x="2451" y="326"/>
                  </a:lnTo>
                  <a:cubicBezTo>
                    <a:pt x="2451" y="388"/>
                    <a:pt x="2467" y="435"/>
                    <a:pt x="2482" y="497"/>
                  </a:cubicBezTo>
                  <a:cubicBezTo>
                    <a:pt x="2513" y="559"/>
                    <a:pt x="2529" y="590"/>
                    <a:pt x="2544" y="652"/>
                  </a:cubicBezTo>
                  <a:cubicBezTo>
                    <a:pt x="2560" y="714"/>
                    <a:pt x="2606" y="745"/>
                    <a:pt x="2637" y="807"/>
                  </a:cubicBezTo>
                  <a:lnTo>
                    <a:pt x="2668" y="807"/>
                  </a:lnTo>
                  <a:cubicBezTo>
                    <a:pt x="2606" y="714"/>
                    <a:pt x="2560" y="621"/>
                    <a:pt x="2544" y="512"/>
                  </a:cubicBezTo>
                  <a:cubicBezTo>
                    <a:pt x="2544" y="466"/>
                    <a:pt x="2529" y="419"/>
                    <a:pt x="2529" y="357"/>
                  </a:cubicBezTo>
                  <a:lnTo>
                    <a:pt x="2529" y="249"/>
                  </a:lnTo>
                  <a:cubicBezTo>
                    <a:pt x="2761" y="326"/>
                    <a:pt x="2994" y="435"/>
                    <a:pt x="3180" y="590"/>
                  </a:cubicBezTo>
                  <a:cubicBezTo>
                    <a:pt x="3227" y="637"/>
                    <a:pt x="3258" y="652"/>
                    <a:pt x="3304" y="699"/>
                  </a:cubicBezTo>
                  <a:cubicBezTo>
                    <a:pt x="3242" y="730"/>
                    <a:pt x="3211" y="792"/>
                    <a:pt x="3164" y="854"/>
                  </a:cubicBezTo>
                  <a:cubicBezTo>
                    <a:pt x="3102" y="931"/>
                    <a:pt x="3071" y="1009"/>
                    <a:pt x="3025" y="1086"/>
                  </a:cubicBezTo>
                  <a:cubicBezTo>
                    <a:pt x="2947" y="1257"/>
                    <a:pt x="2916" y="1428"/>
                    <a:pt x="2901" y="1598"/>
                  </a:cubicBezTo>
                  <a:cubicBezTo>
                    <a:pt x="2901" y="1598"/>
                    <a:pt x="2908" y="1612"/>
                    <a:pt x="2912" y="1612"/>
                  </a:cubicBezTo>
                  <a:cubicBezTo>
                    <a:pt x="2915" y="1612"/>
                    <a:pt x="2916" y="1608"/>
                    <a:pt x="2916" y="1598"/>
                  </a:cubicBezTo>
                  <a:cubicBezTo>
                    <a:pt x="2932" y="1428"/>
                    <a:pt x="2994" y="1257"/>
                    <a:pt x="3087" y="1102"/>
                  </a:cubicBezTo>
                  <a:cubicBezTo>
                    <a:pt x="3133" y="1024"/>
                    <a:pt x="3164" y="947"/>
                    <a:pt x="3227" y="885"/>
                  </a:cubicBezTo>
                  <a:cubicBezTo>
                    <a:pt x="3242" y="854"/>
                    <a:pt x="3289" y="807"/>
                    <a:pt x="3304" y="776"/>
                  </a:cubicBezTo>
                  <a:cubicBezTo>
                    <a:pt x="3320" y="745"/>
                    <a:pt x="3335" y="730"/>
                    <a:pt x="3335" y="714"/>
                  </a:cubicBezTo>
                  <a:cubicBezTo>
                    <a:pt x="3521" y="885"/>
                    <a:pt x="3676" y="1102"/>
                    <a:pt x="3769" y="1319"/>
                  </a:cubicBezTo>
                  <a:cubicBezTo>
                    <a:pt x="3692" y="1396"/>
                    <a:pt x="3630" y="1474"/>
                    <a:pt x="3599" y="1567"/>
                  </a:cubicBezTo>
                  <a:cubicBezTo>
                    <a:pt x="3537" y="1660"/>
                    <a:pt x="3490" y="1753"/>
                    <a:pt x="3459" y="1877"/>
                  </a:cubicBezTo>
                  <a:cubicBezTo>
                    <a:pt x="3382" y="2063"/>
                    <a:pt x="3320" y="2281"/>
                    <a:pt x="3289" y="2498"/>
                  </a:cubicBezTo>
                  <a:cubicBezTo>
                    <a:pt x="3289" y="2498"/>
                    <a:pt x="3295" y="2505"/>
                    <a:pt x="3300" y="2505"/>
                  </a:cubicBezTo>
                  <a:cubicBezTo>
                    <a:pt x="3302" y="2505"/>
                    <a:pt x="3304" y="2503"/>
                    <a:pt x="3304" y="2498"/>
                  </a:cubicBezTo>
                  <a:cubicBezTo>
                    <a:pt x="3335" y="2281"/>
                    <a:pt x="3413" y="2094"/>
                    <a:pt x="3521" y="1893"/>
                  </a:cubicBezTo>
                  <a:cubicBezTo>
                    <a:pt x="3552" y="1800"/>
                    <a:pt x="3614" y="1707"/>
                    <a:pt x="3645" y="1598"/>
                  </a:cubicBezTo>
                  <a:cubicBezTo>
                    <a:pt x="3707" y="1521"/>
                    <a:pt x="3754" y="1428"/>
                    <a:pt x="3785" y="1334"/>
                  </a:cubicBezTo>
                  <a:cubicBezTo>
                    <a:pt x="3878" y="1552"/>
                    <a:pt x="3940" y="1800"/>
                    <a:pt x="3955" y="2032"/>
                  </a:cubicBezTo>
                  <a:lnTo>
                    <a:pt x="3986" y="2032"/>
                  </a:lnTo>
                  <a:cubicBezTo>
                    <a:pt x="3940" y="1645"/>
                    <a:pt x="3831" y="1272"/>
                    <a:pt x="3630" y="947"/>
                  </a:cubicBezTo>
                  <a:lnTo>
                    <a:pt x="3630" y="947"/>
                  </a:lnTo>
                  <a:cubicBezTo>
                    <a:pt x="3723" y="978"/>
                    <a:pt x="3831" y="1024"/>
                    <a:pt x="3909" y="1086"/>
                  </a:cubicBezTo>
                  <a:cubicBezTo>
                    <a:pt x="4018" y="1164"/>
                    <a:pt x="4111" y="1241"/>
                    <a:pt x="4235" y="1319"/>
                  </a:cubicBezTo>
                  <a:cubicBezTo>
                    <a:pt x="4142" y="1241"/>
                    <a:pt x="4033" y="1148"/>
                    <a:pt x="3924" y="1086"/>
                  </a:cubicBezTo>
                  <a:cubicBezTo>
                    <a:pt x="3831" y="1009"/>
                    <a:pt x="3707" y="947"/>
                    <a:pt x="3599" y="916"/>
                  </a:cubicBezTo>
                  <a:cubicBezTo>
                    <a:pt x="3413" y="652"/>
                    <a:pt x="3211" y="450"/>
                    <a:pt x="2932" y="295"/>
                  </a:cubicBezTo>
                  <a:lnTo>
                    <a:pt x="3211" y="295"/>
                  </a:lnTo>
                  <a:cubicBezTo>
                    <a:pt x="3324" y="307"/>
                    <a:pt x="3446" y="326"/>
                    <a:pt x="3557" y="360"/>
                  </a:cubicBezTo>
                  <a:lnTo>
                    <a:pt x="3557" y="360"/>
                  </a:lnTo>
                  <a:cubicBezTo>
                    <a:pt x="3437" y="319"/>
                    <a:pt x="3316" y="288"/>
                    <a:pt x="3211" y="264"/>
                  </a:cubicBezTo>
                  <a:cubicBezTo>
                    <a:pt x="3133" y="249"/>
                    <a:pt x="3056" y="249"/>
                    <a:pt x="2978" y="249"/>
                  </a:cubicBezTo>
                  <a:lnTo>
                    <a:pt x="2823" y="249"/>
                  </a:lnTo>
                  <a:cubicBezTo>
                    <a:pt x="2684" y="171"/>
                    <a:pt x="2529" y="125"/>
                    <a:pt x="2389" y="94"/>
                  </a:cubicBezTo>
                  <a:lnTo>
                    <a:pt x="2436" y="78"/>
                  </a:lnTo>
                  <a:cubicBezTo>
                    <a:pt x="2513" y="47"/>
                    <a:pt x="2591" y="47"/>
                    <a:pt x="2668" y="32"/>
                  </a:cubicBezTo>
                  <a:cubicBezTo>
                    <a:pt x="2746" y="24"/>
                    <a:pt x="2823" y="20"/>
                    <a:pt x="2901" y="20"/>
                  </a:cubicBezTo>
                  <a:cubicBezTo>
                    <a:pt x="2978" y="20"/>
                    <a:pt x="3056" y="24"/>
                    <a:pt x="3133" y="32"/>
                  </a:cubicBezTo>
                  <a:cubicBezTo>
                    <a:pt x="3133" y="32"/>
                    <a:pt x="3149" y="16"/>
                    <a:pt x="3133" y="16"/>
                  </a:cubicBezTo>
                  <a:cubicBezTo>
                    <a:pt x="2963" y="1"/>
                    <a:pt x="2808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923425" y="4868875"/>
              <a:ext cx="4675" cy="22150"/>
            </a:xfrm>
            <a:custGeom>
              <a:avLst/>
              <a:gdLst/>
              <a:ahLst/>
              <a:cxnLst/>
              <a:rect l="l" t="t" r="r" b="b"/>
              <a:pathLst>
                <a:path w="187" h="886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72" y="54"/>
                    <a:pt x="157" y="108"/>
                    <a:pt x="143" y="163"/>
                  </a:cubicBezTo>
                  <a:lnTo>
                    <a:pt x="143" y="163"/>
                  </a:lnTo>
                  <a:cubicBezTo>
                    <a:pt x="159" y="111"/>
                    <a:pt x="175" y="58"/>
                    <a:pt x="186" y="1"/>
                  </a:cubicBezTo>
                  <a:close/>
                  <a:moveTo>
                    <a:pt x="143" y="163"/>
                  </a:moveTo>
                  <a:cubicBezTo>
                    <a:pt x="114" y="252"/>
                    <a:pt x="82" y="337"/>
                    <a:pt x="62" y="435"/>
                  </a:cubicBezTo>
                  <a:cubicBezTo>
                    <a:pt x="16" y="575"/>
                    <a:pt x="0" y="730"/>
                    <a:pt x="0" y="885"/>
                  </a:cubicBezTo>
                  <a:cubicBezTo>
                    <a:pt x="25" y="646"/>
                    <a:pt x="81" y="397"/>
                    <a:pt x="143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941250" y="4854150"/>
              <a:ext cx="11275" cy="5450"/>
            </a:xfrm>
            <a:custGeom>
              <a:avLst/>
              <a:gdLst/>
              <a:ahLst/>
              <a:cxnLst/>
              <a:rect l="l" t="t" r="r" b="b"/>
              <a:pathLst>
                <a:path w="451" h="218" extrusionOk="0">
                  <a:moveTo>
                    <a:pt x="16" y="1"/>
                  </a:moveTo>
                  <a:cubicBezTo>
                    <a:pt x="16" y="1"/>
                    <a:pt x="1" y="16"/>
                    <a:pt x="16" y="16"/>
                  </a:cubicBezTo>
                  <a:cubicBezTo>
                    <a:pt x="94" y="47"/>
                    <a:pt x="171" y="78"/>
                    <a:pt x="249" y="125"/>
                  </a:cubicBezTo>
                  <a:cubicBezTo>
                    <a:pt x="311" y="140"/>
                    <a:pt x="373" y="171"/>
                    <a:pt x="451" y="218"/>
                  </a:cubicBezTo>
                  <a:cubicBezTo>
                    <a:pt x="389" y="156"/>
                    <a:pt x="311" y="125"/>
                    <a:pt x="249" y="78"/>
                  </a:cubicBezTo>
                  <a:cubicBezTo>
                    <a:pt x="171" y="32"/>
                    <a:pt x="94" y="16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888125" y="4752200"/>
              <a:ext cx="77225" cy="61650"/>
            </a:xfrm>
            <a:custGeom>
              <a:avLst/>
              <a:gdLst/>
              <a:ahLst/>
              <a:cxnLst/>
              <a:rect l="l" t="t" r="r" b="b"/>
              <a:pathLst>
                <a:path w="3089" h="2466" extrusionOk="0">
                  <a:moveTo>
                    <a:pt x="1950" y="0"/>
                  </a:moveTo>
                  <a:cubicBezTo>
                    <a:pt x="1805" y="0"/>
                    <a:pt x="1645" y="34"/>
                    <a:pt x="1474" y="108"/>
                  </a:cubicBezTo>
                  <a:cubicBezTo>
                    <a:pt x="156" y="682"/>
                    <a:pt x="1" y="2466"/>
                    <a:pt x="1" y="2466"/>
                  </a:cubicBezTo>
                  <a:cubicBezTo>
                    <a:pt x="776" y="1969"/>
                    <a:pt x="1785" y="2264"/>
                    <a:pt x="2420" y="1613"/>
                  </a:cubicBezTo>
                  <a:cubicBezTo>
                    <a:pt x="3089" y="984"/>
                    <a:pt x="2739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867975" y="4760525"/>
              <a:ext cx="74825" cy="156075"/>
            </a:xfrm>
            <a:custGeom>
              <a:avLst/>
              <a:gdLst/>
              <a:ahLst/>
              <a:cxnLst/>
              <a:rect l="l" t="t" r="r" b="b"/>
              <a:pathLst>
                <a:path w="2993" h="6243" extrusionOk="0">
                  <a:moveTo>
                    <a:pt x="2978" y="116"/>
                  </a:moveTo>
                  <a:cubicBezTo>
                    <a:pt x="2983" y="127"/>
                    <a:pt x="2987" y="130"/>
                    <a:pt x="2989" y="130"/>
                  </a:cubicBezTo>
                  <a:cubicBezTo>
                    <a:pt x="2992" y="130"/>
                    <a:pt x="2989" y="116"/>
                    <a:pt x="2978" y="116"/>
                  </a:cubicBezTo>
                  <a:close/>
                  <a:moveTo>
                    <a:pt x="2384" y="1"/>
                  </a:moveTo>
                  <a:cubicBezTo>
                    <a:pt x="2382" y="1"/>
                    <a:pt x="2379" y="3"/>
                    <a:pt x="2373" y="8"/>
                  </a:cubicBezTo>
                  <a:cubicBezTo>
                    <a:pt x="2249" y="116"/>
                    <a:pt x="2156" y="240"/>
                    <a:pt x="2063" y="349"/>
                  </a:cubicBezTo>
                  <a:cubicBezTo>
                    <a:pt x="2017" y="411"/>
                    <a:pt x="1970" y="489"/>
                    <a:pt x="1939" y="551"/>
                  </a:cubicBezTo>
                  <a:cubicBezTo>
                    <a:pt x="1908" y="613"/>
                    <a:pt x="1877" y="690"/>
                    <a:pt x="1862" y="768"/>
                  </a:cubicBezTo>
                  <a:lnTo>
                    <a:pt x="1846" y="783"/>
                  </a:lnTo>
                  <a:cubicBezTo>
                    <a:pt x="1613" y="954"/>
                    <a:pt x="1396" y="1171"/>
                    <a:pt x="1210" y="1404"/>
                  </a:cubicBezTo>
                  <a:cubicBezTo>
                    <a:pt x="1210" y="1388"/>
                    <a:pt x="1210" y="1357"/>
                    <a:pt x="1226" y="1342"/>
                  </a:cubicBezTo>
                  <a:cubicBezTo>
                    <a:pt x="1241" y="1264"/>
                    <a:pt x="1288" y="1171"/>
                    <a:pt x="1303" y="1093"/>
                  </a:cubicBezTo>
                  <a:cubicBezTo>
                    <a:pt x="1365" y="923"/>
                    <a:pt x="1443" y="721"/>
                    <a:pt x="1536" y="566"/>
                  </a:cubicBezTo>
                  <a:cubicBezTo>
                    <a:pt x="1536" y="566"/>
                    <a:pt x="1536" y="559"/>
                    <a:pt x="1531" y="559"/>
                  </a:cubicBezTo>
                  <a:cubicBezTo>
                    <a:pt x="1529" y="559"/>
                    <a:pt x="1526" y="561"/>
                    <a:pt x="1520" y="566"/>
                  </a:cubicBezTo>
                  <a:cubicBezTo>
                    <a:pt x="1412" y="721"/>
                    <a:pt x="1319" y="892"/>
                    <a:pt x="1241" y="1078"/>
                  </a:cubicBezTo>
                  <a:cubicBezTo>
                    <a:pt x="1210" y="1156"/>
                    <a:pt x="1179" y="1249"/>
                    <a:pt x="1164" y="1326"/>
                  </a:cubicBezTo>
                  <a:cubicBezTo>
                    <a:pt x="1148" y="1388"/>
                    <a:pt x="1133" y="1435"/>
                    <a:pt x="1133" y="1497"/>
                  </a:cubicBezTo>
                  <a:cubicBezTo>
                    <a:pt x="1071" y="1574"/>
                    <a:pt x="1009" y="1652"/>
                    <a:pt x="962" y="1714"/>
                  </a:cubicBezTo>
                  <a:cubicBezTo>
                    <a:pt x="388" y="2520"/>
                    <a:pt x="109" y="3497"/>
                    <a:pt x="31" y="4490"/>
                  </a:cubicBezTo>
                  <a:cubicBezTo>
                    <a:pt x="0" y="4769"/>
                    <a:pt x="0" y="5064"/>
                    <a:pt x="0" y="5359"/>
                  </a:cubicBezTo>
                  <a:cubicBezTo>
                    <a:pt x="0" y="5653"/>
                    <a:pt x="31" y="5932"/>
                    <a:pt x="78" y="6227"/>
                  </a:cubicBezTo>
                  <a:lnTo>
                    <a:pt x="109" y="6243"/>
                  </a:lnTo>
                  <a:cubicBezTo>
                    <a:pt x="109" y="6243"/>
                    <a:pt x="125" y="6243"/>
                    <a:pt x="125" y="6227"/>
                  </a:cubicBezTo>
                  <a:cubicBezTo>
                    <a:pt x="125" y="5979"/>
                    <a:pt x="78" y="5731"/>
                    <a:pt x="78" y="5452"/>
                  </a:cubicBezTo>
                  <a:cubicBezTo>
                    <a:pt x="78" y="5204"/>
                    <a:pt x="78" y="4924"/>
                    <a:pt x="109" y="4676"/>
                  </a:cubicBezTo>
                  <a:cubicBezTo>
                    <a:pt x="140" y="4180"/>
                    <a:pt x="233" y="3668"/>
                    <a:pt x="373" y="3172"/>
                  </a:cubicBezTo>
                  <a:cubicBezTo>
                    <a:pt x="528" y="2660"/>
                    <a:pt x="760" y="2179"/>
                    <a:pt x="1055" y="1729"/>
                  </a:cubicBezTo>
                  <a:cubicBezTo>
                    <a:pt x="1117" y="1714"/>
                    <a:pt x="1164" y="1714"/>
                    <a:pt x="1226" y="1698"/>
                  </a:cubicBezTo>
                  <a:cubicBezTo>
                    <a:pt x="1288" y="1667"/>
                    <a:pt x="1365" y="1652"/>
                    <a:pt x="1427" y="1636"/>
                  </a:cubicBezTo>
                  <a:cubicBezTo>
                    <a:pt x="1551" y="1590"/>
                    <a:pt x="1676" y="1559"/>
                    <a:pt x="1784" y="1497"/>
                  </a:cubicBezTo>
                  <a:lnTo>
                    <a:pt x="1784" y="1481"/>
                  </a:lnTo>
                  <a:cubicBezTo>
                    <a:pt x="1676" y="1543"/>
                    <a:pt x="1536" y="1590"/>
                    <a:pt x="1427" y="1621"/>
                  </a:cubicBezTo>
                  <a:cubicBezTo>
                    <a:pt x="1319" y="1636"/>
                    <a:pt x="1210" y="1652"/>
                    <a:pt x="1102" y="1667"/>
                  </a:cubicBezTo>
                  <a:cubicBezTo>
                    <a:pt x="1210" y="1543"/>
                    <a:pt x="1303" y="1404"/>
                    <a:pt x="1427" y="1264"/>
                  </a:cubicBezTo>
                  <a:cubicBezTo>
                    <a:pt x="1486" y="1268"/>
                    <a:pt x="1545" y="1270"/>
                    <a:pt x="1603" y="1270"/>
                  </a:cubicBezTo>
                  <a:cubicBezTo>
                    <a:pt x="1793" y="1270"/>
                    <a:pt x="1982" y="1249"/>
                    <a:pt x="2172" y="1202"/>
                  </a:cubicBezTo>
                  <a:cubicBezTo>
                    <a:pt x="2311" y="1171"/>
                    <a:pt x="2435" y="1124"/>
                    <a:pt x="2560" y="1093"/>
                  </a:cubicBezTo>
                  <a:cubicBezTo>
                    <a:pt x="2699" y="1031"/>
                    <a:pt x="2823" y="969"/>
                    <a:pt x="2947" y="923"/>
                  </a:cubicBezTo>
                  <a:lnTo>
                    <a:pt x="2947" y="892"/>
                  </a:lnTo>
                  <a:cubicBezTo>
                    <a:pt x="2715" y="1031"/>
                    <a:pt x="2451" y="1109"/>
                    <a:pt x="2203" y="1156"/>
                  </a:cubicBezTo>
                  <a:cubicBezTo>
                    <a:pt x="1970" y="1187"/>
                    <a:pt x="1738" y="1202"/>
                    <a:pt x="1474" y="1202"/>
                  </a:cubicBezTo>
                  <a:cubicBezTo>
                    <a:pt x="1582" y="1093"/>
                    <a:pt x="1676" y="1000"/>
                    <a:pt x="1769" y="892"/>
                  </a:cubicBezTo>
                  <a:cubicBezTo>
                    <a:pt x="2125" y="613"/>
                    <a:pt x="2529" y="302"/>
                    <a:pt x="2978" y="116"/>
                  </a:cubicBezTo>
                  <a:lnTo>
                    <a:pt x="2978" y="116"/>
                  </a:lnTo>
                  <a:cubicBezTo>
                    <a:pt x="2777" y="194"/>
                    <a:pt x="2560" y="302"/>
                    <a:pt x="2389" y="396"/>
                  </a:cubicBezTo>
                  <a:cubicBezTo>
                    <a:pt x="2234" y="489"/>
                    <a:pt x="2079" y="582"/>
                    <a:pt x="1924" y="706"/>
                  </a:cubicBezTo>
                  <a:cubicBezTo>
                    <a:pt x="1939" y="659"/>
                    <a:pt x="1970" y="613"/>
                    <a:pt x="1986" y="566"/>
                  </a:cubicBezTo>
                  <a:cubicBezTo>
                    <a:pt x="2017" y="489"/>
                    <a:pt x="2063" y="427"/>
                    <a:pt x="2094" y="380"/>
                  </a:cubicBezTo>
                  <a:cubicBezTo>
                    <a:pt x="2172" y="240"/>
                    <a:pt x="2280" y="116"/>
                    <a:pt x="2389" y="8"/>
                  </a:cubicBezTo>
                  <a:cubicBezTo>
                    <a:pt x="2389" y="8"/>
                    <a:pt x="2389" y="1"/>
                    <a:pt x="2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908675" y="4764200"/>
              <a:ext cx="7025" cy="12425"/>
            </a:xfrm>
            <a:custGeom>
              <a:avLst/>
              <a:gdLst/>
              <a:ahLst/>
              <a:cxnLst/>
              <a:rect l="l" t="t" r="r" b="b"/>
              <a:pathLst>
                <a:path w="281" h="497" extrusionOk="0">
                  <a:moveTo>
                    <a:pt x="280" y="1"/>
                  </a:moveTo>
                  <a:lnTo>
                    <a:pt x="280" y="1"/>
                  </a:lnTo>
                  <a:cubicBezTo>
                    <a:pt x="218" y="78"/>
                    <a:pt x="156" y="140"/>
                    <a:pt x="125" y="233"/>
                  </a:cubicBezTo>
                  <a:cubicBezTo>
                    <a:pt x="79" y="311"/>
                    <a:pt x="48" y="404"/>
                    <a:pt x="1" y="497"/>
                  </a:cubicBezTo>
                  <a:cubicBezTo>
                    <a:pt x="48" y="419"/>
                    <a:pt x="79" y="326"/>
                    <a:pt x="125" y="249"/>
                  </a:cubicBezTo>
                  <a:cubicBezTo>
                    <a:pt x="156" y="156"/>
                    <a:pt x="218" y="78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932725" y="4778550"/>
              <a:ext cx="13600" cy="5050"/>
            </a:xfrm>
            <a:custGeom>
              <a:avLst/>
              <a:gdLst/>
              <a:ahLst/>
              <a:cxnLst/>
              <a:rect l="l" t="t" r="r" b="b"/>
              <a:pathLst>
                <a:path w="544" h="202" extrusionOk="0">
                  <a:moveTo>
                    <a:pt x="543" y="0"/>
                  </a:moveTo>
                  <a:cubicBezTo>
                    <a:pt x="466" y="47"/>
                    <a:pt x="357" y="78"/>
                    <a:pt x="264" y="124"/>
                  </a:cubicBezTo>
                  <a:cubicBezTo>
                    <a:pt x="171" y="155"/>
                    <a:pt x="94" y="171"/>
                    <a:pt x="1" y="202"/>
                  </a:cubicBezTo>
                  <a:lnTo>
                    <a:pt x="280" y="140"/>
                  </a:lnTo>
                  <a:cubicBezTo>
                    <a:pt x="357" y="93"/>
                    <a:pt x="466" y="62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2773375" y="4692850"/>
              <a:ext cx="96625" cy="113400"/>
            </a:xfrm>
            <a:custGeom>
              <a:avLst/>
              <a:gdLst/>
              <a:ahLst/>
              <a:cxnLst/>
              <a:rect l="l" t="t" r="r" b="b"/>
              <a:pathLst>
                <a:path w="3865" h="4536" extrusionOk="0">
                  <a:moveTo>
                    <a:pt x="1474" y="1"/>
                  </a:moveTo>
                  <a:cubicBezTo>
                    <a:pt x="1291" y="1"/>
                    <a:pt x="1125" y="62"/>
                    <a:pt x="993" y="187"/>
                  </a:cubicBezTo>
                  <a:cubicBezTo>
                    <a:pt x="0" y="1164"/>
                    <a:pt x="1225" y="2668"/>
                    <a:pt x="2234" y="3258"/>
                  </a:cubicBezTo>
                  <a:cubicBezTo>
                    <a:pt x="3309" y="3861"/>
                    <a:pt x="3531" y="4535"/>
                    <a:pt x="3550" y="4535"/>
                  </a:cubicBezTo>
                  <a:cubicBezTo>
                    <a:pt x="3551" y="4535"/>
                    <a:pt x="3552" y="4533"/>
                    <a:pt x="3552" y="4529"/>
                  </a:cubicBezTo>
                  <a:cubicBezTo>
                    <a:pt x="3864" y="1654"/>
                    <a:pt x="2430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2810200" y="4706025"/>
              <a:ext cx="71375" cy="259625"/>
            </a:xfrm>
            <a:custGeom>
              <a:avLst/>
              <a:gdLst/>
              <a:ahLst/>
              <a:cxnLst/>
              <a:rect l="l" t="t" r="r" b="b"/>
              <a:pathLst>
                <a:path w="2855" h="10385" extrusionOk="0">
                  <a:moveTo>
                    <a:pt x="512" y="1"/>
                  </a:moveTo>
                  <a:cubicBezTo>
                    <a:pt x="574" y="110"/>
                    <a:pt x="636" y="234"/>
                    <a:pt x="652" y="342"/>
                  </a:cubicBezTo>
                  <a:cubicBezTo>
                    <a:pt x="683" y="466"/>
                    <a:pt x="698" y="575"/>
                    <a:pt x="729" y="699"/>
                  </a:cubicBezTo>
                  <a:lnTo>
                    <a:pt x="776" y="1040"/>
                  </a:lnTo>
                  <a:cubicBezTo>
                    <a:pt x="807" y="1118"/>
                    <a:pt x="807" y="1195"/>
                    <a:pt x="823" y="1273"/>
                  </a:cubicBezTo>
                  <a:cubicBezTo>
                    <a:pt x="590" y="947"/>
                    <a:pt x="311" y="652"/>
                    <a:pt x="47" y="358"/>
                  </a:cubicBezTo>
                  <a:lnTo>
                    <a:pt x="32" y="358"/>
                  </a:lnTo>
                  <a:cubicBezTo>
                    <a:pt x="450" y="854"/>
                    <a:pt x="838" y="1366"/>
                    <a:pt x="1164" y="1940"/>
                  </a:cubicBezTo>
                  <a:cubicBezTo>
                    <a:pt x="1195" y="1955"/>
                    <a:pt x="1195" y="1971"/>
                    <a:pt x="1210" y="1986"/>
                  </a:cubicBezTo>
                  <a:cubicBezTo>
                    <a:pt x="1148" y="1955"/>
                    <a:pt x="1071" y="1909"/>
                    <a:pt x="1009" y="1893"/>
                  </a:cubicBezTo>
                  <a:lnTo>
                    <a:pt x="683" y="1723"/>
                  </a:lnTo>
                  <a:cubicBezTo>
                    <a:pt x="590" y="1660"/>
                    <a:pt x="466" y="1598"/>
                    <a:pt x="373" y="1552"/>
                  </a:cubicBezTo>
                  <a:cubicBezTo>
                    <a:pt x="311" y="1505"/>
                    <a:pt x="264" y="1490"/>
                    <a:pt x="218" y="1474"/>
                  </a:cubicBezTo>
                  <a:cubicBezTo>
                    <a:pt x="156" y="1428"/>
                    <a:pt x="78" y="1412"/>
                    <a:pt x="32" y="1366"/>
                  </a:cubicBezTo>
                  <a:cubicBezTo>
                    <a:pt x="32" y="1366"/>
                    <a:pt x="1" y="1366"/>
                    <a:pt x="32" y="1397"/>
                  </a:cubicBezTo>
                  <a:cubicBezTo>
                    <a:pt x="140" y="1443"/>
                    <a:pt x="218" y="1552"/>
                    <a:pt x="342" y="1598"/>
                  </a:cubicBezTo>
                  <a:cubicBezTo>
                    <a:pt x="435" y="1660"/>
                    <a:pt x="543" y="1738"/>
                    <a:pt x="652" y="1800"/>
                  </a:cubicBezTo>
                  <a:cubicBezTo>
                    <a:pt x="838" y="1909"/>
                    <a:pt x="1055" y="1986"/>
                    <a:pt x="1241" y="2110"/>
                  </a:cubicBezTo>
                  <a:cubicBezTo>
                    <a:pt x="1381" y="2343"/>
                    <a:pt x="1505" y="2591"/>
                    <a:pt x="1614" y="2839"/>
                  </a:cubicBezTo>
                  <a:cubicBezTo>
                    <a:pt x="1505" y="2762"/>
                    <a:pt x="1381" y="2684"/>
                    <a:pt x="1241" y="2638"/>
                  </a:cubicBezTo>
                  <a:cubicBezTo>
                    <a:pt x="1164" y="2591"/>
                    <a:pt x="1086" y="2560"/>
                    <a:pt x="1009" y="2498"/>
                  </a:cubicBezTo>
                  <a:cubicBezTo>
                    <a:pt x="931" y="2451"/>
                    <a:pt x="854" y="2420"/>
                    <a:pt x="776" y="2358"/>
                  </a:cubicBezTo>
                  <a:lnTo>
                    <a:pt x="761" y="2358"/>
                  </a:lnTo>
                  <a:cubicBezTo>
                    <a:pt x="745" y="2358"/>
                    <a:pt x="761" y="2358"/>
                    <a:pt x="761" y="2374"/>
                  </a:cubicBezTo>
                  <a:cubicBezTo>
                    <a:pt x="900" y="2498"/>
                    <a:pt x="1040" y="2591"/>
                    <a:pt x="1195" y="2669"/>
                  </a:cubicBezTo>
                  <a:cubicBezTo>
                    <a:pt x="1319" y="2746"/>
                    <a:pt x="1474" y="2839"/>
                    <a:pt x="1614" y="2901"/>
                  </a:cubicBezTo>
                  <a:cubicBezTo>
                    <a:pt x="1738" y="3149"/>
                    <a:pt x="1846" y="3429"/>
                    <a:pt x="1939" y="3692"/>
                  </a:cubicBezTo>
                  <a:cubicBezTo>
                    <a:pt x="2405" y="5042"/>
                    <a:pt x="2591" y="6453"/>
                    <a:pt x="2668" y="7849"/>
                  </a:cubicBezTo>
                  <a:cubicBezTo>
                    <a:pt x="2684" y="8268"/>
                    <a:pt x="2699" y="8671"/>
                    <a:pt x="2699" y="9105"/>
                  </a:cubicBezTo>
                  <a:cubicBezTo>
                    <a:pt x="2699" y="9539"/>
                    <a:pt x="2684" y="9943"/>
                    <a:pt x="2684" y="10361"/>
                  </a:cubicBezTo>
                  <a:cubicBezTo>
                    <a:pt x="2684" y="10377"/>
                    <a:pt x="2688" y="10385"/>
                    <a:pt x="2691" y="10385"/>
                  </a:cubicBezTo>
                  <a:cubicBezTo>
                    <a:pt x="2695" y="10385"/>
                    <a:pt x="2699" y="10377"/>
                    <a:pt x="2699" y="10361"/>
                  </a:cubicBezTo>
                  <a:cubicBezTo>
                    <a:pt x="2761" y="10005"/>
                    <a:pt x="2761" y="9617"/>
                    <a:pt x="2777" y="9245"/>
                  </a:cubicBezTo>
                  <a:cubicBezTo>
                    <a:pt x="2854" y="8919"/>
                    <a:pt x="2854" y="8531"/>
                    <a:pt x="2839" y="8143"/>
                  </a:cubicBezTo>
                  <a:cubicBezTo>
                    <a:pt x="2823" y="7384"/>
                    <a:pt x="2761" y="6624"/>
                    <a:pt x="2668" y="5895"/>
                  </a:cubicBezTo>
                  <a:cubicBezTo>
                    <a:pt x="2575" y="5212"/>
                    <a:pt x="2420" y="4530"/>
                    <a:pt x="2203" y="3878"/>
                  </a:cubicBezTo>
                  <a:cubicBezTo>
                    <a:pt x="2125" y="3630"/>
                    <a:pt x="2032" y="3413"/>
                    <a:pt x="1908" y="3180"/>
                  </a:cubicBezTo>
                  <a:lnTo>
                    <a:pt x="1908" y="2901"/>
                  </a:lnTo>
                  <a:cubicBezTo>
                    <a:pt x="1908" y="2793"/>
                    <a:pt x="1893" y="2669"/>
                    <a:pt x="1893" y="2560"/>
                  </a:cubicBezTo>
                  <a:cubicBezTo>
                    <a:pt x="1877" y="2436"/>
                    <a:pt x="1877" y="2327"/>
                    <a:pt x="1846" y="2203"/>
                  </a:cubicBezTo>
                  <a:cubicBezTo>
                    <a:pt x="1831" y="2095"/>
                    <a:pt x="1815" y="1971"/>
                    <a:pt x="1815" y="1878"/>
                  </a:cubicBezTo>
                  <a:lnTo>
                    <a:pt x="1815" y="1862"/>
                  </a:lnTo>
                  <a:lnTo>
                    <a:pt x="1800" y="1862"/>
                  </a:lnTo>
                  <a:cubicBezTo>
                    <a:pt x="1815" y="1971"/>
                    <a:pt x="1831" y="2095"/>
                    <a:pt x="1831" y="2219"/>
                  </a:cubicBezTo>
                  <a:cubicBezTo>
                    <a:pt x="1831" y="2343"/>
                    <a:pt x="1846" y="2436"/>
                    <a:pt x="1846" y="2560"/>
                  </a:cubicBezTo>
                  <a:lnTo>
                    <a:pt x="1846" y="2886"/>
                  </a:lnTo>
                  <a:lnTo>
                    <a:pt x="1846" y="2994"/>
                  </a:lnTo>
                  <a:cubicBezTo>
                    <a:pt x="1753" y="2793"/>
                    <a:pt x="1645" y="2560"/>
                    <a:pt x="1505" y="2343"/>
                  </a:cubicBezTo>
                  <a:cubicBezTo>
                    <a:pt x="1583" y="1878"/>
                    <a:pt x="1489" y="1397"/>
                    <a:pt x="1381" y="947"/>
                  </a:cubicBezTo>
                  <a:lnTo>
                    <a:pt x="1365" y="947"/>
                  </a:lnTo>
                  <a:cubicBezTo>
                    <a:pt x="1412" y="1180"/>
                    <a:pt x="1443" y="1428"/>
                    <a:pt x="1443" y="1660"/>
                  </a:cubicBezTo>
                  <a:lnTo>
                    <a:pt x="1443" y="2219"/>
                  </a:lnTo>
                  <a:lnTo>
                    <a:pt x="1365" y="2095"/>
                  </a:lnTo>
                  <a:lnTo>
                    <a:pt x="900" y="1397"/>
                  </a:lnTo>
                  <a:cubicBezTo>
                    <a:pt x="916" y="1273"/>
                    <a:pt x="900" y="1180"/>
                    <a:pt x="885" y="1056"/>
                  </a:cubicBezTo>
                  <a:cubicBezTo>
                    <a:pt x="869" y="947"/>
                    <a:pt x="838" y="807"/>
                    <a:pt x="807" y="699"/>
                  </a:cubicBezTo>
                  <a:lnTo>
                    <a:pt x="683" y="342"/>
                  </a:lnTo>
                  <a:cubicBezTo>
                    <a:pt x="652" y="234"/>
                    <a:pt x="574" y="110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801675" y="4742100"/>
              <a:ext cx="29100" cy="16700"/>
            </a:xfrm>
            <a:custGeom>
              <a:avLst/>
              <a:gdLst/>
              <a:ahLst/>
              <a:cxnLst/>
              <a:rect l="l" t="t" r="r" b="b"/>
              <a:pathLst>
                <a:path w="1164" h="66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140"/>
                    <a:pt x="357" y="280"/>
                    <a:pt x="543" y="388"/>
                  </a:cubicBezTo>
                  <a:cubicBezTo>
                    <a:pt x="745" y="497"/>
                    <a:pt x="931" y="590"/>
                    <a:pt x="1164" y="667"/>
                  </a:cubicBezTo>
                  <a:cubicBezTo>
                    <a:pt x="946" y="574"/>
                    <a:pt x="760" y="466"/>
                    <a:pt x="559" y="357"/>
                  </a:cubicBezTo>
                  <a:cubicBezTo>
                    <a:pt x="373" y="233"/>
                    <a:pt x="171" y="1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836175" y="4712250"/>
              <a:ext cx="5450" cy="20175"/>
            </a:xfrm>
            <a:custGeom>
              <a:avLst/>
              <a:gdLst/>
              <a:ahLst/>
              <a:cxnLst/>
              <a:rect l="l" t="t" r="r" b="b"/>
              <a:pathLst>
                <a:path w="218" h="807" extrusionOk="0">
                  <a:moveTo>
                    <a:pt x="1" y="0"/>
                  </a:moveTo>
                  <a:lnTo>
                    <a:pt x="1" y="16"/>
                  </a:lnTo>
                  <a:lnTo>
                    <a:pt x="1" y="31"/>
                  </a:lnTo>
                  <a:cubicBezTo>
                    <a:pt x="16" y="78"/>
                    <a:pt x="16" y="109"/>
                    <a:pt x="32" y="155"/>
                  </a:cubicBezTo>
                  <a:cubicBezTo>
                    <a:pt x="63" y="217"/>
                    <a:pt x="78" y="295"/>
                    <a:pt x="94" y="341"/>
                  </a:cubicBezTo>
                  <a:cubicBezTo>
                    <a:pt x="101" y="366"/>
                    <a:pt x="108" y="392"/>
                    <a:pt x="115" y="418"/>
                  </a:cubicBezTo>
                  <a:lnTo>
                    <a:pt x="115" y="418"/>
                  </a:lnTo>
                  <a:cubicBezTo>
                    <a:pt x="87" y="299"/>
                    <a:pt x="53" y="181"/>
                    <a:pt x="16" y="62"/>
                  </a:cubicBezTo>
                  <a:lnTo>
                    <a:pt x="16" y="31"/>
                  </a:lnTo>
                  <a:cubicBezTo>
                    <a:pt x="1" y="16"/>
                    <a:pt x="1" y="0"/>
                    <a:pt x="1" y="0"/>
                  </a:cubicBezTo>
                  <a:close/>
                  <a:moveTo>
                    <a:pt x="115" y="418"/>
                  </a:moveTo>
                  <a:cubicBezTo>
                    <a:pt x="146" y="548"/>
                    <a:pt x="171" y="677"/>
                    <a:pt x="187" y="807"/>
                  </a:cubicBezTo>
                  <a:lnTo>
                    <a:pt x="218" y="807"/>
                  </a:lnTo>
                  <a:cubicBezTo>
                    <a:pt x="179" y="702"/>
                    <a:pt x="151" y="555"/>
                    <a:pt x="115" y="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829200" y="4916200"/>
              <a:ext cx="81450" cy="96175"/>
            </a:xfrm>
            <a:custGeom>
              <a:avLst/>
              <a:gdLst/>
              <a:ahLst/>
              <a:cxnLst/>
              <a:rect l="l" t="t" r="r" b="b"/>
              <a:pathLst>
                <a:path w="3258" h="3847" extrusionOk="0">
                  <a:moveTo>
                    <a:pt x="1" y="0"/>
                  </a:moveTo>
                  <a:lnTo>
                    <a:pt x="78" y="946"/>
                  </a:lnTo>
                  <a:lnTo>
                    <a:pt x="342" y="3847"/>
                  </a:lnTo>
                  <a:lnTo>
                    <a:pt x="2947" y="3847"/>
                  </a:lnTo>
                  <a:lnTo>
                    <a:pt x="3180" y="946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2829200" y="4916200"/>
              <a:ext cx="81450" cy="23675"/>
            </a:xfrm>
            <a:custGeom>
              <a:avLst/>
              <a:gdLst/>
              <a:ahLst/>
              <a:cxnLst/>
              <a:rect l="l" t="t" r="r" b="b"/>
              <a:pathLst>
                <a:path w="3258" h="947" extrusionOk="0">
                  <a:moveTo>
                    <a:pt x="1" y="0"/>
                  </a:moveTo>
                  <a:lnTo>
                    <a:pt x="78" y="946"/>
                  </a:lnTo>
                  <a:lnTo>
                    <a:pt x="3180" y="946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2823000" y="4906875"/>
              <a:ext cx="94625" cy="22900"/>
            </a:xfrm>
            <a:custGeom>
              <a:avLst/>
              <a:gdLst/>
              <a:ahLst/>
              <a:cxnLst/>
              <a:rect l="l" t="t" r="r" b="b"/>
              <a:pathLst>
                <a:path w="3785" h="916" extrusionOk="0">
                  <a:moveTo>
                    <a:pt x="0" y="1"/>
                  </a:moveTo>
                  <a:lnTo>
                    <a:pt x="0" y="916"/>
                  </a:lnTo>
                  <a:lnTo>
                    <a:pt x="3785" y="916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5"/>
          <p:cNvSpPr txBox="1">
            <a:spLocks noGrp="1"/>
          </p:cNvSpPr>
          <p:nvPr>
            <p:ph type="title"/>
          </p:nvPr>
        </p:nvSpPr>
        <p:spPr>
          <a:xfrm>
            <a:off x="1336663" y="648900"/>
            <a:ext cx="647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Extent of Benefit from Alumni Network</a:t>
            </a:r>
            <a:endParaRPr sz="2700"/>
          </a:p>
        </p:txBody>
      </p:sp>
      <p:pic>
        <p:nvPicPr>
          <p:cNvPr id="1274" name="Google Shape;1274;p45"/>
          <p:cNvPicPr preferRelativeResize="0"/>
          <p:nvPr/>
        </p:nvPicPr>
        <p:blipFill rotWithShape="1">
          <a:blip r:embed="rId3">
            <a:alphaModFix/>
          </a:blip>
          <a:srcRect t="6820"/>
          <a:stretch/>
        </p:blipFill>
        <p:spPr>
          <a:xfrm>
            <a:off x="2356663" y="1300025"/>
            <a:ext cx="4430675" cy="31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46"/>
          <p:cNvPicPr preferRelativeResize="0"/>
          <p:nvPr/>
        </p:nvPicPr>
        <p:blipFill rotWithShape="1">
          <a:blip r:embed="rId3">
            <a:alphaModFix/>
          </a:blip>
          <a:srcRect t="4095"/>
          <a:stretch/>
        </p:blipFill>
        <p:spPr>
          <a:xfrm>
            <a:off x="891900" y="913875"/>
            <a:ext cx="5817900" cy="375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46"/>
          <p:cNvSpPr txBox="1"/>
          <p:nvPr/>
        </p:nvSpPr>
        <p:spPr>
          <a:xfrm>
            <a:off x="6924925" y="1537375"/>
            <a:ext cx="1698900" cy="27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Inter Tight"/>
                <a:ea typeface="Inter Tight"/>
                <a:cs typeface="Inter Tight"/>
                <a:sym typeface="Inter Tight"/>
              </a:rPr>
              <a:t>1 - Mentorship opportunities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Inter Tight"/>
              <a:ea typeface="Inter Tight"/>
              <a:cs typeface="Inter Tight"/>
              <a:sym typeface="Inter Tight"/>
            </a:endParaRPr>
          </a:p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02124"/>
              </a:solidFill>
              <a:highlight>
                <a:srgbClr val="FFFFFF"/>
              </a:highlight>
              <a:latin typeface="Inter Tight"/>
              <a:ea typeface="Inter Tight"/>
              <a:cs typeface="Inter Tight"/>
              <a:sym typeface="Inter Tight"/>
            </a:endParaRPr>
          </a:p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Inter Tight"/>
                <a:ea typeface="Inter Tight"/>
                <a:cs typeface="Inter Tight"/>
                <a:sym typeface="Inter Tight"/>
              </a:rPr>
              <a:t>2 - Resume reviews and interview preparation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Inter Tight"/>
              <a:ea typeface="Inter Tight"/>
              <a:cs typeface="Inter Tight"/>
              <a:sym typeface="Inter Tight"/>
            </a:endParaRPr>
          </a:p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02124"/>
              </a:solidFill>
              <a:highlight>
                <a:srgbClr val="FFFFFF"/>
              </a:highlight>
              <a:latin typeface="Inter Tight"/>
              <a:ea typeface="Inter Tight"/>
              <a:cs typeface="Inter Tight"/>
              <a:sym typeface="Inter Tight"/>
            </a:endParaRPr>
          </a:p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Inter Tight"/>
                <a:ea typeface="Inter Tight"/>
                <a:cs typeface="Inter Tight"/>
                <a:sym typeface="Inter Tight"/>
              </a:rPr>
              <a:t>3 - Alumni-hosted webinars or workshops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810900" y="3745650"/>
            <a:ext cx="5817900" cy="708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2" name="Google Shape;1282;p46"/>
          <p:cNvSpPr txBox="1">
            <a:spLocks noGrp="1"/>
          </p:cNvSpPr>
          <p:nvPr>
            <p:ph type="title"/>
          </p:nvPr>
        </p:nvSpPr>
        <p:spPr>
          <a:xfrm>
            <a:off x="1108076" y="496500"/>
            <a:ext cx="7081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Expectations from Alumni Network</a:t>
            </a:r>
            <a:endParaRPr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7"/>
          <p:cNvSpPr txBox="1">
            <a:spLocks noGrp="1"/>
          </p:cNvSpPr>
          <p:nvPr>
            <p:ph type="title"/>
          </p:nvPr>
        </p:nvSpPr>
        <p:spPr>
          <a:xfrm>
            <a:off x="715100" y="645050"/>
            <a:ext cx="49692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Survey</a:t>
            </a:r>
            <a:endParaRPr/>
          </a:p>
        </p:txBody>
      </p:sp>
      <p:pic>
        <p:nvPicPr>
          <p:cNvPr id="1288" name="Google Shape;1288;p47"/>
          <p:cNvPicPr preferRelativeResize="0"/>
          <p:nvPr/>
        </p:nvPicPr>
        <p:blipFill rotWithShape="1">
          <a:blip r:embed="rId3">
            <a:alphaModFix/>
          </a:blip>
          <a:srcRect l="57983" t="24082" b="15468"/>
          <a:stretch/>
        </p:blipFill>
        <p:spPr>
          <a:xfrm>
            <a:off x="6754925" y="1331650"/>
            <a:ext cx="25093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7"/>
          <p:cNvSpPr txBox="1"/>
          <p:nvPr/>
        </p:nvSpPr>
        <p:spPr>
          <a:xfrm>
            <a:off x="533400" y="1447800"/>
            <a:ext cx="67407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Student Awareness: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 Most students learn about CSU, East Bay through personal recommendations, indicating a strong word-of-mouth reputation.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Brand Perception: 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The majority rate the university's reputation neutrally at 3, with opportunities to enhance communication of its strengths.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Key Decision Factors: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 Tuition fees are the top influence on student choice, followed by flexible coursework and location, while ranking is moderately important.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" sz="1300" b="1">
                <a:latin typeface="Inter Tight"/>
                <a:ea typeface="Inter Tight"/>
                <a:cs typeface="Inter Tight"/>
                <a:sym typeface="Inter Tight"/>
              </a:rPr>
              <a:t>Diversity and Inclusion:</a:t>
            </a:r>
            <a:r>
              <a:rPr lang="en" sz="1300">
                <a:latin typeface="Inter Tight"/>
                <a:ea typeface="Inter Tight"/>
                <a:cs typeface="Inter Tight"/>
                <a:sym typeface="Inter Tight"/>
              </a:rPr>
              <a:t> Students feel well-supported in diversity and inclusion, but career support services need improvement.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8"/>
          <p:cNvSpPr txBox="1">
            <a:spLocks noGrp="1"/>
          </p:cNvSpPr>
          <p:nvPr>
            <p:ph type="title"/>
          </p:nvPr>
        </p:nvSpPr>
        <p:spPr>
          <a:xfrm>
            <a:off x="715100" y="642725"/>
            <a:ext cx="49692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survey</a:t>
            </a:r>
            <a:endParaRPr/>
          </a:p>
        </p:txBody>
      </p:sp>
      <p:sp>
        <p:nvSpPr>
          <p:cNvPr id="1295" name="Google Shape;1295;p48"/>
          <p:cNvSpPr txBox="1">
            <a:spLocks noGrp="1"/>
          </p:cNvSpPr>
          <p:nvPr>
            <p:ph type="body" idx="1"/>
          </p:nvPr>
        </p:nvSpPr>
        <p:spPr>
          <a:xfrm>
            <a:off x="497950" y="1253100"/>
            <a:ext cx="68865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nter Tight"/>
              <a:buChar char="●"/>
            </a:pPr>
            <a:r>
              <a:rPr lang="en" sz="1300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Student Support: </a:t>
            </a:r>
            <a:r>
              <a:rPr lang="en" sz="1300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CSU, East Bay effectively addresses a broad range of student concerns, fostering a supportive environment.</a:t>
            </a: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nter Tight"/>
              <a:buChar char="●"/>
            </a:pPr>
            <a:r>
              <a:rPr lang="en" sz="1300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Visa Knowledge: </a:t>
            </a:r>
            <a:r>
              <a:rPr lang="en" sz="1300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Most international students are well-informed about visa requirements, reflecting effective communication from support teams.</a:t>
            </a: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nter Tight"/>
              <a:buChar char="●"/>
            </a:pPr>
            <a:r>
              <a:rPr lang="en" sz="1300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Alumni Engagement:</a:t>
            </a:r>
            <a:r>
              <a:rPr lang="en" sz="1300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While alumni support is felt, there is significant potential to strengthen alumni relations for better career guidance.</a:t>
            </a: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nter Tight"/>
              <a:buChar char="●"/>
            </a:pPr>
            <a:r>
              <a:rPr lang="en" sz="1300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Guidance Preferences: </a:t>
            </a:r>
            <a:r>
              <a:rPr lang="en" sz="1300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Resume reviews and interview preparation are the most sought-after forms of support from alumni.</a:t>
            </a:r>
            <a:endParaRPr sz="1300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6" name="Google Shape;1296;p48"/>
          <p:cNvPicPr preferRelativeResize="0"/>
          <p:nvPr/>
        </p:nvPicPr>
        <p:blipFill rotWithShape="1">
          <a:blip r:embed="rId3">
            <a:alphaModFix/>
          </a:blip>
          <a:srcRect l="7656" t="29705" r="58132" b="15048"/>
          <a:stretch/>
        </p:blipFill>
        <p:spPr>
          <a:xfrm flipH="1">
            <a:off x="7062375" y="2010775"/>
            <a:ext cx="1759625" cy="2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9"/>
          <p:cNvSpPr txBox="1">
            <a:spLocks noGrp="1"/>
          </p:cNvSpPr>
          <p:nvPr>
            <p:ph type="title"/>
          </p:nvPr>
        </p:nvSpPr>
        <p:spPr>
          <a:xfrm>
            <a:off x="474500" y="600825"/>
            <a:ext cx="66243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Interview &amp; Observation Highlights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49"/>
          <p:cNvSpPr txBox="1">
            <a:spLocks noGrp="1"/>
          </p:cNvSpPr>
          <p:nvPr>
            <p:ph type="body" idx="1"/>
          </p:nvPr>
        </p:nvSpPr>
        <p:spPr>
          <a:xfrm>
            <a:off x="428625" y="1261375"/>
            <a:ext cx="52797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Location &amp; Convenience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Students value CSU East Bay’s convenient location and flexible evening classes, making it ideal for working professionals.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Tuition Fees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International students appreciate the affordability of tuition compared to other Bay Area schools.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Reputation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There’s optimism that CSU East Bay can further enhance its reputation and attract more students.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Support &amp; DEI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Strong support for DEI and basic needs was appreciated by students.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Marketing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Leveraging platforms like Instagram and WhatsApp could help increase visibility to international students.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03" name="Google Shape;1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325" y="2703700"/>
            <a:ext cx="3322200" cy="173459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304" name="Google Shape;1304;p49"/>
          <p:cNvGrpSpPr/>
          <p:nvPr/>
        </p:nvGrpSpPr>
        <p:grpSpPr>
          <a:xfrm rot="-5400000">
            <a:off x="6833261" y="811767"/>
            <a:ext cx="2263290" cy="1520562"/>
            <a:chOff x="5506650" y="605350"/>
            <a:chExt cx="1395800" cy="937750"/>
          </a:xfrm>
        </p:grpSpPr>
        <p:sp>
          <p:nvSpPr>
            <p:cNvPr id="1305" name="Google Shape;1305;p49"/>
            <p:cNvSpPr/>
            <p:nvPr/>
          </p:nvSpPr>
          <p:spPr>
            <a:xfrm>
              <a:off x="6070600" y="720125"/>
              <a:ext cx="474600" cy="340500"/>
            </a:xfrm>
            <a:custGeom>
              <a:avLst/>
              <a:gdLst/>
              <a:ahLst/>
              <a:cxnLst/>
              <a:rect l="l" t="t" r="r" b="b"/>
              <a:pathLst>
                <a:path w="18984" h="13620" extrusionOk="0">
                  <a:moveTo>
                    <a:pt x="17683" y="0"/>
                  </a:moveTo>
                  <a:cubicBezTo>
                    <a:pt x="17683" y="0"/>
                    <a:pt x="14168" y="82"/>
                    <a:pt x="12070" y="361"/>
                  </a:cubicBezTo>
                  <a:cubicBezTo>
                    <a:pt x="12070" y="361"/>
                    <a:pt x="5899" y="1369"/>
                    <a:pt x="3086" y="1907"/>
                  </a:cubicBezTo>
                  <a:cubicBezTo>
                    <a:pt x="2167" y="2084"/>
                    <a:pt x="1703" y="2227"/>
                    <a:pt x="1738" y="2663"/>
                  </a:cubicBezTo>
                  <a:cubicBezTo>
                    <a:pt x="1744" y="2916"/>
                    <a:pt x="1778" y="3296"/>
                    <a:pt x="2505" y="3296"/>
                  </a:cubicBezTo>
                  <a:cubicBezTo>
                    <a:pt x="2581" y="3296"/>
                    <a:pt x="2666" y="3292"/>
                    <a:pt x="2759" y="3283"/>
                  </a:cubicBezTo>
                  <a:cubicBezTo>
                    <a:pt x="4625" y="3099"/>
                    <a:pt x="7670" y="3106"/>
                    <a:pt x="8787" y="3086"/>
                  </a:cubicBezTo>
                  <a:lnTo>
                    <a:pt x="8942" y="3064"/>
                  </a:lnTo>
                  <a:lnTo>
                    <a:pt x="8942" y="3064"/>
                  </a:lnTo>
                  <a:cubicBezTo>
                    <a:pt x="7018" y="3360"/>
                    <a:pt x="2962" y="4164"/>
                    <a:pt x="1056" y="4475"/>
                  </a:cubicBezTo>
                  <a:cubicBezTo>
                    <a:pt x="341" y="4591"/>
                    <a:pt x="253" y="5088"/>
                    <a:pt x="273" y="5258"/>
                  </a:cubicBezTo>
                  <a:cubicBezTo>
                    <a:pt x="340" y="5745"/>
                    <a:pt x="563" y="5985"/>
                    <a:pt x="1283" y="5985"/>
                  </a:cubicBezTo>
                  <a:cubicBezTo>
                    <a:pt x="1450" y="5985"/>
                    <a:pt x="1643" y="5972"/>
                    <a:pt x="1867" y="5946"/>
                  </a:cubicBezTo>
                  <a:cubicBezTo>
                    <a:pt x="4060" y="5694"/>
                    <a:pt x="7902" y="5415"/>
                    <a:pt x="9298" y="5333"/>
                  </a:cubicBezTo>
                  <a:lnTo>
                    <a:pt x="9298" y="5333"/>
                  </a:lnTo>
                  <a:cubicBezTo>
                    <a:pt x="7847" y="5483"/>
                    <a:pt x="4060" y="6287"/>
                    <a:pt x="1778" y="6757"/>
                  </a:cubicBezTo>
                  <a:cubicBezTo>
                    <a:pt x="246" y="7070"/>
                    <a:pt x="1" y="7356"/>
                    <a:pt x="225" y="8065"/>
                  </a:cubicBezTo>
                  <a:cubicBezTo>
                    <a:pt x="332" y="8398"/>
                    <a:pt x="558" y="8546"/>
                    <a:pt x="1080" y="8546"/>
                  </a:cubicBezTo>
                  <a:cubicBezTo>
                    <a:pt x="1358" y="8546"/>
                    <a:pt x="1720" y="8504"/>
                    <a:pt x="2194" y="8426"/>
                  </a:cubicBezTo>
                  <a:cubicBezTo>
                    <a:pt x="4503" y="8051"/>
                    <a:pt x="8310" y="7595"/>
                    <a:pt x="9673" y="7397"/>
                  </a:cubicBezTo>
                  <a:lnTo>
                    <a:pt x="9673" y="7397"/>
                  </a:lnTo>
                  <a:cubicBezTo>
                    <a:pt x="8576" y="7635"/>
                    <a:pt x="4646" y="8357"/>
                    <a:pt x="2575" y="8998"/>
                  </a:cubicBezTo>
                  <a:cubicBezTo>
                    <a:pt x="1186" y="9427"/>
                    <a:pt x="1240" y="9761"/>
                    <a:pt x="1295" y="10094"/>
                  </a:cubicBezTo>
                  <a:cubicBezTo>
                    <a:pt x="1355" y="10429"/>
                    <a:pt x="1681" y="10866"/>
                    <a:pt x="2604" y="10866"/>
                  </a:cubicBezTo>
                  <a:cubicBezTo>
                    <a:pt x="2826" y="10866"/>
                    <a:pt x="3083" y="10840"/>
                    <a:pt x="3379" y="10782"/>
                  </a:cubicBezTo>
                  <a:cubicBezTo>
                    <a:pt x="6376" y="10176"/>
                    <a:pt x="11763" y="9311"/>
                    <a:pt x="11764" y="9311"/>
                  </a:cubicBezTo>
                  <a:lnTo>
                    <a:pt x="11764" y="9311"/>
                  </a:lnTo>
                  <a:cubicBezTo>
                    <a:pt x="11763" y="9311"/>
                    <a:pt x="7330" y="12070"/>
                    <a:pt x="8222" y="13357"/>
                  </a:cubicBezTo>
                  <a:cubicBezTo>
                    <a:pt x="8348" y="13539"/>
                    <a:pt x="8571" y="13620"/>
                    <a:pt x="8869" y="13620"/>
                  </a:cubicBezTo>
                  <a:cubicBezTo>
                    <a:pt x="11346" y="13620"/>
                    <a:pt x="18983" y="7996"/>
                    <a:pt x="18983" y="7996"/>
                  </a:cubicBezTo>
                  <a:lnTo>
                    <a:pt x="17683" y="0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512650" y="621875"/>
              <a:ext cx="389275" cy="298175"/>
            </a:xfrm>
            <a:custGeom>
              <a:avLst/>
              <a:gdLst/>
              <a:ahLst/>
              <a:cxnLst/>
              <a:rect l="l" t="t" r="r" b="b"/>
              <a:pathLst>
                <a:path w="15571" h="11927" extrusionOk="0">
                  <a:moveTo>
                    <a:pt x="15564" y="0"/>
                  </a:moveTo>
                  <a:cubicBezTo>
                    <a:pt x="8535" y="1751"/>
                    <a:pt x="511" y="3760"/>
                    <a:pt x="1" y="3930"/>
                  </a:cubicBezTo>
                  <a:lnTo>
                    <a:pt x="1301" y="11926"/>
                  </a:lnTo>
                  <a:cubicBezTo>
                    <a:pt x="1301" y="11926"/>
                    <a:pt x="8106" y="10673"/>
                    <a:pt x="15571" y="9386"/>
                  </a:cubicBezTo>
                  <a:lnTo>
                    <a:pt x="15564" y="0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6635600" y="605350"/>
              <a:ext cx="266850" cy="311650"/>
            </a:xfrm>
            <a:custGeom>
              <a:avLst/>
              <a:gdLst/>
              <a:ahLst/>
              <a:cxnLst/>
              <a:rect l="l" t="t" r="r" b="b"/>
              <a:pathLst>
                <a:path w="10674" h="12466" extrusionOk="0">
                  <a:moveTo>
                    <a:pt x="10673" y="0"/>
                  </a:moveTo>
                  <a:cubicBezTo>
                    <a:pt x="9788" y="239"/>
                    <a:pt x="8943" y="89"/>
                    <a:pt x="8119" y="321"/>
                  </a:cubicBezTo>
                  <a:cubicBezTo>
                    <a:pt x="6260" y="831"/>
                    <a:pt x="4284" y="1295"/>
                    <a:pt x="2888" y="1696"/>
                  </a:cubicBezTo>
                  <a:cubicBezTo>
                    <a:pt x="525" y="2377"/>
                    <a:pt x="245" y="2991"/>
                    <a:pt x="0" y="3086"/>
                  </a:cubicBezTo>
                  <a:cubicBezTo>
                    <a:pt x="0" y="3086"/>
                    <a:pt x="300" y="5551"/>
                    <a:pt x="572" y="9311"/>
                  </a:cubicBezTo>
                  <a:cubicBezTo>
                    <a:pt x="695" y="10987"/>
                    <a:pt x="1465" y="12022"/>
                    <a:pt x="1465" y="12022"/>
                  </a:cubicBezTo>
                  <a:cubicBezTo>
                    <a:pt x="1465" y="12022"/>
                    <a:pt x="1385" y="12465"/>
                    <a:pt x="2220" y="12465"/>
                  </a:cubicBezTo>
                  <a:cubicBezTo>
                    <a:pt x="2389" y="12465"/>
                    <a:pt x="2595" y="12447"/>
                    <a:pt x="2847" y="12404"/>
                  </a:cubicBezTo>
                  <a:cubicBezTo>
                    <a:pt x="3889" y="12226"/>
                    <a:pt x="4557" y="11981"/>
                    <a:pt x="6267" y="11518"/>
                  </a:cubicBezTo>
                  <a:cubicBezTo>
                    <a:pt x="7063" y="11300"/>
                    <a:pt x="8501" y="11266"/>
                    <a:pt x="9441" y="11062"/>
                  </a:cubicBezTo>
                  <a:cubicBezTo>
                    <a:pt x="9863" y="10973"/>
                    <a:pt x="10224" y="10571"/>
                    <a:pt x="10673" y="10496"/>
                  </a:cubicBezTo>
                  <a:lnTo>
                    <a:pt x="10673" y="0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6535800" y="696775"/>
              <a:ext cx="55025" cy="25575"/>
            </a:xfrm>
            <a:custGeom>
              <a:avLst/>
              <a:gdLst/>
              <a:ahLst/>
              <a:cxnLst/>
              <a:rect l="l" t="t" r="r" b="b"/>
              <a:pathLst>
                <a:path w="2201" h="1023" extrusionOk="0">
                  <a:moveTo>
                    <a:pt x="1909" y="0"/>
                  </a:moveTo>
                  <a:cubicBezTo>
                    <a:pt x="1530" y="0"/>
                    <a:pt x="797" y="71"/>
                    <a:pt x="1" y="525"/>
                  </a:cubicBezTo>
                  <a:cubicBezTo>
                    <a:pt x="1" y="525"/>
                    <a:pt x="21" y="709"/>
                    <a:pt x="62" y="1023"/>
                  </a:cubicBezTo>
                  <a:cubicBezTo>
                    <a:pt x="750" y="709"/>
                    <a:pt x="1465" y="471"/>
                    <a:pt x="2201" y="307"/>
                  </a:cubicBezTo>
                  <a:cubicBezTo>
                    <a:pt x="2194" y="185"/>
                    <a:pt x="2187" y="90"/>
                    <a:pt x="2180" y="15"/>
                  </a:cubicBezTo>
                  <a:cubicBezTo>
                    <a:pt x="2180" y="15"/>
                    <a:pt x="2081" y="0"/>
                    <a:pt x="1909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6537350" y="704450"/>
              <a:ext cx="54850" cy="25050"/>
            </a:xfrm>
            <a:custGeom>
              <a:avLst/>
              <a:gdLst/>
              <a:ahLst/>
              <a:cxnLst/>
              <a:rect l="l" t="t" r="r" b="b"/>
              <a:pathLst>
                <a:path w="2194" h="1002" extrusionOk="0">
                  <a:moveTo>
                    <a:pt x="2139" y="0"/>
                  </a:moveTo>
                  <a:cubicBezTo>
                    <a:pt x="1403" y="164"/>
                    <a:pt x="688" y="402"/>
                    <a:pt x="0" y="716"/>
                  </a:cubicBezTo>
                  <a:cubicBezTo>
                    <a:pt x="7" y="804"/>
                    <a:pt x="21" y="900"/>
                    <a:pt x="34" y="1002"/>
                  </a:cubicBezTo>
                  <a:cubicBezTo>
                    <a:pt x="749" y="784"/>
                    <a:pt x="1458" y="579"/>
                    <a:pt x="2193" y="430"/>
                  </a:cubicBezTo>
                  <a:cubicBezTo>
                    <a:pt x="2173" y="259"/>
                    <a:pt x="2153" y="116"/>
                    <a:pt x="2139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6538200" y="715000"/>
              <a:ext cx="56900" cy="33075"/>
            </a:xfrm>
            <a:custGeom>
              <a:avLst/>
              <a:gdLst/>
              <a:ahLst/>
              <a:cxnLst/>
              <a:rect l="l" t="t" r="r" b="b"/>
              <a:pathLst>
                <a:path w="2276" h="1323" extrusionOk="0">
                  <a:moveTo>
                    <a:pt x="2159" y="1"/>
                  </a:moveTo>
                  <a:cubicBezTo>
                    <a:pt x="1424" y="151"/>
                    <a:pt x="715" y="355"/>
                    <a:pt x="0" y="573"/>
                  </a:cubicBezTo>
                  <a:cubicBezTo>
                    <a:pt x="27" y="791"/>
                    <a:pt x="62" y="1043"/>
                    <a:pt x="96" y="1322"/>
                  </a:cubicBezTo>
                  <a:cubicBezTo>
                    <a:pt x="811" y="1111"/>
                    <a:pt x="1540" y="941"/>
                    <a:pt x="2275" y="818"/>
                  </a:cubicBezTo>
                  <a:cubicBezTo>
                    <a:pt x="2227" y="512"/>
                    <a:pt x="2187" y="239"/>
                    <a:pt x="2159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6541600" y="745325"/>
              <a:ext cx="74600" cy="119725"/>
            </a:xfrm>
            <a:custGeom>
              <a:avLst/>
              <a:gdLst/>
              <a:ahLst/>
              <a:cxnLst/>
              <a:rect l="l" t="t" r="r" b="b"/>
              <a:pathLst>
                <a:path w="2984" h="4789" extrusionOk="0">
                  <a:moveTo>
                    <a:pt x="2200" y="0"/>
                  </a:moveTo>
                  <a:cubicBezTo>
                    <a:pt x="1465" y="123"/>
                    <a:pt x="722" y="211"/>
                    <a:pt x="0" y="409"/>
                  </a:cubicBezTo>
                  <a:cubicBezTo>
                    <a:pt x="171" y="1696"/>
                    <a:pt x="416" y="3426"/>
                    <a:pt x="668" y="4788"/>
                  </a:cubicBezTo>
                  <a:cubicBezTo>
                    <a:pt x="1417" y="4550"/>
                    <a:pt x="2221" y="4536"/>
                    <a:pt x="2984" y="4448"/>
                  </a:cubicBezTo>
                  <a:cubicBezTo>
                    <a:pt x="2739" y="3133"/>
                    <a:pt x="2418" y="1369"/>
                    <a:pt x="2200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560675" y="866725"/>
              <a:ext cx="60475" cy="24875"/>
            </a:xfrm>
            <a:custGeom>
              <a:avLst/>
              <a:gdLst/>
              <a:ahLst/>
              <a:cxnLst/>
              <a:rect l="l" t="t" r="r" b="b"/>
              <a:pathLst>
                <a:path w="2419" h="995" extrusionOk="0">
                  <a:moveTo>
                    <a:pt x="2296" y="1"/>
                  </a:moveTo>
                  <a:cubicBezTo>
                    <a:pt x="1519" y="96"/>
                    <a:pt x="756" y="239"/>
                    <a:pt x="0" y="436"/>
                  </a:cubicBezTo>
                  <a:cubicBezTo>
                    <a:pt x="41" y="634"/>
                    <a:pt x="82" y="825"/>
                    <a:pt x="123" y="995"/>
                  </a:cubicBezTo>
                  <a:cubicBezTo>
                    <a:pt x="879" y="872"/>
                    <a:pt x="1655" y="757"/>
                    <a:pt x="2418" y="661"/>
                  </a:cubicBezTo>
                  <a:cubicBezTo>
                    <a:pt x="2384" y="471"/>
                    <a:pt x="2343" y="246"/>
                    <a:pt x="2296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563725" y="883250"/>
              <a:ext cx="58950" cy="18925"/>
            </a:xfrm>
            <a:custGeom>
              <a:avLst/>
              <a:gdLst/>
              <a:ahLst/>
              <a:cxnLst/>
              <a:rect l="l" t="t" r="r" b="b"/>
              <a:pathLst>
                <a:path w="2358" h="757" extrusionOk="0">
                  <a:moveTo>
                    <a:pt x="2296" y="0"/>
                  </a:moveTo>
                  <a:cubicBezTo>
                    <a:pt x="1533" y="96"/>
                    <a:pt x="757" y="211"/>
                    <a:pt x="1" y="334"/>
                  </a:cubicBezTo>
                  <a:cubicBezTo>
                    <a:pt x="35" y="491"/>
                    <a:pt x="69" y="634"/>
                    <a:pt x="103" y="756"/>
                  </a:cubicBezTo>
                  <a:cubicBezTo>
                    <a:pt x="852" y="586"/>
                    <a:pt x="1602" y="443"/>
                    <a:pt x="2358" y="314"/>
                  </a:cubicBezTo>
                  <a:cubicBezTo>
                    <a:pt x="2337" y="218"/>
                    <a:pt x="2317" y="116"/>
                    <a:pt x="2296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6566300" y="891250"/>
              <a:ext cx="58600" cy="23525"/>
            </a:xfrm>
            <a:custGeom>
              <a:avLst/>
              <a:gdLst/>
              <a:ahLst/>
              <a:cxnLst/>
              <a:rect l="l" t="t" r="r" b="b"/>
              <a:pathLst>
                <a:path w="2344" h="941" extrusionOk="0">
                  <a:moveTo>
                    <a:pt x="2255" y="0"/>
                  </a:moveTo>
                  <a:cubicBezTo>
                    <a:pt x="1505" y="123"/>
                    <a:pt x="749" y="266"/>
                    <a:pt x="0" y="443"/>
                  </a:cubicBezTo>
                  <a:cubicBezTo>
                    <a:pt x="41" y="600"/>
                    <a:pt x="95" y="756"/>
                    <a:pt x="157" y="913"/>
                  </a:cubicBezTo>
                  <a:cubicBezTo>
                    <a:pt x="301" y="931"/>
                    <a:pt x="446" y="940"/>
                    <a:pt x="590" y="940"/>
                  </a:cubicBezTo>
                  <a:cubicBezTo>
                    <a:pt x="1202" y="940"/>
                    <a:pt x="1808" y="778"/>
                    <a:pt x="2343" y="464"/>
                  </a:cubicBezTo>
                  <a:cubicBezTo>
                    <a:pt x="2343" y="464"/>
                    <a:pt x="2309" y="293"/>
                    <a:pt x="2255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6558275" y="856500"/>
              <a:ext cx="59800" cy="21150"/>
            </a:xfrm>
            <a:custGeom>
              <a:avLst/>
              <a:gdLst/>
              <a:ahLst/>
              <a:cxnLst/>
              <a:rect l="l" t="t" r="r" b="b"/>
              <a:pathLst>
                <a:path w="2392" h="846" extrusionOk="0">
                  <a:moveTo>
                    <a:pt x="2317" y="1"/>
                  </a:moveTo>
                  <a:cubicBezTo>
                    <a:pt x="1554" y="83"/>
                    <a:pt x="750" y="103"/>
                    <a:pt x="1" y="341"/>
                  </a:cubicBezTo>
                  <a:cubicBezTo>
                    <a:pt x="35" y="519"/>
                    <a:pt x="69" y="689"/>
                    <a:pt x="96" y="845"/>
                  </a:cubicBezTo>
                  <a:cubicBezTo>
                    <a:pt x="852" y="648"/>
                    <a:pt x="1615" y="505"/>
                    <a:pt x="2392" y="410"/>
                  </a:cubicBezTo>
                  <a:cubicBezTo>
                    <a:pt x="2364" y="280"/>
                    <a:pt x="2337" y="144"/>
                    <a:pt x="2317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540575" y="735450"/>
              <a:ext cx="56050" cy="20100"/>
            </a:xfrm>
            <a:custGeom>
              <a:avLst/>
              <a:gdLst/>
              <a:ahLst/>
              <a:cxnLst/>
              <a:rect l="l" t="t" r="r" b="b"/>
              <a:pathLst>
                <a:path w="2242" h="804" extrusionOk="0">
                  <a:moveTo>
                    <a:pt x="2180" y="0"/>
                  </a:moveTo>
                  <a:cubicBezTo>
                    <a:pt x="1445" y="123"/>
                    <a:pt x="716" y="293"/>
                    <a:pt x="1" y="511"/>
                  </a:cubicBezTo>
                  <a:cubicBezTo>
                    <a:pt x="14" y="606"/>
                    <a:pt x="28" y="702"/>
                    <a:pt x="41" y="804"/>
                  </a:cubicBezTo>
                  <a:cubicBezTo>
                    <a:pt x="763" y="606"/>
                    <a:pt x="1506" y="518"/>
                    <a:pt x="2241" y="395"/>
                  </a:cubicBezTo>
                  <a:cubicBezTo>
                    <a:pt x="2221" y="259"/>
                    <a:pt x="2201" y="123"/>
                    <a:pt x="2180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526100" y="762000"/>
              <a:ext cx="97250" cy="96925"/>
            </a:xfrm>
            <a:custGeom>
              <a:avLst/>
              <a:gdLst/>
              <a:ahLst/>
              <a:cxnLst/>
              <a:rect l="l" t="t" r="r" b="b"/>
              <a:pathLst>
                <a:path w="3890" h="3877" extrusionOk="0">
                  <a:moveTo>
                    <a:pt x="2017" y="1"/>
                  </a:moveTo>
                  <a:cubicBezTo>
                    <a:pt x="947" y="1"/>
                    <a:pt x="1" y="872"/>
                    <a:pt x="1" y="1942"/>
                  </a:cubicBezTo>
                  <a:cubicBezTo>
                    <a:pt x="1" y="3004"/>
                    <a:pt x="947" y="3876"/>
                    <a:pt x="2017" y="3876"/>
                  </a:cubicBezTo>
                  <a:cubicBezTo>
                    <a:pt x="3079" y="3876"/>
                    <a:pt x="3890" y="3127"/>
                    <a:pt x="3890" y="2058"/>
                  </a:cubicBezTo>
                  <a:cubicBezTo>
                    <a:pt x="3890" y="988"/>
                    <a:pt x="3079" y="1"/>
                    <a:pt x="201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534625" y="770850"/>
              <a:ext cx="81400" cy="81075"/>
            </a:xfrm>
            <a:custGeom>
              <a:avLst/>
              <a:gdLst/>
              <a:ahLst/>
              <a:cxnLst/>
              <a:rect l="l" t="t" r="r" b="b"/>
              <a:pathLst>
                <a:path w="3256" h="3243" extrusionOk="0">
                  <a:moveTo>
                    <a:pt x="1669" y="1"/>
                  </a:moveTo>
                  <a:cubicBezTo>
                    <a:pt x="797" y="1"/>
                    <a:pt x="0" y="709"/>
                    <a:pt x="0" y="1588"/>
                  </a:cubicBezTo>
                  <a:cubicBezTo>
                    <a:pt x="0" y="2460"/>
                    <a:pt x="852" y="3243"/>
                    <a:pt x="1723" y="3243"/>
                  </a:cubicBezTo>
                  <a:cubicBezTo>
                    <a:pt x="2602" y="3243"/>
                    <a:pt x="3256" y="2460"/>
                    <a:pt x="3256" y="1588"/>
                  </a:cubicBezTo>
                  <a:cubicBezTo>
                    <a:pt x="3256" y="709"/>
                    <a:pt x="2548" y="1"/>
                    <a:pt x="166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537175" y="814575"/>
              <a:ext cx="12450" cy="4325"/>
            </a:xfrm>
            <a:custGeom>
              <a:avLst/>
              <a:gdLst/>
              <a:ahLst/>
              <a:cxnLst/>
              <a:rect l="l" t="t" r="r" b="b"/>
              <a:pathLst>
                <a:path w="498" h="173" extrusionOk="0">
                  <a:moveTo>
                    <a:pt x="440" y="1"/>
                  </a:moveTo>
                  <a:cubicBezTo>
                    <a:pt x="437" y="1"/>
                    <a:pt x="433" y="1"/>
                    <a:pt x="429" y="2"/>
                  </a:cubicBezTo>
                  <a:lnTo>
                    <a:pt x="62" y="57"/>
                  </a:lnTo>
                  <a:cubicBezTo>
                    <a:pt x="0" y="70"/>
                    <a:pt x="7" y="166"/>
                    <a:pt x="75" y="173"/>
                  </a:cubicBezTo>
                  <a:lnTo>
                    <a:pt x="82" y="166"/>
                  </a:lnTo>
                  <a:lnTo>
                    <a:pt x="443" y="111"/>
                  </a:lnTo>
                  <a:cubicBezTo>
                    <a:pt x="477" y="104"/>
                    <a:pt x="498" y="77"/>
                    <a:pt x="491" y="43"/>
                  </a:cubicBezTo>
                  <a:cubicBezTo>
                    <a:pt x="491" y="20"/>
                    <a:pt x="465" y="1"/>
                    <a:pt x="440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600675" y="805575"/>
              <a:ext cx="12625" cy="4300"/>
            </a:xfrm>
            <a:custGeom>
              <a:avLst/>
              <a:gdLst/>
              <a:ahLst/>
              <a:cxnLst/>
              <a:rect l="l" t="t" r="r" b="b"/>
              <a:pathLst>
                <a:path w="505" h="172" extrusionOk="0">
                  <a:moveTo>
                    <a:pt x="447" y="0"/>
                  </a:moveTo>
                  <a:cubicBezTo>
                    <a:pt x="444" y="0"/>
                    <a:pt x="440" y="0"/>
                    <a:pt x="437" y="1"/>
                  </a:cubicBezTo>
                  <a:lnTo>
                    <a:pt x="69" y="63"/>
                  </a:lnTo>
                  <a:cubicBezTo>
                    <a:pt x="1" y="69"/>
                    <a:pt x="8" y="172"/>
                    <a:pt x="76" y="172"/>
                  </a:cubicBezTo>
                  <a:lnTo>
                    <a:pt x="89" y="172"/>
                  </a:lnTo>
                  <a:lnTo>
                    <a:pt x="450" y="110"/>
                  </a:lnTo>
                  <a:cubicBezTo>
                    <a:pt x="485" y="110"/>
                    <a:pt x="505" y="76"/>
                    <a:pt x="498" y="49"/>
                  </a:cubicBezTo>
                  <a:cubicBezTo>
                    <a:pt x="492" y="19"/>
                    <a:pt x="471" y="0"/>
                    <a:pt x="44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566325" y="774975"/>
              <a:ext cx="5275" cy="11575"/>
            </a:xfrm>
            <a:custGeom>
              <a:avLst/>
              <a:gdLst/>
              <a:ahLst/>
              <a:cxnLst/>
              <a:rect l="l" t="t" r="r" b="b"/>
              <a:pathLst>
                <a:path w="211" h="463" extrusionOk="0">
                  <a:moveTo>
                    <a:pt x="72" y="0"/>
                  </a:moveTo>
                  <a:cubicBezTo>
                    <a:pt x="38" y="0"/>
                    <a:pt x="1" y="25"/>
                    <a:pt x="13" y="61"/>
                  </a:cubicBezTo>
                  <a:lnTo>
                    <a:pt x="94" y="422"/>
                  </a:lnTo>
                  <a:cubicBezTo>
                    <a:pt x="101" y="449"/>
                    <a:pt x="122" y="462"/>
                    <a:pt x="149" y="462"/>
                  </a:cubicBezTo>
                  <a:lnTo>
                    <a:pt x="163" y="462"/>
                  </a:lnTo>
                  <a:cubicBezTo>
                    <a:pt x="190" y="456"/>
                    <a:pt x="210" y="428"/>
                    <a:pt x="203" y="394"/>
                  </a:cubicBezTo>
                  <a:lnTo>
                    <a:pt x="122" y="40"/>
                  </a:lnTo>
                  <a:cubicBezTo>
                    <a:pt x="119" y="12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579050" y="837750"/>
              <a:ext cx="5150" cy="11975"/>
            </a:xfrm>
            <a:custGeom>
              <a:avLst/>
              <a:gdLst/>
              <a:ahLst/>
              <a:cxnLst/>
              <a:rect l="l" t="t" r="r" b="b"/>
              <a:pathLst>
                <a:path w="206" h="479" extrusionOk="0">
                  <a:moveTo>
                    <a:pt x="66" y="0"/>
                  </a:moveTo>
                  <a:cubicBezTo>
                    <a:pt x="63" y="0"/>
                    <a:pt x="59" y="1"/>
                    <a:pt x="55" y="2"/>
                  </a:cubicBezTo>
                  <a:cubicBezTo>
                    <a:pt x="21" y="8"/>
                    <a:pt x="1" y="43"/>
                    <a:pt x="8" y="70"/>
                  </a:cubicBezTo>
                  <a:lnTo>
                    <a:pt x="89" y="431"/>
                  </a:lnTo>
                  <a:cubicBezTo>
                    <a:pt x="96" y="458"/>
                    <a:pt x="117" y="472"/>
                    <a:pt x="144" y="478"/>
                  </a:cubicBezTo>
                  <a:lnTo>
                    <a:pt x="158" y="472"/>
                  </a:lnTo>
                  <a:cubicBezTo>
                    <a:pt x="185" y="465"/>
                    <a:pt x="205" y="438"/>
                    <a:pt x="198" y="410"/>
                  </a:cubicBezTo>
                  <a:lnTo>
                    <a:pt x="117" y="49"/>
                  </a:lnTo>
                  <a:cubicBezTo>
                    <a:pt x="117" y="20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540400" y="795250"/>
              <a:ext cx="11775" cy="6625"/>
            </a:xfrm>
            <a:custGeom>
              <a:avLst/>
              <a:gdLst/>
              <a:ahLst/>
              <a:cxnLst/>
              <a:rect l="l" t="t" r="r" b="b"/>
              <a:pathLst>
                <a:path w="471" h="265" extrusionOk="0">
                  <a:moveTo>
                    <a:pt x="66" y="0"/>
                  </a:moveTo>
                  <a:cubicBezTo>
                    <a:pt x="45" y="0"/>
                    <a:pt x="24" y="13"/>
                    <a:pt x="14" y="33"/>
                  </a:cubicBezTo>
                  <a:cubicBezTo>
                    <a:pt x="1" y="60"/>
                    <a:pt x="14" y="94"/>
                    <a:pt x="42" y="108"/>
                  </a:cubicBezTo>
                  <a:lnTo>
                    <a:pt x="382" y="258"/>
                  </a:lnTo>
                  <a:cubicBezTo>
                    <a:pt x="389" y="258"/>
                    <a:pt x="396" y="264"/>
                    <a:pt x="403" y="264"/>
                  </a:cubicBezTo>
                  <a:cubicBezTo>
                    <a:pt x="430" y="264"/>
                    <a:pt x="444" y="251"/>
                    <a:pt x="457" y="230"/>
                  </a:cubicBezTo>
                  <a:cubicBezTo>
                    <a:pt x="471" y="203"/>
                    <a:pt x="457" y="169"/>
                    <a:pt x="430" y="156"/>
                  </a:cubicBezTo>
                  <a:lnTo>
                    <a:pt x="89" y="6"/>
                  </a:lnTo>
                  <a:cubicBezTo>
                    <a:pt x="82" y="2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598025" y="822625"/>
              <a:ext cx="12225" cy="6575"/>
            </a:xfrm>
            <a:custGeom>
              <a:avLst/>
              <a:gdLst/>
              <a:ahLst/>
              <a:cxnLst/>
              <a:rect l="l" t="t" r="r" b="b"/>
              <a:pathLst>
                <a:path w="489" h="263" extrusionOk="0">
                  <a:moveTo>
                    <a:pt x="80" y="0"/>
                  </a:moveTo>
                  <a:cubicBezTo>
                    <a:pt x="28" y="0"/>
                    <a:pt x="1" y="80"/>
                    <a:pt x="59" y="109"/>
                  </a:cubicBezTo>
                  <a:lnTo>
                    <a:pt x="400" y="259"/>
                  </a:lnTo>
                  <a:cubicBezTo>
                    <a:pt x="404" y="259"/>
                    <a:pt x="409" y="262"/>
                    <a:pt x="415" y="262"/>
                  </a:cubicBezTo>
                  <a:cubicBezTo>
                    <a:pt x="419" y="262"/>
                    <a:pt x="423" y="262"/>
                    <a:pt x="427" y="259"/>
                  </a:cubicBezTo>
                  <a:cubicBezTo>
                    <a:pt x="448" y="259"/>
                    <a:pt x="468" y="252"/>
                    <a:pt x="475" y="232"/>
                  </a:cubicBezTo>
                  <a:cubicBezTo>
                    <a:pt x="488" y="198"/>
                    <a:pt x="475" y="171"/>
                    <a:pt x="448" y="157"/>
                  </a:cubicBezTo>
                  <a:lnTo>
                    <a:pt x="107" y="7"/>
                  </a:lnTo>
                  <a:cubicBezTo>
                    <a:pt x="97" y="2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584175" y="777025"/>
              <a:ext cx="6475" cy="11050"/>
            </a:xfrm>
            <a:custGeom>
              <a:avLst/>
              <a:gdLst/>
              <a:ahLst/>
              <a:cxnLst/>
              <a:rect l="l" t="t" r="r" b="b"/>
              <a:pathLst>
                <a:path w="259" h="442" extrusionOk="0">
                  <a:moveTo>
                    <a:pt x="192" y="1"/>
                  </a:moveTo>
                  <a:cubicBezTo>
                    <a:pt x="173" y="1"/>
                    <a:pt x="153" y="10"/>
                    <a:pt x="143" y="33"/>
                  </a:cubicBezTo>
                  <a:lnTo>
                    <a:pt x="7" y="374"/>
                  </a:lnTo>
                  <a:cubicBezTo>
                    <a:pt x="0" y="401"/>
                    <a:pt x="14" y="435"/>
                    <a:pt x="41" y="442"/>
                  </a:cubicBezTo>
                  <a:lnTo>
                    <a:pt x="62" y="442"/>
                  </a:lnTo>
                  <a:cubicBezTo>
                    <a:pt x="82" y="442"/>
                    <a:pt x="102" y="428"/>
                    <a:pt x="116" y="408"/>
                  </a:cubicBezTo>
                  <a:lnTo>
                    <a:pt x="245" y="67"/>
                  </a:lnTo>
                  <a:cubicBezTo>
                    <a:pt x="258" y="29"/>
                    <a:pt x="225" y="1"/>
                    <a:pt x="19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6560150" y="836400"/>
              <a:ext cx="6600" cy="11275"/>
            </a:xfrm>
            <a:custGeom>
              <a:avLst/>
              <a:gdLst/>
              <a:ahLst/>
              <a:cxnLst/>
              <a:rect l="l" t="t" r="r" b="b"/>
              <a:pathLst>
                <a:path w="264" h="451" extrusionOk="0">
                  <a:moveTo>
                    <a:pt x="193" y="0"/>
                  </a:moveTo>
                  <a:cubicBezTo>
                    <a:pt x="173" y="0"/>
                    <a:pt x="154" y="11"/>
                    <a:pt x="144" y="35"/>
                  </a:cubicBezTo>
                  <a:lnTo>
                    <a:pt x="15" y="383"/>
                  </a:lnTo>
                  <a:cubicBezTo>
                    <a:pt x="1" y="410"/>
                    <a:pt x="15" y="444"/>
                    <a:pt x="42" y="451"/>
                  </a:cubicBezTo>
                  <a:lnTo>
                    <a:pt x="62" y="451"/>
                  </a:lnTo>
                  <a:cubicBezTo>
                    <a:pt x="89" y="451"/>
                    <a:pt x="110" y="437"/>
                    <a:pt x="117" y="417"/>
                  </a:cubicBezTo>
                  <a:lnTo>
                    <a:pt x="246" y="76"/>
                  </a:lnTo>
                  <a:cubicBezTo>
                    <a:pt x="263" y="33"/>
                    <a:pt x="228" y="0"/>
                    <a:pt x="19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6551625" y="781650"/>
              <a:ext cx="8900" cy="9825"/>
            </a:xfrm>
            <a:custGeom>
              <a:avLst/>
              <a:gdLst/>
              <a:ahLst/>
              <a:cxnLst/>
              <a:rect l="l" t="t" r="r" b="b"/>
              <a:pathLst>
                <a:path w="356" h="393" extrusionOk="0">
                  <a:moveTo>
                    <a:pt x="75" y="0"/>
                  </a:moveTo>
                  <a:cubicBezTo>
                    <a:pt x="36" y="0"/>
                    <a:pt x="1" y="38"/>
                    <a:pt x="22" y="80"/>
                  </a:cubicBezTo>
                  <a:lnTo>
                    <a:pt x="253" y="373"/>
                  </a:lnTo>
                  <a:cubicBezTo>
                    <a:pt x="260" y="386"/>
                    <a:pt x="274" y="393"/>
                    <a:pt x="294" y="393"/>
                  </a:cubicBezTo>
                  <a:cubicBezTo>
                    <a:pt x="308" y="393"/>
                    <a:pt x="315" y="386"/>
                    <a:pt x="328" y="379"/>
                  </a:cubicBezTo>
                  <a:cubicBezTo>
                    <a:pt x="349" y="366"/>
                    <a:pt x="356" y="325"/>
                    <a:pt x="335" y="304"/>
                  </a:cubicBezTo>
                  <a:lnTo>
                    <a:pt x="110" y="12"/>
                  </a:lnTo>
                  <a:cubicBezTo>
                    <a:pt x="99" y="4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6590125" y="832875"/>
              <a:ext cx="8875" cy="10200"/>
            </a:xfrm>
            <a:custGeom>
              <a:avLst/>
              <a:gdLst/>
              <a:ahLst/>
              <a:cxnLst/>
              <a:rect l="l" t="t" r="r" b="b"/>
              <a:pathLst>
                <a:path w="355" h="408" extrusionOk="0">
                  <a:moveTo>
                    <a:pt x="62" y="1"/>
                  </a:moveTo>
                  <a:cubicBezTo>
                    <a:pt x="50" y="1"/>
                    <a:pt x="39" y="5"/>
                    <a:pt x="28" y="13"/>
                  </a:cubicBezTo>
                  <a:cubicBezTo>
                    <a:pt x="7" y="33"/>
                    <a:pt x="1" y="67"/>
                    <a:pt x="21" y="94"/>
                  </a:cubicBezTo>
                  <a:lnTo>
                    <a:pt x="246" y="381"/>
                  </a:lnTo>
                  <a:cubicBezTo>
                    <a:pt x="259" y="394"/>
                    <a:pt x="273" y="408"/>
                    <a:pt x="294" y="408"/>
                  </a:cubicBezTo>
                  <a:cubicBezTo>
                    <a:pt x="307" y="408"/>
                    <a:pt x="314" y="401"/>
                    <a:pt x="328" y="394"/>
                  </a:cubicBezTo>
                  <a:cubicBezTo>
                    <a:pt x="348" y="374"/>
                    <a:pt x="355" y="340"/>
                    <a:pt x="334" y="312"/>
                  </a:cubicBezTo>
                  <a:lnTo>
                    <a:pt x="110" y="26"/>
                  </a:lnTo>
                  <a:cubicBezTo>
                    <a:pt x="97" y="10"/>
                    <a:pt x="80" y="1"/>
                    <a:pt x="6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594900" y="787025"/>
              <a:ext cx="10450" cy="8900"/>
            </a:xfrm>
            <a:custGeom>
              <a:avLst/>
              <a:gdLst/>
              <a:ahLst/>
              <a:cxnLst/>
              <a:rect l="l" t="t" r="r" b="b"/>
              <a:pathLst>
                <a:path w="418" h="356" extrusionOk="0">
                  <a:moveTo>
                    <a:pt x="342" y="0"/>
                  </a:moveTo>
                  <a:cubicBezTo>
                    <a:pt x="331" y="0"/>
                    <a:pt x="318" y="4"/>
                    <a:pt x="307" y="15"/>
                  </a:cubicBezTo>
                  <a:lnTo>
                    <a:pt x="28" y="260"/>
                  </a:lnTo>
                  <a:cubicBezTo>
                    <a:pt x="0" y="280"/>
                    <a:pt x="0" y="314"/>
                    <a:pt x="21" y="335"/>
                  </a:cubicBezTo>
                  <a:cubicBezTo>
                    <a:pt x="34" y="348"/>
                    <a:pt x="48" y="355"/>
                    <a:pt x="62" y="355"/>
                  </a:cubicBezTo>
                  <a:cubicBezTo>
                    <a:pt x="75" y="355"/>
                    <a:pt x="89" y="348"/>
                    <a:pt x="103" y="341"/>
                  </a:cubicBezTo>
                  <a:lnTo>
                    <a:pt x="375" y="96"/>
                  </a:lnTo>
                  <a:cubicBezTo>
                    <a:pt x="418" y="59"/>
                    <a:pt x="385" y="0"/>
                    <a:pt x="34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6545675" y="828400"/>
              <a:ext cx="10650" cy="8900"/>
            </a:xfrm>
            <a:custGeom>
              <a:avLst/>
              <a:gdLst/>
              <a:ahLst/>
              <a:cxnLst/>
              <a:rect l="l" t="t" r="r" b="b"/>
              <a:pathLst>
                <a:path w="426" h="356" extrusionOk="0">
                  <a:moveTo>
                    <a:pt x="342" y="1"/>
                  </a:moveTo>
                  <a:cubicBezTo>
                    <a:pt x="330" y="1"/>
                    <a:pt x="318" y="5"/>
                    <a:pt x="307" y="15"/>
                  </a:cubicBezTo>
                  <a:lnTo>
                    <a:pt x="28" y="260"/>
                  </a:lnTo>
                  <a:cubicBezTo>
                    <a:pt x="8" y="280"/>
                    <a:pt x="1" y="314"/>
                    <a:pt x="21" y="342"/>
                  </a:cubicBezTo>
                  <a:cubicBezTo>
                    <a:pt x="35" y="348"/>
                    <a:pt x="49" y="355"/>
                    <a:pt x="69" y="355"/>
                  </a:cubicBezTo>
                  <a:cubicBezTo>
                    <a:pt x="76" y="355"/>
                    <a:pt x="89" y="355"/>
                    <a:pt x="103" y="348"/>
                  </a:cubicBezTo>
                  <a:lnTo>
                    <a:pt x="382" y="103"/>
                  </a:lnTo>
                  <a:cubicBezTo>
                    <a:pt x="426" y="65"/>
                    <a:pt x="387" y="1"/>
                    <a:pt x="34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571750" y="807800"/>
              <a:ext cx="7325" cy="7175"/>
            </a:xfrm>
            <a:custGeom>
              <a:avLst/>
              <a:gdLst/>
              <a:ahLst/>
              <a:cxnLst/>
              <a:rect l="l" t="t" r="r" b="b"/>
              <a:pathLst>
                <a:path w="293" h="287" extrusionOk="0">
                  <a:moveTo>
                    <a:pt x="139" y="0"/>
                  </a:moveTo>
                  <a:cubicBezTo>
                    <a:pt x="62" y="0"/>
                    <a:pt x="0" y="66"/>
                    <a:pt x="0" y="137"/>
                  </a:cubicBezTo>
                  <a:cubicBezTo>
                    <a:pt x="0" y="219"/>
                    <a:pt x="68" y="287"/>
                    <a:pt x="150" y="287"/>
                  </a:cubicBezTo>
                  <a:cubicBezTo>
                    <a:pt x="232" y="287"/>
                    <a:pt x="293" y="219"/>
                    <a:pt x="286" y="137"/>
                  </a:cubicBezTo>
                  <a:cubicBezTo>
                    <a:pt x="286" y="62"/>
                    <a:pt x="225" y="1"/>
                    <a:pt x="150" y="1"/>
                  </a:cubicBezTo>
                  <a:cubicBezTo>
                    <a:pt x="146" y="1"/>
                    <a:pt x="142" y="0"/>
                    <a:pt x="13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557775" y="809175"/>
              <a:ext cx="17400" cy="9625"/>
            </a:xfrm>
            <a:custGeom>
              <a:avLst/>
              <a:gdLst/>
              <a:ahLst/>
              <a:cxnLst/>
              <a:rect l="l" t="t" r="r" b="b"/>
              <a:pathLst>
                <a:path w="696" h="385" extrusionOk="0">
                  <a:moveTo>
                    <a:pt x="123" y="0"/>
                  </a:moveTo>
                  <a:cubicBezTo>
                    <a:pt x="82" y="0"/>
                    <a:pt x="1" y="157"/>
                    <a:pt x="7" y="232"/>
                  </a:cubicBezTo>
                  <a:cubicBezTo>
                    <a:pt x="20" y="300"/>
                    <a:pt x="211" y="385"/>
                    <a:pt x="257" y="385"/>
                  </a:cubicBezTo>
                  <a:cubicBezTo>
                    <a:pt x="262" y="385"/>
                    <a:pt x="265" y="384"/>
                    <a:pt x="266" y="382"/>
                  </a:cubicBezTo>
                  <a:cubicBezTo>
                    <a:pt x="280" y="355"/>
                    <a:pt x="225" y="273"/>
                    <a:pt x="225" y="273"/>
                  </a:cubicBezTo>
                  <a:cubicBezTo>
                    <a:pt x="375" y="232"/>
                    <a:pt x="518" y="184"/>
                    <a:pt x="654" y="130"/>
                  </a:cubicBezTo>
                  <a:cubicBezTo>
                    <a:pt x="654" y="130"/>
                    <a:pt x="695" y="68"/>
                    <a:pt x="634" y="55"/>
                  </a:cubicBezTo>
                  <a:cubicBezTo>
                    <a:pt x="630" y="54"/>
                    <a:pt x="624" y="54"/>
                    <a:pt x="617" y="54"/>
                  </a:cubicBezTo>
                  <a:cubicBezTo>
                    <a:pt x="522" y="54"/>
                    <a:pt x="178" y="137"/>
                    <a:pt x="178" y="137"/>
                  </a:cubicBezTo>
                  <a:cubicBezTo>
                    <a:pt x="178" y="137"/>
                    <a:pt x="164" y="0"/>
                    <a:pt x="12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6566800" y="790100"/>
              <a:ext cx="10400" cy="22425"/>
            </a:xfrm>
            <a:custGeom>
              <a:avLst/>
              <a:gdLst/>
              <a:ahLst/>
              <a:cxnLst/>
              <a:rect l="l" t="t" r="r" b="b"/>
              <a:pathLst>
                <a:path w="416" h="897" extrusionOk="0">
                  <a:moveTo>
                    <a:pt x="191" y="1"/>
                  </a:moveTo>
                  <a:cubicBezTo>
                    <a:pt x="116" y="1"/>
                    <a:pt x="1" y="225"/>
                    <a:pt x="28" y="239"/>
                  </a:cubicBezTo>
                  <a:cubicBezTo>
                    <a:pt x="33" y="243"/>
                    <a:pt x="39" y="244"/>
                    <a:pt x="47" y="244"/>
                  </a:cubicBezTo>
                  <a:cubicBezTo>
                    <a:pt x="83" y="244"/>
                    <a:pt x="144" y="212"/>
                    <a:pt x="144" y="212"/>
                  </a:cubicBezTo>
                  <a:lnTo>
                    <a:pt x="144" y="212"/>
                  </a:lnTo>
                  <a:cubicBezTo>
                    <a:pt x="137" y="300"/>
                    <a:pt x="321" y="879"/>
                    <a:pt x="321" y="879"/>
                  </a:cubicBezTo>
                  <a:cubicBezTo>
                    <a:pt x="321" y="879"/>
                    <a:pt x="343" y="897"/>
                    <a:pt x="366" y="897"/>
                  </a:cubicBezTo>
                  <a:cubicBezTo>
                    <a:pt x="380" y="897"/>
                    <a:pt x="394" y="890"/>
                    <a:pt x="402" y="866"/>
                  </a:cubicBezTo>
                  <a:cubicBezTo>
                    <a:pt x="416" y="804"/>
                    <a:pt x="280" y="171"/>
                    <a:pt x="280" y="171"/>
                  </a:cubicBezTo>
                  <a:cubicBezTo>
                    <a:pt x="280" y="171"/>
                    <a:pt x="416" y="171"/>
                    <a:pt x="416" y="130"/>
                  </a:cubicBezTo>
                  <a:cubicBezTo>
                    <a:pt x="416" y="82"/>
                    <a:pt x="266" y="1"/>
                    <a:pt x="19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80900" y="1022650"/>
              <a:ext cx="56200" cy="46225"/>
            </a:xfrm>
            <a:custGeom>
              <a:avLst/>
              <a:gdLst/>
              <a:ahLst/>
              <a:cxnLst/>
              <a:rect l="l" t="t" r="r" b="b"/>
              <a:pathLst>
                <a:path w="2248" h="1849" extrusionOk="0">
                  <a:moveTo>
                    <a:pt x="1563" y="1"/>
                  </a:moveTo>
                  <a:cubicBezTo>
                    <a:pt x="1522" y="1"/>
                    <a:pt x="1480" y="8"/>
                    <a:pt x="1438" y="23"/>
                  </a:cubicBezTo>
                  <a:cubicBezTo>
                    <a:pt x="981" y="186"/>
                    <a:pt x="1" y="582"/>
                    <a:pt x="48" y="915"/>
                  </a:cubicBezTo>
                  <a:cubicBezTo>
                    <a:pt x="96" y="1242"/>
                    <a:pt x="641" y="1848"/>
                    <a:pt x="641" y="1848"/>
                  </a:cubicBezTo>
                  <a:cubicBezTo>
                    <a:pt x="641" y="1848"/>
                    <a:pt x="2098" y="1256"/>
                    <a:pt x="2173" y="949"/>
                  </a:cubicBezTo>
                  <a:cubicBezTo>
                    <a:pt x="2247" y="677"/>
                    <a:pt x="1962" y="1"/>
                    <a:pt x="1563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105000" y="951475"/>
              <a:ext cx="56050" cy="35000"/>
            </a:xfrm>
            <a:custGeom>
              <a:avLst/>
              <a:gdLst/>
              <a:ahLst/>
              <a:cxnLst/>
              <a:rect l="l" t="t" r="r" b="b"/>
              <a:pathLst>
                <a:path w="2242" h="1400" extrusionOk="0">
                  <a:moveTo>
                    <a:pt x="1441" y="0"/>
                  </a:moveTo>
                  <a:cubicBezTo>
                    <a:pt x="977" y="0"/>
                    <a:pt x="196" y="199"/>
                    <a:pt x="110" y="302"/>
                  </a:cubicBezTo>
                  <a:cubicBezTo>
                    <a:pt x="1" y="432"/>
                    <a:pt x="69" y="1378"/>
                    <a:pt x="402" y="1399"/>
                  </a:cubicBezTo>
                  <a:cubicBezTo>
                    <a:pt x="417" y="1399"/>
                    <a:pt x="433" y="1400"/>
                    <a:pt x="451" y="1400"/>
                  </a:cubicBezTo>
                  <a:cubicBezTo>
                    <a:pt x="818" y="1400"/>
                    <a:pt x="1675" y="1264"/>
                    <a:pt x="1799" y="1160"/>
                  </a:cubicBezTo>
                  <a:cubicBezTo>
                    <a:pt x="2037" y="963"/>
                    <a:pt x="2241" y="309"/>
                    <a:pt x="1717" y="43"/>
                  </a:cubicBezTo>
                  <a:cubicBezTo>
                    <a:pt x="1656" y="13"/>
                    <a:pt x="1559" y="0"/>
                    <a:pt x="1441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6077750" y="894425"/>
              <a:ext cx="56050" cy="35175"/>
            </a:xfrm>
            <a:custGeom>
              <a:avLst/>
              <a:gdLst/>
              <a:ahLst/>
              <a:cxnLst/>
              <a:rect l="l" t="t" r="r" b="b"/>
              <a:pathLst>
                <a:path w="2242" h="1407" extrusionOk="0">
                  <a:moveTo>
                    <a:pt x="1439" y="1"/>
                  </a:moveTo>
                  <a:cubicBezTo>
                    <a:pt x="978" y="1"/>
                    <a:pt x="197" y="201"/>
                    <a:pt x="110" y="309"/>
                  </a:cubicBezTo>
                  <a:cubicBezTo>
                    <a:pt x="1" y="439"/>
                    <a:pt x="69" y="1385"/>
                    <a:pt x="403" y="1406"/>
                  </a:cubicBezTo>
                  <a:cubicBezTo>
                    <a:pt x="417" y="1406"/>
                    <a:pt x="432" y="1407"/>
                    <a:pt x="449" y="1407"/>
                  </a:cubicBezTo>
                  <a:cubicBezTo>
                    <a:pt x="814" y="1407"/>
                    <a:pt x="1669" y="1265"/>
                    <a:pt x="1799" y="1161"/>
                  </a:cubicBezTo>
                  <a:cubicBezTo>
                    <a:pt x="2030" y="970"/>
                    <a:pt x="2242" y="309"/>
                    <a:pt x="1710" y="44"/>
                  </a:cubicBezTo>
                  <a:cubicBezTo>
                    <a:pt x="1651" y="13"/>
                    <a:pt x="1555" y="1"/>
                    <a:pt x="1439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81675" y="833125"/>
              <a:ext cx="48725" cy="30425"/>
            </a:xfrm>
            <a:custGeom>
              <a:avLst/>
              <a:gdLst/>
              <a:ahLst/>
              <a:cxnLst/>
              <a:rect l="l" t="t" r="r" b="b"/>
              <a:pathLst>
                <a:path w="1949" h="1217" extrusionOk="0">
                  <a:moveTo>
                    <a:pt x="1257" y="0"/>
                  </a:moveTo>
                  <a:cubicBezTo>
                    <a:pt x="855" y="0"/>
                    <a:pt x="172" y="176"/>
                    <a:pt x="96" y="268"/>
                  </a:cubicBezTo>
                  <a:cubicBezTo>
                    <a:pt x="0" y="377"/>
                    <a:pt x="62" y="1201"/>
                    <a:pt x="355" y="1215"/>
                  </a:cubicBezTo>
                  <a:cubicBezTo>
                    <a:pt x="369" y="1216"/>
                    <a:pt x="386" y="1216"/>
                    <a:pt x="403" y="1216"/>
                  </a:cubicBezTo>
                  <a:cubicBezTo>
                    <a:pt x="722" y="1216"/>
                    <a:pt x="1457" y="1101"/>
                    <a:pt x="1567" y="1011"/>
                  </a:cubicBezTo>
                  <a:cubicBezTo>
                    <a:pt x="1771" y="841"/>
                    <a:pt x="1948" y="268"/>
                    <a:pt x="1492" y="37"/>
                  </a:cubicBezTo>
                  <a:cubicBezTo>
                    <a:pt x="1440" y="11"/>
                    <a:pt x="1358" y="0"/>
                    <a:pt x="1257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116750" y="772300"/>
              <a:ext cx="42075" cy="26200"/>
            </a:xfrm>
            <a:custGeom>
              <a:avLst/>
              <a:gdLst/>
              <a:ahLst/>
              <a:cxnLst/>
              <a:rect l="l" t="t" r="r" b="b"/>
              <a:pathLst>
                <a:path w="1683" h="1048" extrusionOk="0">
                  <a:moveTo>
                    <a:pt x="1083" y="0"/>
                  </a:moveTo>
                  <a:cubicBezTo>
                    <a:pt x="735" y="0"/>
                    <a:pt x="148" y="147"/>
                    <a:pt x="82" y="229"/>
                  </a:cubicBezTo>
                  <a:cubicBezTo>
                    <a:pt x="1" y="324"/>
                    <a:pt x="55" y="1033"/>
                    <a:pt x="300" y="1046"/>
                  </a:cubicBezTo>
                  <a:cubicBezTo>
                    <a:pt x="315" y="1047"/>
                    <a:pt x="331" y="1047"/>
                    <a:pt x="348" y="1047"/>
                  </a:cubicBezTo>
                  <a:cubicBezTo>
                    <a:pt x="630" y="1047"/>
                    <a:pt x="1253" y="946"/>
                    <a:pt x="1349" y="869"/>
                  </a:cubicBezTo>
                  <a:cubicBezTo>
                    <a:pt x="1526" y="726"/>
                    <a:pt x="1683" y="236"/>
                    <a:pt x="1288" y="31"/>
                  </a:cubicBezTo>
                  <a:cubicBezTo>
                    <a:pt x="1243" y="10"/>
                    <a:pt x="1171" y="0"/>
                    <a:pt x="1083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047100" y="701150"/>
              <a:ext cx="455700" cy="431075"/>
            </a:xfrm>
            <a:custGeom>
              <a:avLst/>
              <a:gdLst/>
              <a:ahLst/>
              <a:cxnLst/>
              <a:rect l="l" t="t" r="r" b="b"/>
              <a:pathLst>
                <a:path w="18228" h="17243" extrusionOk="0">
                  <a:moveTo>
                    <a:pt x="7044" y="1"/>
                  </a:moveTo>
                  <a:cubicBezTo>
                    <a:pt x="6948" y="1"/>
                    <a:pt x="6858" y="34"/>
                    <a:pt x="6771" y="105"/>
                  </a:cubicBezTo>
                  <a:cubicBezTo>
                    <a:pt x="6560" y="276"/>
                    <a:pt x="6226" y="568"/>
                    <a:pt x="6866" y="1297"/>
                  </a:cubicBezTo>
                  <a:cubicBezTo>
                    <a:pt x="8106" y="2707"/>
                    <a:pt x="9877" y="5193"/>
                    <a:pt x="10538" y="6085"/>
                  </a:cubicBezTo>
                  <a:lnTo>
                    <a:pt x="10705" y="6262"/>
                  </a:lnTo>
                  <a:lnTo>
                    <a:pt x="10705" y="6262"/>
                  </a:lnTo>
                  <a:cubicBezTo>
                    <a:pt x="9373" y="4892"/>
                    <a:pt x="6286" y="1996"/>
                    <a:pt x="4905" y="609"/>
                  </a:cubicBezTo>
                  <a:cubicBezTo>
                    <a:pt x="4661" y="362"/>
                    <a:pt x="4426" y="286"/>
                    <a:pt x="4236" y="286"/>
                  </a:cubicBezTo>
                  <a:cubicBezTo>
                    <a:pt x="4032" y="286"/>
                    <a:pt x="3878" y="372"/>
                    <a:pt x="3815" y="432"/>
                  </a:cubicBezTo>
                  <a:cubicBezTo>
                    <a:pt x="3379" y="854"/>
                    <a:pt x="3379" y="1250"/>
                    <a:pt x="4183" y="2135"/>
                  </a:cubicBezTo>
                  <a:cubicBezTo>
                    <a:pt x="5668" y="3770"/>
                    <a:pt x="8127" y="6733"/>
                    <a:pt x="9012" y="7815"/>
                  </a:cubicBezTo>
                  <a:cubicBezTo>
                    <a:pt x="8045" y="6726"/>
                    <a:pt x="5184" y="4117"/>
                    <a:pt x="3474" y="2537"/>
                  </a:cubicBezTo>
                  <a:cubicBezTo>
                    <a:pt x="2805" y="1915"/>
                    <a:pt x="2398" y="1645"/>
                    <a:pt x="2089" y="1645"/>
                  </a:cubicBezTo>
                  <a:cubicBezTo>
                    <a:pt x="1867" y="1645"/>
                    <a:pt x="1695" y="1785"/>
                    <a:pt x="1513" y="2033"/>
                  </a:cubicBezTo>
                  <a:cubicBezTo>
                    <a:pt x="1193" y="2462"/>
                    <a:pt x="1390" y="2864"/>
                    <a:pt x="2364" y="3845"/>
                  </a:cubicBezTo>
                  <a:cubicBezTo>
                    <a:pt x="4019" y="5500"/>
                    <a:pt x="6594" y="8326"/>
                    <a:pt x="7554" y="9321"/>
                  </a:cubicBezTo>
                  <a:cubicBezTo>
                    <a:pt x="6723" y="8572"/>
                    <a:pt x="3842" y="5799"/>
                    <a:pt x="2119" y="4485"/>
                  </a:cubicBezTo>
                  <a:cubicBezTo>
                    <a:pt x="1496" y="4012"/>
                    <a:pt x="1139" y="3863"/>
                    <a:pt x="905" y="3863"/>
                  </a:cubicBezTo>
                  <a:cubicBezTo>
                    <a:pt x="705" y="3863"/>
                    <a:pt x="594" y="3973"/>
                    <a:pt x="484" y="4083"/>
                  </a:cubicBezTo>
                  <a:cubicBezTo>
                    <a:pt x="185" y="4383"/>
                    <a:pt x="1" y="5111"/>
                    <a:pt x="1138" y="6174"/>
                  </a:cubicBezTo>
                  <a:cubicBezTo>
                    <a:pt x="3372" y="8265"/>
                    <a:pt x="7214" y="12141"/>
                    <a:pt x="7214" y="12141"/>
                  </a:cubicBezTo>
                  <a:cubicBezTo>
                    <a:pt x="7214" y="12141"/>
                    <a:pt x="4639" y="11075"/>
                    <a:pt x="3048" y="11075"/>
                  </a:cubicBezTo>
                  <a:cubicBezTo>
                    <a:pt x="2461" y="11075"/>
                    <a:pt x="2008" y="11220"/>
                    <a:pt x="1867" y="11616"/>
                  </a:cubicBezTo>
                  <a:cubicBezTo>
                    <a:pt x="1172" y="13557"/>
                    <a:pt x="12492" y="17242"/>
                    <a:pt x="12492" y="17242"/>
                  </a:cubicBezTo>
                  <a:lnTo>
                    <a:pt x="18228" y="11521"/>
                  </a:lnTo>
                  <a:cubicBezTo>
                    <a:pt x="18228" y="11521"/>
                    <a:pt x="16116" y="8715"/>
                    <a:pt x="14665" y="7168"/>
                  </a:cubicBezTo>
                  <a:cubicBezTo>
                    <a:pt x="14665" y="7168"/>
                    <a:pt x="10258" y="2734"/>
                    <a:pt x="8174" y="766"/>
                  </a:cubicBezTo>
                  <a:cubicBezTo>
                    <a:pt x="7671" y="289"/>
                    <a:pt x="7328" y="1"/>
                    <a:pt x="704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6359400" y="989150"/>
              <a:ext cx="543050" cy="553950"/>
            </a:xfrm>
            <a:custGeom>
              <a:avLst/>
              <a:gdLst/>
              <a:ahLst/>
              <a:cxnLst/>
              <a:rect l="l" t="t" r="r" b="b"/>
              <a:pathLst>
                <a:path w="21722" h="22158" extrusionOk="0">
                  <a:moveTo>
                    <a:pt x="5736" y="1"/>
                  </a:moveTo>
                  <a:lnTo>
                    <a:pt x="0" y="5722"/>
                  </a:lnTo>
                  <a:cubicBezTo>
                    <a:pt x="0" y="5722"/>
                    <a:pt x="9740" y="15053"/>
                    <a:pt x="16633" y="22157"/>
                  </a:cubicBezTo>
                  <a:lnTo>
                    <a:pt x="21721" y="13555"/>
                  </a:lnTo>
                  <a:cubicBezTo>
                    <a:pt x="21721" y="13555"/>
                    <a:pt x="6526" y="566"/>
                    <a:pt x="5736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390900" y="1013175"/>
              <a:ext cx="212875" cy="215925"/>
            </a:xfrm>
            <a:custGeom>
              <a:avLst/>
              <a:gdLst/>
              <a:ahLst/>
              <a:cxnLst/>
              <a:rect l="l" t="t" r="r" b="b"/>
              <a:pathLst>
                <a:path w="8515" h="8637" extrusionOk="0">
                  <a:moveTo>
                    <a:pt x="5640" y="0"/>
                  </a:moveTo>
                  <a:lnTo>
                    <a:pt x="1" y="6525"/>
                  </a:lnTo>
                  <a:cubicBezTo>
                    <a:pt x="1" y="6525"/>
                    <a:pt x="682" y="7336"/>
                    <a:pt x="1840" y="8637"/>
                  </a:cubicBezTo>
                  <a:cubicBezTo>
                    <a:pt x="3992" y="6246"/>
                    <a:pt x="6267" y="3951"/>
                    <a:pt x="8515" y="1642"/>
                  </a:cubicBezTo>
                  <a:cubicBezTo>
                    <a:pt x="7384" y="852"/>
                    <a:pt x="6396" y="266"/>
                    <a:pt x="5640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436875" y="1054200"/>
              <a:ext cx="247775" cy="249650"/>
            </a:xfrm>
            <a:custGeom>
              <a:avLst/>
              <a:gdLst/>
              <a:ahLst/>
              <a:cxnLst/>
              <a:rect l="l" t="t" r="r" b="b"/>
              <a:pathLst>
                <a:path w="9911" h="9986" extrusionOk="0">
                  <a:moveTo>
                    <a:pt x="6676" y="1"/>
                  </a:moveTo>
                  <a:cubicBezTo>
                    <a:pt x="4428" y="2310"/>
                    <a:pt x="2153" y="4598"/>
                    <a:pt x="1" y="6996"/>
                  </a:cubicBezTo>
                  <a:cubicBezTo>
                    <a:pt x="736" y="7820"/>
                    <a:pt x="1669" y="8848"/>
                    <a:pt x="2739" y="9986"/>
                  </a:cubicBezTo>
                  <a:cubicBezTo>
                    <a:pt x="5191" y="7466"/>
                    <a:pt x="7643" y="5061"/>
                    <a:pt x="9911" y="2500"/>
                  </a:cubicBezTo>
                  <a:cubicBezTo>
                    <a:pt x="8767" y="1554"/>
                    <a:pt x="7663" y="695"/>
                    <a:pt x="667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6505325" y="1116700"/>
              <a:ext cx="268900" cy="274350"/>
            </a:xfrm>
            <a:custGeom>
              <a:avLst/>
              <a:gdLst/>
              <a:ahLst/>
              <a:cxnLst/>
              <a:rect l="l" t="t" r="r" b="b"/>
              <a:pathLst>
                <a:path w="10756" h="10974" extrusionOk="0">
                  <a:moveTo>
                    <a:pt x="7173" y="0"/>
                  </a:moveTo>
                  <a:cubicBezTo>
                    <a:pt x="4905" y="2561"/>
                    <a:pt x="2453" y="4966"/>
                    <a:pt x="1" y="7486"/>
                  </a:cubicBezTo>
                  <a:cubicBezTo>
                    <a:pt x="1016" y="8569"/>
                    <a:pt x="2160" y="9754"/>
                    <a:pt x="3386" y="10973"/>
                  </a:cubicBezTo>
                  <a:cubicBezTo>
                    <a:pt x="5722" y="8235"/>
                    <a:pt x="8297" y="5722"/>
                    <a:pt x="10756" y="3093"/>
                  </a:cubicBezTo>
                  <a:cubicBezTo>
                    <a:pt x="9557" y="2016"/>
                    <a:pt x="8338" y="961"/>
                    <a:pt x="7173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6902425" y="1312850"/>
              <a:ext cx="25" cy="70525"/>
            </a:xfrm>
            <a:custGeom>
              <a:avLst/>
              <a:gdLst/>
              <a:ahLst/>
              <a:cxnLst/>
              <a:rect l="l" t="t" r="r" b="b"/>
              <a:pathLst>
                <a:path w="1" h="2821" extrusionOk="0">
                  <a:moveTo>
                    <a:pt x="0" y="2821"/>
                  </a:moveTo>
                  <a:lnTo>
                    <a:pt x="0" y="1"/>
                  </a:ln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664025" y="1263975"/>
              <a:ext cx="238425" cy="277600"/>
            </a:xfrm>
            <a:custGeom>
              <a:avLst/>
              <a:gdLst/>
              <a:ahLst/>
              <a:cxnLst/>
              <a:rect l="l" t="t" r="r" b="b"/>
              <a:pathLst>
                <a:path w="9537" h="11104" extrusionOk="0">
                  <a:moveTo>
                    <a:pt x="7466" y="1"/>
                  </a:moveTo>
                  <a:cubicBezTo>
                    <a:pt x="5041" y="2705"/>
                    <a:pt x="2494" y="5300"/>
                    <a:pt x="1" y="7922"/>
                  </a:cubicBezTo>
                  <a:cubicBezTo>
                    <a:pt x="1186" y="9019"/>
                    <a:pt x="2405" y="10095"/>
                    <a:pt x="3631" y="11103"/>
                  </a:cubicBezTo>
                  <a:cubicBezTo>
                    <a:pt x="5497" y="8896"/>
                    <a:pt x="7513" y="6867"/>
                    <a:pt x="9536" y="4769"/>
                  </a:cubicBezTo>
                  <a:lnTo>
                    <a:pt x="9536" y="1956"/>
                  </a:lnTo>
                  <a:cubicBezTo>
                    <a:pt x="8883" y="1336"/>
                    <a:pt x="8188" y="682"/>
                    <a:pt x="7466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6754800" y="1383350"/>
              <a:ext cx="147650" cy="158550"/>
            </a:xfrm>
            <a:custGeom>
              <a:avLst/>
              <a:gdLst/>
              <a:ahLst/>
              <a:cxnLst/>
              <a:rect l="l" t="t" r="r" b="b"/>
              <a:pathLst>
                <a:path w="5906" h="6342" extrusionOk="0">
                  <a:moveTo>
                    <a:pt x="5905" y="1"/>
                  </a:moveTo>
                  <a:cubicBezTo>
                    <a:pt x="3882" y="2098"/>
                    <a:pt x="1866" y="4128"/>
                    <a:pt x="0" y="6328"/>
                  </a:cubicBezTo>
                  <a:lnTo>
                    <a:pt x="5905" y="6342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589950" y="1194000"/>
              <a:ext cx="260725" cy="268225"/>
            </a:xfrm>
            <a:custGeom>
              <a:avLst/>
              <a:gdLst/>
              <a:ahLst/>
              <a:cxnLst/>
              <a:rect l="l" t="t" r="r" b="b"/>
              <a:pathLst>
                <a:path w="10429" h="10729" extrusionOk="0">
                  <a:moveTo>
                    <a:pt x="7371" y="1"/>
                  </a:moveTo>
                  <a:cubicBezTo>
                    <a:pt x="4912" y="2623"/>
                    <a:pt x="2337" y="5143"/>
                    <a:pt x="1" y="7881"/>
                  </a:cubicBezTo>
                  <a:cubicBezTo>
                    <a:pt x="948" y="8821"/>
                    <a:pt x="1942" y="9781"/>
                    <a:pt x="2964" y="10728"/>
                  </a:cubicBezTo>
                  <a:cubicBezTo>
                    <a:pt x="5457" y="8099"/>
                    <a:pt x="8004" y="5504"/>
                    <a:pt x="10429" y="2800"/>
                  </a:cubicBezTo>
                  <a:cubicBezTo>
                    <a:pt x="9448" y="1880"/>
                    <a:pt x="8413" y="934"/>
                    <a:pt x="737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6093775" y="990175"/>
              <a:ext cx="58925" cy="45425"/>
            </a:xfrm>
            <a:custGeom>
              <a:avLst/>
              <a:gdLst/>
              <a:ahLst/>
              <a:cxnLst/>
              <a:rect l="l" t="t" r="r" b="b"/>
              <a:pathLst>
                <a:path w="2357" h="1817" extrusionOk="0">
                  <a:moveTo>
                    <a:pt x="586" y="1"/>
                  </a:moveTo>
                  <a:cubicBezTo>
                    <a:pt x="518" y="1"/>
                    <a:pt x="461" y="17"/>
                    <a:pt x="422" y="55"/>
                  </a:cubicBezTo>
                  <a:cubicBezTo>
                    <a:pt x="177" y="280"/>
                    <a:pt x="0" y="1077"/>
                    <a:pt x="0" y="1077"/>
                  </a:cubicBezTo>
                  <a:cubicBezTo>
                    <a:pt x="0" y="1077"/>
                    <a:pt x="1169" y="1816"/>
                    <a:pt x="1559" y="1816"/>
                  </a:cubicBezTo>
                  <a:cubicBezTo>
                    <a:pt x="1586" y="1816"/>
                    <a:pt x="1609" y="1813"/>
                    <a:pt x="1628" y="1806"/>
                  </a:cubicBezTo>
                  <a:cubicBezTo>
                    <a:pt x="1914" y="1690"/>
                    <a:pt x="2357" y="947"/>
                    <a:pt x="1955" y="668"/>
                  </a:cubicBezTo>
                  <a:cubicBezTo>
                    <a:pt x="1613" y="435"/>
                    <a:pt x="937" y="1"/>
                    <a:pt x="586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050375" y="799300"/>
              <a:ext cx="53150" cy="47250"/>
            </a:xfrm>
            <a:custGeom>
              <a:avLst/>
              <a:gdLst/>
              <a:ahLst/>
              <a:cxnLst/>
              <a:rect l="l" t="t" r="r" b="b"/>
              <a:pathLst>
                <a:path w="2126" h="1890" extrusionOk="0">
                  <a:moveTo>
                    <a:pt x="895" y="0"/>
                  </a:moveTo>
                  <a:cubicBezTo>
                    <a:pt x="727" y="0"/>
                    <a:pt x="0" y="601"/>
                    <a:pt x="183" y="879"/>
                  </a:cubicBezTo>
                  <a:cubicBezTo>
                    <a:pt x="360" y="1158"/>
                    <a:pt x="1021" y="1833"/>
                    <a:pt x="1191" y="1873"/>
                  </a:cubicBezTo>
                  <a:cubicBezTo>
                    <a:pt x="1230" y="1884"/>
                    <a:pt x="1276" y="1890"/>
                    <a:pt x="1326" y="1890"/>
                  </a:cubicBezTo>
                  <a:cubicBezTo>
                    <a:pt x="1646" y="1890"/>
                    <a:pt x="2126" y="1658"/>
                    <a:pt x="2049" y="1151"/>
                  </a:cubicBezTo>
                  <a:cubicBezTo>
                    <a:pt x="1995" y="824"/>
                    <a:pt x="1069" y="14"/>
                    <a:pt x="898" y="0"/>
                  </a:cubicBezTo>
                  <a:cubicBezTo>
                    <a:pt x="897" y="0"/>
                    <a:pt x="896" y="0"/>
                    <a:pt x="895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6080850" y="743950"/>
              <a:ext cx="53000" cy="47225"/>
            </a:xfrm>
            <a:custGeom>
              <a:avLst/>
              <a:gdLst/>
              <a:ahLst/>
              <a:cxnLst/>
              <a:rect l="l" t="t" r="r" b="b"/>
              <a:pathLst>
                <a:path w="2120" h="1889" extrusionOk="0">
                  <a:moveTo>
                    <a:pt x="896" y="1"/>
                  </a:moveTo>
                  <a:cubicBezTo>
                    <a:pt x="720" y="1"/>
                    <a:pt x="0" y="602"/>
                    <a:pt x="176" y="879"/>
                  </a:cubicBezTo>
                  <a:cubicBezTo>
                    <a:pt x="360" y="1152"/>
                    <a:pt x="1021" y="1826"/>
                    <a:pt x="1185" y="1874"/>
                  </a:cubicBezTo>
                  <a:cubicBezTo>
                    <a:pt x="1222" y="1883"/>
                    <a:pt x="1266" y="1888"/>
                    <a:pt x="1313" y="1888"/>
                  </a:cubicBezTo>
                  <a:cubicBezTo>
                    <a:pt x="1633" y="1888"/>
                    <a:pt x="2120" y="1662"/>
                    <a:pt x="2043" y="1152"/>
                  </a:cubicBezTo>
                  <a:cubicBezTo>
                    <a:pt x="1995" y="825"/>
                    <a:pt x="1069" y="14"/>
                    <a:pt x="898" y="1"/>
                  </a:cubicBezTo>
                  <a:cubicBezTo>
                    <a:pt x="897" y="1"/>
                    <a:pt x="897" y="1"/>
                    <a:pt x="896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136525" y="710575"/>
              <a:ext cx="46225" cy="41050"/>
            </a:xfrm>
            <a:custGeom>
              <a:avLst/>
              <a:gdLst/>
              <a:ahLst/>
              <a:cxnLst/>
              <a:rect l="l" t="t" r="r" b="b"/>
              <a:pathLst>
                <a:path w="1849" h="1642" extrusionOk="0">
                  <a:moveTo>
                    <a:pt x="780" y="1"/>
                  </a:moveTo>
                  <a:cubicBezTo>
                    <a:pt x="632" y="1"/>
                    <a:pt x="1" y="513"/>
                    <a:pt x="156" y="757"/>
                  </a:cubicBezTo>
                  <a:cubicBezTo>
                    <a:pt x="313" y="1009"/>
                    <a:pt x="892" y="1588"/>
                    <a:pt x="1035" y="1629"/>
                  </a:cubicBezTo>
                  <a:cubicBezTo>
                    <a:pt x="1068" y="1637"/>
                    <a:pt x="1106" y="1642"/>
                    <a:pt x="1147" y="1642"/>
                  </a:cubicBezTo>
                  <a:cubicBezTo>
                    <a:pt x="1424" y="1642"/>
                    <a:pt x="1848" y="1441"/>
                    <a:pt x="1777" y="1002"/>
                  </a:cubicBezTo>
                  <a:cubicBezTo>
                    <a:pt x="1736" y="716"/>
                    <a:pt x="926" y="8"/>
                    <a:pt x="783" y="1"/>
                  </a:cubicBezTo>
                  <a:cubicBezTo>
                    <a:pt x="782" y="1"/>
                    <a:pt x="781" y="1"/>
                    <a:pt x="780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209775" y="702900"/>
              <a:ext cx="39775" cy="35375"/>
            </a:xfrm>
            <a:custGeom>
              <a:avLst/>
              <a:gdLst/>
              <a:ahLst/>
              <a:cxnLst/>
              <a:rect l="l" t="t" r="r" b="b"/>
              <a:pathLst>
                <a:path w="1591" h="1415" extrusionOk="0">
                  <a:moveTo>
                    <a:pt x="667" y="1"/>
                  </a:moveTo>
                  <a:cubicBezTo>
                    <a:pt x="528" y="1"/>
                    <a:pt x="0" y="447"/>
                    <a:pt x="135" y="655"/>
                  </a:cubicBezTo>
                  <a:cubicBezTo>
                    <a:pt x="264" y="866"/>
                    <a:pt x="761" y="1370"/>
                    <a:pt x="884" y="1404"/>
                  </a:cubicBezTo>
                  <a:cubicBezTo>
                    <a:pt x="912" y="1411"/>
                    <a:pt x="945" y="1415"/>
                    <a:pt x="980" y="1415"/>
                  </a:cubicBezTo>
                  <a:cubicBezTo>
                    <a:pt x="1224" y="1415"/>
                    <a:pt x="1590" y="1247"/>
                    <a:pt x="1531" y="866"/>
                  </a:cubicBezTo>
                  <a:cubicBezTo>
                    <a:pt x="1490" y="614"/>
                    <a:pt x="795" y="15"/>
                    <a:pt x="673" y="1"/>
                  </a:cubicBezTo>
                  <a:cubicBezTo>
                    <a:pt x="671" y="1"/>
                    <a:pt x="669" y="1"/>
                    <a:pt x="667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6248025" y="829100"/>
              <a:ext cx="49925" cy="45650"/>
            </a:xfrm>
            <a:custGeom>
              <a:avLst/>
              <a:gdLst/>
              <a:ahLst/>
              <a:cxnLst/>
              <a:rect l="l" t="t" r="r" b="b"/>
              <a:pathLst>
                <a:path w="1997" h="1826" extrusionOk="0">
                  <a:moveTo>
                    <a:pt x="1642" y="0"/>
                  </a:moveTo>
                  <a:cubicBezTo>
                    <a:pt x="1642" y="0"/>
                    <a:pt x="362" y="1247"/>
                    <a:pt x="1" y="1444"/>
                  </a:cubicBezTo>
                  <a:cubicBezTo>
                    <a:pt x="8" y="1444"/>
                    <a:pt x="1" y="1744"/>
                    <a:pt x="382" y="1826"/>
                  </a:cubicBezTo>
                  <a:cubicBezTo>
                    <a:pt x="382" y="1826"/>
                    <a:pt x="1758" y="927"/>
                    <a:pt x="1997" y="341"/>
                  </a:cubicBezTo>
                  <a:cubicBezTo>
                    <a:pt x="1997" y="341"/>
                    <a:pt x="1888" y="62"/>
                    <a:pt x="1642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925175" y="745600"/>
              <a:ext cx="395250" cy="472600"/>
            </a:xfrm>
            <a:custGeom>
              <a:avLst/>
              <a:gdLst/>
              <a:ahLst/>
              <a:cxnLst/>
              <a:rect l="l" t="t" r="r" b="b"/>
              <a:pathLst>
                <a:path w="15810" h="18904" extrusionOk="0">
                  <a:moveTo>
                    <a:pt x="8916" y="1"/>
                  </a:moveTo>
                  <a:cubicBezTo>
                    <a:pt x="8878" y="1"/>
                    <a:pt x="8846" y="4"/>
                    <a:pt x="8821" y="10"/>
                  </a:cubicBezTo>
                  <a:cubicBezTo>
                    <a:pt x="8229" y="153"/>
                    <a:pt x="8038" y="500"/>
                    <a:pt x="8297" y="1665"/>
                  </a:cubicBezTo>
                  <a:cubicBezTo>
                    <a:pt x="8767" y="3824"/>
                    <a:pt x="9428" y="7618"/>
                    <a:pt x="9659" y="8994"/>
                  </a:cubicBezTo>
                  <a:cubicBezTo>
                    <a:pt x="9360" y="7570"/>
                    <a:pt x="8174" y="3885"/>
                    <a:pt x="7480" y="1658"/>
                  </a:cubicBezTo>
                  <a:cubicBezTo>
                    <a:pt x="7125" y="528"/>
                    <a:pt x="6864" y="134"/>
                    <a:pt x="6465" y="134"/>
                  </a:cubicBezTo>
                  <a:cubicBezTo>
                    <a:pt x="6334" y="134"/>
                    <a:pt x="6190" y="176"/>
                    <a:pt x="6022" y="248"/>
                  </a:cubicBezTo>
                  <a:cubicBezTo>
                    <a:pt x="5532" y="459"/>
                    <a:pt x="5504" y="909"/>
                    <a:pt x="5859" y="2244"/>
                  </a:cubicBezTo>
                  <a:cubicBezTo>
                    <a:pt x="6472" y="4505"/>
                    <a:pt x="7303" y="8237"/>
                    <a:pt x="7643" y="9572"/>
                  </a:cubicBezTo>
                  <a:cubicBezTo>
                    <a:pt x="7296" y="8510"/>
                    <a:pt x="6172" y="4675"/>
                    <a:pt x="5327" y="2680"/>
                  </a:cubicBezTo>
                  <a:cubicBezTo>
                    <a:pt x="4900" y="1670"/>
                    <a:pt x="4609" y="1475"/>
                    <a:pt x="4351" y="1475"/>
                  </a:cubicBezTo>
                  <a:cubicBezTo>
                    <a:pt x="4268" y="1475"/>
                    <a:pt x="4188" y="1495"/>
                    <a:pt x="4108" y="1515"/>
                  </a:cubicBezTo>
                  <a:cubicBezTo>
                    <a:pt x="3706" y="1631"/>
                    <a:pt x="3182" y="2169"/>
                    <a:pt x="3638" y="3654"/>
                  </a:cubicBezTo>
                  <a:cubicBezTo>
                    <a:pt x="4537" y="6582"/>
                    <a:pt x="5940" y="11854"/>
                    <a:pt x="5940" y="11854"/>
                  </a:cubicBezTo>
                  <a:cubicBezTo>
                    <a:pt x="5940" y="11854"/>
                    <a:pt x="3415" y="8579"/>
                    <a:pt x="2024" y="8579"/>
                  </a:cubicBezTo>
                  <a:cubicBezTo>
                    <a:pt x="1852" y="8579"/>
                    <a:pt x="1698" y="8629"/>
                    <a:pt x="1568" y="8742"/>
                  </a:cubicBezTo>
                  <a:cubicBezTo>
                    <a:pt x="1" y="10077"/>
                    <a:pt x="7984" y="18904"/>
                    <a:pt x="7984" y="18904"/>
                  </a:cubicBezTo>
                  <a:lnTo>
                    <a:pt x="15810" y="16792"/>
                  </a:lnTo>
                  <a:cubicBezTo>
                    <a:pt x="15810" y="16792"/>
                    <a:pt x="15374" y="13312"/>
                    <a:pt x="14883" y="11248"/>
                  </a:cubicBezTo>
                  <a:cubicBezTo>
                    <a:pt x="14883" y="11248"/>
                    <a:pt x="13262" y="5213"/>
                    <a:pt x="12438" y="2468"/>
                  </a:cubicBezTo>
                  <a:cubicBezTo>
                    <a:pt x="12185" y="1640"/>
                    <a:pt x="12003" y="1194"/>
                    <a:pt x="11635" y="1194"/>
                  </a:cubicBezTo>
                  <a:cubicBezTo>
                    <a:pt x="11606" y="1194"/>
                    <a:pt x="11577" y="1196"/>
                    <a:pt x="11546" y="1202"/>
                  </a:cubicBezTo>
                  <a:cubicBezTo>
                    <a:pt x="11273" y="1242"/>
                    <a:pt x="10844" y="1324"/>
                    <a:pt x="11035" y="2285"/>
                  </a:cubicBezTo>
                  <a:cubicBezTo>
                    <a:pt x="11410" y="4117"/>
                    <a:pt x="11709" y="7155"/>
                    <a:pt x="11839" y="8258"/>
                  </a:cubicBezTo>
                  <a:lnTo>
                    <a:pt x="11889" y="8464"/>
                  </a:lnTo>
                  <a:lnTo>
                    <a:pt x="11889" y="8464"/>
                  </a:lnTo>
                  <a:cubicBezTo>
                    <a:pt x="11408" y="6599"/>
                    <a:pt x="10185" y="2589"/>
                    <a:pt x="9680" y="711"/>
                  </a:cubicBezTo>
                  <a:cubicBezTo>
                    <a:pt x="9518" y="115"/>
                    <a:pt x="9129" y="1"/>
                    <a:pt x="8916" y="1"/>
                  </a:cubicBezTo>
                  <a:close/>
                </a:path>
              </a:pathLst>
            </a:custGeom>
            <a:solidFill>
              <a:srgbClr val="AD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124750" y="1165400"/>
              <a:ext cx="331725" cy="377525"/>
            </a:xfrm>
            <a:custGeom>
              <a:avLst/>
              <a:gdLst/>
              <a:ahLst/>
              <a:cxnLst/>
              <a:rect l="l" t="t" r="r" b="b"/>
              <a:pathLst>
                <a:path w="13269" h="15101" extrusionOk="0">
                  <a:moveTo>
                    <a:pt x="7820" y="0"/>
                  </a:moveTo>
                  <a:lnTo>
                    <a:pt x="1" y="2105"/>
                  </a:lnTo>
                  <a:cubicBezTo>
                    <a:pt x="1" y="2105"/>
                    <a:pt x="1165" y="5511"/>
                    <a:pt x="3617" y="15101"/>
                  </a:cubicBezTo>
                  <a:lnTo>
                    <a:pt x="13269" y="15053"/>
                  </a:lnTo>
                  <a:cubicBezTo>
                    <a:pt x="13269" y="15053"/>
                    <a:pt x="8229" y="879"/>
                    <a:pt x="7820" y="0"/>
                  </a:cubicBezTo>
                  <a:close/>
                </a:path>
              </a:pathLst>
            </a:custGeom>
            <a:solidFill>
              <a:srgbClr val="AD4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159150" y="1309100"/>
              <a:ext cx="326625" cy="232625"/>
            </a:xfrm>
            <a:custGeom>
              <a:avLst/>
              <a:gdLst/>
              <a:ahLst/>
              <a:cxnLst/>
              <a:rect l="l" t="t" r="r" b="b"/>
              <a:pathLst>
                <a:path w="13065" h="9305" extrusionOk="0">
                  <a:moveTo>
                    <a:pt x="8835" y="1"/>
                  </a:moveTo>
                  <a:cubicBezTo>
                    <a:pt x="8835" y="1"/>
                    <a:pt x="940" y="2705"/>
                    <a:pt x="130" y="2923"/>
                  </a:cubicBezTo>
                  <a:cubicBezTo>
                    <a:pt x="1" y="3046"/>
                    <a:pt x="825" y="5906"/>
                    <a:pt x="1676" y="9305"/>
                  </a:cubicBezTo>
                  <a:lnTo>
                    <a:pt x="13064" y="9305"/>
                  </a:lnTo>
                  <a:cubicBezTo>
                    <a:pt x="11906" y="5852"/>
                    <a:pt x="10319" y="2330"/>
                    <a:pt x="8835" y="1"/>
                  </a:cubicBezTo>
                  <a:close/>
                </a:path>
              </a:pathLst>
            </a:custGeom>
            <a:solidFill>
              <a:srgbClr val="7CA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5951575" y="968950"/>
              <a:ext cx="52375" cy="53175"/>
            </a:xfrm>
            <a:custGeom>
              <a:avLst/>
              <a:gdLst/>
              <a:ahLst/>
              <a:cxnLst/>
              <a:rect l="l" t="t" r="r" b="b"/>
              <a:pathLst>
                <a:path w="2095" h="2127" extrusionOk="0">
                  <a:moveTo>
                    <a:pt x="914" y="0"/>
                  </a:moveTo>
                  <a:cubicBezTo>
                    <a:pt x="900" y="0"/>
                    <a:pt x="886" y="2"/>
                    <a:pt x="873" y="5"/>
                  </a:cubicBezTo>
                  <a:cubicBezTo>
                    <a:pt x="546" y="87"/>
                    <a:pt x="1" y="686"/>
                    <a:pt x="1" y="686"/>
                  </a:cubicBezTo>
                  <a:cubicBezTo>
                    <a:pt x="1" y="686"/>
                    <a:pt x="736" y="2082"/>
                    <a:pt x="1043" y="2123"/>
                  </a:cubicBezTo>
                  <a:cubicBezTo>
                    <a:pt x="1059" y="2126"/>
                    <a:pt x="1076" y="2127"/>
                    <a:pt x="1094" y="2127"/>
                  </a:cubicBezTo>
                  <a:cubicBezTo>
                    <a:pt x="1430" y="2127"/>
                    <a:pt x="2095" y="1719"/>
                    <a:pt x="1894" y="1299"/>
                  </a:cubicBezTo>
                  <a:cubicBezTo>
                    <a:pt x="1698" y="875"/>
                    <a:pt x="1240" y="0"/>
                    <a:pt x="914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14825" y="786200"/>
              <a:ext cx="40475" cy="49600"/>
            </a:xfrm>
            <a:custGeom>
              <a:avLst/>
              <a:gdLst/>
              <a:ahLst/>
              <a:cxnLst/>
              <a:rect l="l" t="t" r="r" b="b"/>
              <a:pathLst>
                <a:path w="1619" h="1984" extrusionOk="0">
                  <a:moveTo>
                    <a:pt x="918" y="0"/>
                  </a:moveTo>
                  <a:cubicBezTo>
                    <a:pt x="610" y="0"/>
                    <a:pt x="0" y="159"/>
                    <a:pt x="11" y="429"/>
                  </a:cubicBezTo>
                  <a:cubicBezTo>
                    <a:pt x="32" y="763"/>
                    <a:pt x="270" y="1675"/>
                    <a:pt x="393" y="1791"/>
                  </a:cubicBezTo>
                  <a:cubicBezTo>
                    <a:pt x="498" y="1896"/>
                    <a:pt x="709" y="1984"/>
                    <a:pt x="923" y="1984"/>
                  </a:cubicBezTo>
                  <a:cubicBezTo>
                    <a:pt x="1153" y="1984"/>
                    <a:pt x="1387" y="1883"/>
                    <a:pt x="1496" y="1594"/>
                  </a:cubicBezTo>
                  <a:cubicBezTo>
                    <a:pt x="1619" y="1280"/>
                    <a:pt x="1217" y="122"/>
                    <a:pt x="1074" y="27"/>
                  </a:cubicBezTo>
                  <a:cubicBezTo>
                    <a:pt x="1047" y="9"/>
                    <a:pt x="991" y="0"/>
                    <a:pt x="918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6068800" y="753150"/>
              <a:ext cx="40475" cy="49675"/>
            </a:xfrm>
            <a:custGeom>
              <a:avLst/>
              <a:gdLst/>
              <a:ahLst/>
              <a:cxnLst/>
              <a:rect l="l" t="t" r="r" b="b"/>
              <a:pathLst>
                <a:path w="1619" h="1987" extrusionOk="0">
                  <a:moveTo>
                    <a:pt x="918" y="1"/>
                  </a:moveTo>
                  <a:cubicBezTo>
                    <a:pt x="610" y="1"/>
                    <a:pt x="0" y="159"/>
                    <a:pt x="11" y="430"/>
                  </a:cubicBezTo>
                  <a:cubicBezTo>
                    <a:pt x="32" y="763"/>
                    <a:pt x="270" y="1676"/>
                    <a:pt x="393" y="1799"/>
                  </a:cubicBezTo>
                  <a:cubicBezTo>
                    <a:pt x="498" y="1900"/>
                    <a:pt x="709" y="1986"/>
                    <a:pt x="923" y="1986"/>
                  </a:cubicBezTo>
                  <a:cubicBezTo>
                    <a:pt x="1153" y="1986"/>
                    <a:pt x="1387" y="1887"/>
                    <a:pt x="1496" y="1601"/>
                  </a:cubicBezTo>
                  <a:cubicBezTo>
                    <a:pt x="1619" y="1288"/>
                    <a:pt x="1217" y="123"/>
                    <a:pt x="1074" y="28"/>
                  </a:cubicBezTo>
                  <a:cubicBezTo>
                    <a:pt x="1047" y="10"/>
                    <a:pt x="991" y="1"/>
                    <a:pt x="918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6134700" y="750625"/>
              <a:ext cx="35025" cy="43075"/>
            </a:xfrm>
            <a:custGeom>
              <a:avLst/>
              <a:gdLst/>
              <a:ahLst/>
              <a:cxnLst/>
              <a:rect l="l" t="t" r="r" b="b"/>
              <a:pathLst>
                <a:path w="1401" h="1723" extrusionOk="0">
                  <a:moveTo>
                    <a:pt x="789" y="1"/>
                  </a:moveTo>
                  <a:cubicBezTo>
                    <a:pt x="519" y="1"/>
                    <a:pt x="0" y="139"/>
                    <a:pt x="11" y="374"/>
                  </a:cubicBezTo>
                  <a:cubicBezTo>
                    <a:pt x="25" y="660"/>
                    <a:pt x="236" y="1457"/>
                    <a:pt x="338" y="1559"/>
                  </a:cubicBezTo>
                  <a:cubicBezTo>
                    <a:pt x="430" y="1648"/>
                    <a:pt x="614" y="1722"/>
                    <a:pt x="800" y="1722"/>
                  </a:cubicBezTo>
                  <a:cubicBezTo>
                    <a:pt x="1000" y="1722"/>
                    <a:pt x="1203" y="1636"/>
                    <a:pt x="1299" y="1389"/>
                  </a:cubicBezTo>
                  <a:cubicBezTo>
                    <a:pt x="1401" y="1116"/>
                    <a:pt x="1053" y="108"/>
                    <a:pt x="931" y="27"/>
                  </a:cubicBezTo>
                  <a:cubicBezTo>
                    <a:pt x="907" y="9"/>
                    <a:pt x="855" y="1"/>
                    <a:pt x="789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6202800" y="779050"/>
              <a:ext cx="30275" cy="37125"/>
            </a:xfrm>
            <a:custGeom>
              <a:avLst/>
              <a:gdLst/>
              <a:ahLst/>
              <a:cxnLst/>
              <a:rect l="l" t="t" r="r" b="b"/>
              <a:pathLst>
                <a:path w="1211" h="1485" extrusionOk="0">
                  <a:moveTo>
                    <a:pt x="692" y="1"/>
                  </a:moveTo>
                  <a:cubicBezTo>
                    <a:pt x="459" y="1"/>
                    <a:pt x="1" y="116"/>
                    <a:pt x="12" y="320"/>
                  </a:cubicBezTo>
                  <a:cubicBezTo>
                    <a:pt x="25" y="572"/>
                    <a:pt x="203" y="1253"/>
                    <a:pt x="298" y="1342"/>
                  </a:cubicBezTo>
                  <a:cubicBezTo>
                    <a:pt x="377" y="1420"/>
                    <a:pt x="535" y="1485"/>
                    <a:pt x="694" y="1485"/>
                  </a:cubicBezTo>
                  <a:cubicBezTo>
                    <a:pt x="866" y="1485"/>
                    <a:pt x="1041" y="1410"/>
                    <a:pt x="1122" y="1199"/>
                  </a:cubicBezTo>
                  <a:cubicBezTo>
                    <a:pt x="1211" y="960"/>
                    <a:pt x="911" y="88"/>
                    <a:pt x="809" y="20"/>
                  </a:cubicBezTo>
                  <a:cubicBezTo>
                    <a:pt x="788" y="7"/>
                    <a:pt x="746" y="1"/>
                    <a:pt x="692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125775" y="1237425"/>
              <a:ext cx="254250" cy="144750"/>
            </a:xfrm>
            <a:custGeom>
              <a:avLst/>
              <a:gdLst/>
              <a:ahLst/>
              <a:cxnLst/>
              <a:rect l="l" t="t" r="r" b="b"/>
              <a:pathLst>
                <a:path w="10170" h="5790" extrusionOk="0">
                  <a:moveTo>
                    <a:pt x="9134" y="0"/>
                  </a:moveTo>
                  <a:cubicBezTo>
                    <a:pt x="7922" y="498"/>
                    <a:pt x="559" y="2868"/>
                    <a:pt x="559" y="2868"/>
                  </a:cubicBezTo>
                  <a:cubicBezTo>
                    <a:pt x="1" y="3890"/>
                    <a:pt x="1465" y="5790"/>
                    <a:pt x="1465" y="5790"/>
                  </a:cubicBezTo>
                  <a:cubicBezTo>
                    <a:pt x="3536" y="5524"/>
                    <a:pt x="10170" y="2868"/>
                    <a:pt x="10170" y="2868"/>
                  </a:cubicBezTo>
                  <a:cubicBezTo>
                    <a:pt x="10149" y="1410"/>
                    <a:pt x="9134" y="0"/>
                    <a:pt x="9134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5727500" y="739425"/>
              <a:ext cx="80900" cy="229325"/>
            </a:xfrm>
            <a:custGeom>
              <a:avLst/>
              <a:gdLst/>
              <a:ahLst/>
              <a:cxnLst/>
              <a:rect l="l" t="t" r="r" b="b"/>
              <a:pathLst>
                <a:path w="3236" h="9173" extrusionOk="0">
                  <a:moveTo>
                    <a:pt x="2897" y="1"/>
                  </a:moveTo>
                  <a:cubicBezTo>
                    <a:pt x="2684" y="1"/>
                    <a:pt x="2466" y="41"/>
                    <a:pt x="2466" y="45"/>
                  </a:cubicBezTo>
                  <a:cubicBezTo>
                    <a:pt x="1526" y="5447"/>
                    <a:pt x="0" y="8798"/>
                    <a:pt x="0" y="8798"/>
                  </a:cubicBezTo>
                  <a:cubicBezTo>
                    <a:pt x="307" y="8968"/>
                    <a:pt x="634" y="9172"/>
                    <a:pt x="634" y="9172"/>
                  </a:cubicBezTo>
                  <a:cubicBezTo>
                    <a:pt x="2752" y="3989"/>
                    <a:pt x="3235" y="66"/>
                    <a:pt x="3235" y="66"/>
                  </a:cubicBezTo>
                  <a:cubicBezTo>
                    <a:pt x="3160" y="16"/>
                    <a:pt x="3029" y="1"/>
                    <a:pt x="2897" y="1"/>
                  </a:cubicBezTo>
                  <a:close/>
                </a:path>
              </a:pathLst>
            </a:custGeom>
            <a:solidFill>
              <a:srgbClr val="E59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5702450" y="737175"/>
              <a:ext cx="64575" cy="232925"/>
            </a:xfrm>
            <a:custGeom>
              <a:avLst/>
              <a:gdLst/>
              <a:ahLst/>
              <a:cxnLst/>
              <a:rect l="l" t="t" r="r" b="b"/>
              <a:pathLst>
                <a:path w="2583" h="9317" extrusionOk="0">
                  <a:moveTo>
                    <a:pt x="2362" y="0"/>
                  </a:moveTo>
                  <a:cubicBezTo>
                    <a:pt x="2129" y="0"/>
                    <a:pt x="1838" y="74"/>
                    <a:pt x="1820" y="74"/>
                  </a:cubicBezTo>
                  <a:cubicBezTo>
                    <a:pt x="1820" y="74"/>
                    <a:pt x="1819" y="74"/>
                    <a:pt x="1819" y="74"/>
                  </a:cubicBezTo>
                  <a:cubicBezTo>
                    <a:pt x="1275" y="5537"/>
                    <a:pt x="1" y="8990"/>
                    <a:pt x="1" y="8990"/>
                  </a:cubicBezTo>
                  <a:cubicBezTo>
                    <a:pt x="321" y="9133"/>
                    <a:pt x="662" y="9317"/>
                    <a:pt x="662" y="9317"/>
                  </a:cubicBezTo>
                  <a:cubicBezTo>
                    <a:pt x="2392" y="3997"/>
                    <a:pt x="2582" y="40"/>
                    <a:pt x="2582" y="40"/>
                  </a:cubicBezTo>
                  <a:cubicBezTo>
                    <a:pt x="2529" y="11"/>
                    <a:pt x="2450" y="0"/>
                    <a:pt x="2362" y="0"/>
                  </a:cubicBezTo>
                  <a:close/>
                </a:path>
              </a:pathLst>
            </a:custGeom>
            <a:solidFill>
              <a:srgbClr val="E59F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742475" y="722700"/>
              <a:ext cx="481575" cy="336225"/>
            </a:xfrm>
            <a:custGeom>
              <a:avLst/>
              <a:gdLst/>
              <a:ahLst/>
              <a:cxnLst/>
              <a:rect l="l" t="t" r="r" b="b"/>
              <a:pathLst>
                <a:path w="19263" h="13449" extrusionOk="0">
                  <a:moveTo>
                    <a:pt x="11581" y="1"/>
                  </a:moveTo>
                  <a:cubicBezTo>
                    <a:pt x="8077" y="1"/>
                    <a:pt x="1962" y="1416"/>
                    <a:pt x="1962" y="1416"/>
                  </a:cubicBezTo>
                  <a:lnTo>
                    <a:pt x="1" y="9276"/>
                  </a:lnTo>
                  <a:cubicBezTo>
                    <a:pt x="1" y="9276"/>
                    <a:pt x="3249" y="10591"/>
                    <a:pt x="5293" y="11170"/>
                  </a:cubicBezTo>
                  <a:cubicBezTo>
                    <a:pt x="5293" y="11170"/>
                    <a:pt x="11362" y="12682"/>
                    <a:pt x="14154" y="13295"/>
                  </a:cubicBezTo>
                  <a:cubicBezTo>
                    <a:pt x="14569" y="13388"/>
                    <a:pt x="14895" y="13448"/>
                    <a:pt x="15142" y="13448"/>
                  </a:cubicBezTo>
                  <a:cubicBezTo>
                    <a:pt x="15438" y="13448"/>
                    <a:pt x="15619" y="13361"/>
                    <a:pt x="15700" y="13138"/>
                  </a:cubicBezTo>
                  <a:cubicBezTo>
                    <a:pt x="15789" y="12879"/>
                    <a:pt x="15932" y="12457"/>
                    <a:pt x="14999" y="12164"/>
                  </a:cubicBezTo>
                  <a:cubicBezTo>
                    <a:pt x="13221" y="11601"/>
                    <a:pt x="10436" y="10395"/>
                    <a:pt x="9391" y="9962"/>
                  </a:cubicBezTo>
                  <a:lnTo>
                    <a:pt x="9391" y="9962"/>
                  </a:lnTo>
                  <a:cubicBezTo>
                    <a:pt x="11341" y="10458"/>
                    <a:pt x="15213" y="11291"/>
                    <a:pt x="17029" y="11742"/>
                  </a:cubicBezTo>
                  <a:cubicBezTo>
                    <a:pt x="17146" y="11771"/>
                    <a:pt x="17252" y="11784"/>
                    <a:pt x="17347" y="11784"/>
                  </a:cubicBezTo>
                  <a:cubicBezTo>
                    <a:pt x="17817" y="11784"/>
                    <a:pt x="18017" y="11469"/>
                    <a:pt x="18057" y="11333"/>
                  </a:cubicBezTo>
                  <a:cubicBezTo>
                    <a:pt x="18214" y="10747"/>
                    <a:pt x="18009" y="10407"/>
                    <a:pt x="16865" y="10066"/>
                  </a:cubicBezTo>
                  <a:cubicBezTo>
                    <a:pt x="14747" y="9433"/>
                    <a:pt x="11110" y="8166"/>
                    <a:pt x="9802" y="7696"/>
                  </a:cubicBezTo>
                  <a:lnTo>
                    <a:pt x="9802" y="7696"/>
                  </a:lnTo>
                  <a:cubicBezTo>
                    <a:pt x="11191" y="8125"/>
                    <a:pt x="14985" y="8888"/>
                    <a:pt x="17267" y="9358"/>
                  </a:cubicBezTo>
                  <a:cubicBezTo>
                    <a:pt x="17756" y="9460"/>
                    <a:pt x="18123" y="9512"/>
                    <a:pt x="18399" y="9512"/>
                  </a:cubicBezTo>
                  <a:cubicBezTo>
                    <a:pt x="18986" y="9512"/>
                    <a:pt x="19157" y="9275"/>
                    <a:pt x="19208" y="8779"/>
                  </a:cubicBezTo>
                  <a:cubicBezTo>
                    <a:pt x="19263" y="8241"/>
                    <a:pt x="18888" y="8002"/>
                    <a:pt x="17546" y="7662"/>
                  </a:cubicBezTo>
                  <a:cubicBezTo>
                    <a:pt x="15278" y="7103"/>
                    <a:pt x="11607" y="6007"/>
                    <a:pt x="10272" y="5653"/>
                  </a:cubicBezTo>
                  <a:lnTo>
                    <a:pt x="10272" y="5653"/>
                  </a:lnTo>
                  <a:cubicBezTo>
                    <a:pt x="11368" y="5864"/>
                    <a:pt x="15271" y="6756"/>
                    <a:pt x="17424" y="6988"/>
                  </a:cubicBezTo>
                  <a:cubicBezTo>
                    <a:pt x="17677" y="7015"/>
                    <a:pt x="17889" y="7027"/>
                    <a:pt x="18065" y="7027"/>
                  </a:cubicBezTo>
                  <a:cubicBezTo>
                    <a:pt x="18896" y="7027"/>
                    <a:pt x="18964" y="6754"/>
                    <a:pt x="19031" y="6490"/>
                  </a:cubicBezTo>
                  <a:cubicBezTo>
                    <a:pt x="19133" y="6082"/>
                    <a:pt x="18915" y="5366"/>
                    <a:pt x="17396" y="5040"/>
                  </a:cubicBezTo>
                  <a:cubicBezTo>
                    <a:pt x="14399" y="4399"/>
                    <a:pt x="9107" y="3064"/>
                    <a:pt x="9107" y="3064"/>
                  </a:cubicBezTo>
                  <a:cubicBezTo>
                    <a:pt x="9107" y="3064"/>
                    <a:pt x="14277" y="2288"/>
                    <a:pt x="13963" y="755"/>
                  </a:cubicBezTo>
                  <a:cubicBezTo>
                    <a:pt x="13852" y="202"/>
                    <a:pt x="12902" y="1"/>
                    <a:pt x="11581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506650" y="691675"/>
              <a:ext cx="284900" cy="262950"/>
            </a:xfrm>
            <a:custGeom>
              <a:avLst/>
              <a:gdLst/>
              <a:ahLst/>
              <a:cxnLst/>
              <a:rect l="l" t="t" r="r" b="b"/>
              <a:pathLst>
                <a:path w="11396" h="10518" extrusionOk="0">
                  <a:moveTo>
                    <a:pt x="0" y="1"/>
                  </a:moveTo>
                  <a:lnTo>
                    <a:pt x="0" y="9025"/>
                  </a:lnTo>
                  <a:cubicBezTo>
                    <a:pt x="4972" y="9836"/>
                    <a:pt x="9052" y="10490"/>
                    <a:pt x="9434" y="10517"/>
                  </a:cubicBezTo>
                  <a:lnTo>
                    <a:pt x="11395" y="2657"/>
                  </a:lnTo>
                  <a:cubicBezTo>
                    <a:pt x="11395" y="2657"/>
                    <a:pt x="6246" y="1485"/>
                    <a:pt x="0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700925" y="730975"/>
              <a:ext cx="66100" cy="239900"/>
            </a:xfrm>
            <a:custGeom>
              <a:avLst/>
              <a:gdLst/>
              <a:ahLst/>
              <a:cxnLst/>
              <a:rect l="l" t="t" r="r" b="b"/>
              <a:pathLst>
                <a:path w="2644" h="9596" extrusionOk="0">
                  <a:moveTo>
                    <a:pt x="1989" y="1"/>
                  </a:moveTo>
                  <a:cubicBezTo>
                    <a:pt x="1973" y="1"/>
                    <a:pt x="1957" y="1"/>
                    <a:pt x="1942" y="2"/>
                  </a:cubicBezTo>
                  <a:cubicBezTo>
                    <a:pt x="144" y="5301"/>
                    <a:pt x="1" y="9374"/>
                    <a:pt x="1" y="9374"/>
                  </a:cubicBezTo>
                  <a:cubicBezTo>
                    <a:pt x="199" y="9554"/>
                    <a:pt x="393" y="9595"/>
                    <a:pt x="530" y="9595"/>
                  </a:cubicBezTo>
                  <a:cubicBezTo>
                    <a:pt x="647" y="9595"/>
                    <a:pt x="723" y="9565"/>
                    <a:pt x="723" y="9565"/>
                  </a:cubicBezTo>
                  <a:cubicBezTo>
                    <a:pt x="1342" y="4109"/>
                    <a:pt x="2643" y="288"/>
                    <a:pt x="2643" y="288"/>
                  </a:cubicBezTo>
                  <a:cubicBezTo>
                    <a:pt x="2477" y="102"/>
                    <a:pt x="2238" y="1"/>
                    <a:pt x="1989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5725625" y="732550"/>
              <a:ext cx="82775" cy="236600"/>
            </a:xfrm>
            <a:custGeom>
              <a:avLst/>
              <a:gdLst/>
              <a:ahLst/>
              <a:cxnLst/>
              <a:rect l="l" t="t" r="r" b="b"/>
              <a:pathLst>
                <a:path w="3311" h="9464" extrusionOk="0">
                  <a:moveTo>
                    <a:pt x="2629" y="0"/>
                  </a:moveTo>
                  <a:cubicBezTo>
                    <a:pt x="443" y="5150"/>
                    <a:pt x="0" y="9202"/>
                    <a:pt x="0" y="9202"/>
                  </a:cubicBezTo>
                  <a:cubicBezTo>
                    <a:pt x="211" y="9425"/>
                    <a:pt x="432" y="9464"/>
                    <a:pt x="570" y="9464"/>
                  </a:cubicBezTo>
                  <a:cubicBezTo>
                    <a:pt x="642" y="9464"/>
                    <a:pt x="692" y="9453"/>
                    <a:pt x="705" y="9453"/>
                  </a:cubicBezTo>
                  <a:cubicBezTo>
                    <a:pt x="707" y="9453"/>
                    <a:pt x="709" y="9453"/>
                    <a:pt x="709" y="9454"/>
                  </a:cubicBezTo>
                  <a:cubicBezTo>
                    <a:pt x="1723" y="4053"/>
                    <a:pt x="3310" y="341"/>
                    <a:pt x="3310" y="341"/>
                  </a:cubicBezTo>
                  <a:cubicBezTo>
                    <a:pt x="3147" y="130"/>
                    <a:pt x="2895" y="0"/>
                    <a:pt x="2629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5506650" y="656950"/>
              <a:ext cx="222225" cy="298400"/>
            </a:xfrm>
            <a:custGeom>
              <a:avLst/>
              <a:gdLst/>
              <a:ahLst/>
              <a:cxnLst/>
              <a:rect l="l" t="t" r="r" b="b"/>
              <a:pathLst>
                <a:path w="8889" h="11936" extrusionOk="0">
                  <a:moveTo>
                    <a:pt x="0" y="0"/>
                  </a:moveTo>
                  <a:lnTo>
                    <a:pt x="0" y="11545"/>
                  </a:lnTo>
                  <a:cubicBezTo>
                    <a:pt x="2025" y="11802"/>
                    <a:pt x="3402" y="11936"/>
                    <a:pt x="4861" y="11936"/>
                  </a:cubicBezTo>
                  <a:cubicBezTo>
                    <a:pt x="5374" y="11936"/>
                    <a:pt x="5898" y="11919"/>
                    <a:pt x="6464" y="11886"/>
                  </a:cubicBezTo>
                  <a:lnTo>
                    <a:pt x="8889" y="2895"/>
                  </a:lnTo>
                  <a:cubicBezTo>
                    <a:pt x="8773" y="2405"/>
                    <a:pt x="5503" y="1315"/>
                    <a:pt x="0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6029400" y="719575"/>
              <a:ext cx="55375" cy="34600"/>
            </a:xfrm>
            <a:custGeom>
              <a:avLst/>
              <a:gdLst/>
              <a:ahLst/>
              <a:cxnLst/>
              <a:rect l="l" t="t" r="r" b="b"/>
              <a:pathLst>
                <a:path w="2215" h="1384" extrusionOk="0">
                  <a:moveTo>
                    <a:pt x="1823" y="1"/>
                  </a:moveTo>
                  <a:cubicBezTo>
                    <a:pt x="1433" y="1"/>
                    <a:pt x="347" y="19"/>
                    <a:pt x="191" y="220"/>
                  </a:cubicBezTo>
                  <a:cubicBezTo>
                    <a:pt x="0" y="472"/>
                    <a:pt x="14" y="1330"/>
                    <a:pt x="498" y="1364"/>
                  </a:cubicBezTo>
                  <a:cubicBezTo>
                    <a:pt x="642" y="1374"/>
                    <a:pt x="835" y="1383"/>
                    <a:pt x="1038" y="1383"/>
                  </a:cubicBezTo>
                  <a:cubicBezTo>
                    <a:pt x="1525" y="1383"/>
                    <a:pt x="2070" y="1329"/>
                    <a:pt x="2132" y="1098"/>
                  </a:cubicBezTo>
                  <a:cubicBezTo>
                    <a:pt x="2214" y="771"/>
                    <a:pt x="1962" y="2"/>
                    <a:pt x="1962" y="2"/>
                  </a:cubicBezTo>
                  <a:cubicBezTo>
                    <a:pt x="1962" y="2"/>
                    <a:pt x="1910" y="1"/>
                    <a:pt x="1823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6159825" y="858900"/>
              <a:ext cx="60475" cy="36900"/>
            </a:xfrm>
            <a:custGeom>
              <a:avLst/>
              <a:gdLst/>
              <a:ahLst/>
              <a:cxnLst/>
              <a:rect l="l" t="t" r="r" b="b"/>
              <a:pathLst>
                <a:path w="2419" h="1476" extrusionOk="0">
                  <a:moveTo>
                    <a:pt x="805" y="1"/>
                  </a:moveTo>
                  <a:cubicBezTo>
                    <a:pt x="779" y="1"/>
                    <a:pt x="758" y="3"/>
                    <a:pt x="743" y="7"/>
                  </a:cubicBezTo>
                  <a:cubicBezTo>
                    <a:pt x="450" y="89"/>
                    <a:pt x="1" y="606"/>
                    <a:pt x="382" y="1063"/>
                  </a:cubicBezTo>
                  <a:cubicBezTo>
                    <a:pt x="563" y="1284"/>
                    <a:pt x="1474" y="1475"/>
                    <a:pt x="1829" y="1475"/>
                  </a:cubicBezTo>
                  <a:cubicBezTo>
                    <a:pt x="1889" y="1475"/>
                    <a:pt x="1934" y="1470"/>
                    <a:pt x="1956" y="1458"/>
                  </a:cubicBezTo>
                  <a:cubicBezTo>
                    <a:pt x="2105" y="1376"/>
                    <a:pt x="2419" y="484"/>
                    <a:pt x="2119" y="334"/>
                  </a:cubicBezTo>
                  <a:cubicBezTo>
                    <a:pt x="1847" y="204"/>
                    <a:pt x="1067" y="1"/>
                    <a:pt x="805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6162225" y="921900"/>
              <a:ext cx="60625" cy="37000"/>
            </a:xfrm>
            <a:custGeom>
              <a:avLst/>
              <a:gdLst/>
              <a:ahLst/>
              <a:cxnLst/>
              <a:rect l="l" t="t" r="r" b="b"/>
              <a:pathLst>
                <a:path w="2425" h="1480" extrusionOk="0">
                  <a:moveTo>
                    <a:pt x="811" y="1"/>
                  </a:moveTo>
                  <a:cubicBezTo>
                    <a:pt x="785" y="1"/>
                    <a:pt x="764" y="3"/>
                    <a:pt x="749" y="7"/>
                  </a:cubicBezTo>
                  <a:cubicBezTo>
                    <a:pt x="456" y="96"/>
                    <a:pt x="0" y="613"/>
                    <a:pt x="382" y="1070"/>
                  </a:cubicBezTo>
                  <a:cubicBezTo>
                    <a:pt x="570" y="1287"/>
                    <a:pt x="1500" y="1480"/>
                    <a:pt x="1847" y="1480"/>
                  </a:cubicBezTo>
                  <a:cubicBezTo>
                    <a:pt x="1901" y="1480"/>
                    <a:pt x="1941" y="1475"/>
                    <a:pt x="1962" y="1465"/>
                  </a:cubicBezTo>
                  <a:cubicBezTo>
                    <a:pt x="2112" y="1383"/>
                    <a:pt x="2425" y="491"/>
                    <a:pt x="2125" y="341"/>
                  </a:cubicBezTo>
                  <a:cubicBezTo>
                    <a:pt x="1853" y="205"/>
                    <a:pt x="1073" y="1"/>
                    <a:pt x="811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140750" y="982550"/>
              <a:ext cx="52650" cy="32075"/>
            </a:xfrm>
            <a:custGeom>
              <a:avLst/>
              <a:gdLst/>
              <a:ahLst/>
              <a:cxnLst/>
              <a:rect l="l" t="t" r="r" b="b"/>
              <a:pathLst>
                <a:path w="2106" h="1283" extrusionOk="0">
                  <a:moveTo>
                    <a:pt x="700" y="1"/>
                  </a:moveTo>
                  <a:cubicBezTo>
                    <a:pt x="678" y="1"/>
                    <a:pt x="661" y="2"/>
                    <a:pt x="648" y="6"/>
                  </a:cubicBezTo>
                  <a:cubicBezTo>
                    <a:pt x="389" y="81"/>
                    <a:pt x="1" y="530"/>
                    <a:pt x="328" y="925"/>
                  </a:cubicBezTo>
                  <a:cubicBezTo>
                    <a:pt x="490" y="1116"/>
                    <a:pt x="1270" y="1283"/>
                    <a:pt x="1582" y="1283"/>
                  </a:cubicBezTo>
                  <a:cubicBezTo>
                    <a:pt x="1637" y="1283"/>
                    <a:pt x="1677" y="1277"/>
                    <a:pt x="1697" y="1266"/>
                  </a:cubicBezTo>
                  <a:cubicBezTo>
                    <a:pt x="1833" y="1198"/>
                    <a:pt x="2106" y="421"/>
                    <a:pt x="1840" y="292"/>
                  </a:cubicBezTo>
                  <a:cubicBezTo>
                    <a:pt x="1604" y="180"/>
                    <a:pt x="927" y="1"/>
                    <a:pt x="700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6090175" y="1029925"/>
              <a:ext cx="45325" cy="27650"/>
            </a:xfrm>
            <a:custGeom>
              <a:avLst/>
              <a:gdLst/>
              <a:ahLst/>
              <a:cxnLst/>
              <a:rect l="l" t="t" r="r" b="b"/>
              <a:pathLst>
                <a:path w="1813" h="1106" extrusionOk="0">
                  <a:moveTo>
                    <a:pt x="604" y="0"/>
                  </a:moveTo>
                  <a:cubicBezTo>
                    <a:pt x="585" y="0"/>
                    <a:pt x="570" y="1"/>
                    <a:pt x="559" y="4"/>
                  </a:cubicBezTo>
                  <a:cubicBezTo>
                    <a:pt x="342" y="66"/>
                    <a:pt x="1" y="461"/>
                    <a:pt x="287" y="801"/>
                  </a:cubicBezTo>
                  <a:cubicBezTo>
                    <a:pt x="428" y="966"/>
                    <a:pt x="1122" y="1105"/>
                    <a:pt x="1380" y="1105"/>
                  </a:cubicBezTo>
                  <a:cubicBezTo>
                    <a:pt x="1421" y="1105"/>
                    <a:pt x="1450" y="1102"/>
                    <a:pt x="1465" y="1094"/>
                  </a:cubicBezTo>
                  <a:cubicBezTo>
                    <a:pt x="1581" y="1033"/>
                    <a:pt x="1813" y="365"/>
                    <a:pt x="1588" y="256"/>
                  </a:cubicBezTo>
                  <a:cubicBezTo>
                    <a:pt x="1383" y="151"/>
                    <a:pt x="799" y="0"/>
                    <a:pt x="604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519300" y="789975"/>
              <a:ext cx="50375" cy="68625"/>
            </a:xfrm>
            <a:custGeom>
              <a:avLst/>
              <a:gdLst/>
              <a:ahLst/>
              <a:cxnLst/>
              <a:rect l="l" t="t" r="r" b="b"/>
              <a:pathLst>
                <a:path w="2015" h="2745" extrusionOk="0">
                  <a:moveTo>
                    <a:pt x="1641" y="1"/>
                  </a:moveTo>
                  <a:cubicBezTo>
                    <a:pt x="1520" y="1"/>
                    <a:pt x="1399" y="59"/>
                    <a:pt x="1326" y="183"/>
                  </a:cubicBezTo>
                  <a:lnTo>
                    <a:pt x="155" y="2206"/>
                  </a:lnTo>
                  <a:cubicBezTo>
                    <a:pt x="0" y="2491"/>
                    <a:pt x="235" y="2745"/>
                    <a:pt x="479" y="2745"/>
                  </a:cubicBezTo>
                  <a:cubicBezTo>
                    <a:pt x="590" y="2745"/>
                    <a:pt x="703" y="2692"/>
                    <a:pt x="781" y="2567"/>
                  </a:cubicBezTo>
                  <a:lnTo>
                    <a:pt x="1953" y="544"/>
                  </a:lnTo>
                  <a:cubicBezTo>
                    <a:pt x="2001" y="462"/>
                    <a:pt x="2014" y="360"/>
                    <a:pt x="1994" y="271"/>
                  </a:cubicBezTo>
                  <a:lnTo>
                    <a:pt x="1994" y="264"/>
                  </a:lnTo>
                  <a:cubicBezTo>
                    <a:pt x="1944" y="93"/>
                    <a:pt x="1793" y="1"/>
                    <a:pt x="1641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5636125" y="821775"/>
              <a:ext cx="51275" cy="69525"/>
            </a:xfrm>
            <a:custGeom>
              <a:avLst/>
              <a:gdLst/>
              <a:ahLst/>
              <a:cxnLst/>
              <a:rect l="l" t="t" r="r" b="b"/>
              <a:pathLst>
                <a:path w="2051" h="2781" extrusionOk="0">
                  <a:moveTo>
                    <a:pt x="484" y="0"/>
                  </a:moveTo>
                  <a:cubicBezTo>
                    <a:pt x="241" y="0"/>
                    <a:pt x="1" y="250"/>
                    <a:pt x="154" y="538"/>
                  </a:cubicBezTo>
                  <a:lnTo>
                    <a:pt x="1278" y="2595"/>
                  </a:lnTo>
                  <a:cubicBezTo>
                    <a:pt x="1326" y="2677"/>
                    <a:pt x="1407" y="2738"/>
                    <a:pt x="1496" y="2766"/>
                  </a:cubicBezTo>
                  <a:cubicBezTo>
                    <a:pt x="1530" y="2776"/>
                    <a:pt x="1564" y="2780"/>
                    <a:pt x="1597" y="2780"/>
                  </a:cubicBezTo>
                  <a:cubicBezTo>
                    <a:pt x="1857" y="2780"/>
                    <a:pt x="2051" y="2489"/>
                    <a:pt x="1911" y="2241"/>
                  </a:cubicBezTo>
                  <a:lnTo>
                    <a:pt x="788" y="184"/>
                  </a:lnTo>
                  <a:cubicBezTo>
                    <a:pt x="712" y="54"/>
                    <a:pt x="598" y="0"/>
                    <a:pt x="484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5519825" y="676000"/>
              <a:ext cx="51250" cy="69425"/>
            </a:xfrm>
            <a:custGeom>
              <a:avLst/>
              <a:gdLst/>
              <a:ahLst/>
              <a:cxnLst/>
              <a:rect l="l" t="t" r="r" b="b"/>
              <a:pathLst>
                <a:path w="2050" h="2777" extrusionOk="0">
                  <a:moveTo>
                    <a:pt x="484" y="1"/>
                  </a:moveTo>
                  <a:cubicBezTo>
                    <a:pt x="240" y="1"/>
                    <a:pt x="1" y="249"/>
                    <a:pt x="154" y="532"/>
                  </a:cubicBezTo>
                  <a:lnTo>
                    <a:pt x="1278" y="2589"/>
                  </a:lnTo>
                  <a:cubicBezTo>
                    <a:pt x="1326" y="2671"/>
                    <a:pt x="1401" y="2732"/>
                    <a:pt x="1496" y="2760"/>
                  </a:cubicBezTo>
                  <a:cubicBezTo>
                    <a:pt x="1532" y="2771"/>
                    <a:pt x="1568" y="2776"/>
                    <a:pt x="1603" y="2776"/>
                  </a:cubicBezTo>
                  <a:cubicBezTo>
                    <a:pt x="1860" y="2776"/>
                    <a:pt x="2049" y="2488"/>
                    <a:pt x="1911" y="2242"/>
                  </a:cubicBezTo>
                  <a:lnTo>
                    <a:pt x="788" y="185"/>
                  </a:lnTo>
                  <a:cubicBezTo>
                    <a:pt x="712" y="55"/>
                    <a:pt x="597" y="1"/>
                    <a:pt x="48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5588800" y="868313"/>
              <a:ext cx="51400" cy="69400"/>
            </a:xfrm>
            <a:custGeom>
              <a:avLst/>
              <a:gdLst/>
              <a:ahLst/>
              <a:cxnLst/>
              <a:rect l="l" t="t" r="r" b="b"/>
              <a:pathLst>
                <a:path w="2056" h="2776" extrusionOk="0">
                  <a:moveTo>
                    <a:pt x="484" y="0"/>
                  </a:moveTo>
                  <a:cubicBezTo>
                    <a:pt x="240" y="0"/>
                    <a:pt x="0" y="250"/>
                    <a:pt x="154" y="538"/>
                  </a:cubicBezTo>
                  <a:lnTo>
                    <a:pt x="1277" y="2589"/>
                  </a:lnTo>
                  <a:cubicBezTo>
                    <a:pt x="1325" y="2670"/>
                    <a:pt x="1407" y="2732"/>
                    <a:pt x="1495" y="2759"/>
                  </a:cubicBezTo>
                  <a:lnTo>
                    <a:pt x="1502" y="2759"/>
                  </a:lnTo>
                  <a:cubicBezTo>
                    <a:pt x="1539" y="2770"/>
                    <a:pt x="1575" y="2775"/>
                    <a:pt x="1609" y="2775"/>
                  </a:cubicBezTo>
                  <a:cubicBezTo>
                    <a:pt x="1866" y="2775"/>
                    <a:pt x="2056" y="2487"/>
                    <a:pt x="1918" y="2241"/>
                  </a:cubicBezTo>
                  <a:lnTo>
                    <a:pt x="787" y="184"/>
                  </a:lnTo>
                  <a:cubicBezTo>
                    <a:pt x="711" y="54"/>
                    <a:pt x="597" y="0"/>
                    <a:pt x="484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5623625" y="730975"/>
              <a:ext cx="79175" cy="39550"/>
            </a:xfrm>
            <a:custGeom>
              <a:avLst/>
              <a:gdLst/>
              <a:ahLst/>
              <a:cxnLst/>
              <a:rect l="l" t="t" r="r" b="b"/>
              <a:pathLst>
                <a:path w="3167" h="1582" extrusionOk="0">
                  <a:moveTo>
                    <a:pt x="447" y="0"/>
                  </a:moveTo>
                  <a:cubicBezTo>
                    <a:pt x="395" y="0"/>
                    <a:pt x="342" y="11"/>
                    <a:pt x="293" y="29"/>
                  </a:cubicBezTo>
                  <a:cubicBezTo>
                    <a:pt x="0" y="166"/>
                    <a:pt x="14" y="581"/>
                    <a:pt x="314" y="697"/>
                  </a:cubicBezTo>
                  <a:lnTo>
                    <a:pt x="2493" y="1548"/>
                  </a:lnTo>
                  <a:cubicBezTo>
                    <a:pt x="2547" y="1571"/>
                    <a:pt x="2599" y="1581"/>
                    <a:pt x="2647" y="1581"/>
                  </a:cubicBezTo>
                  <a:cubicBezTo>
                    <a:pt x="3004" y="1581"/>
                    <a:pt x="3167" y="1024"/>
                    <a:pt x="2759" y="874"/>
                  </a:cubicBezTo>
                  <a:lnTo>
                    <a:pt x="572" y="22"/>
                  </a:lnTo>
                  <a:cubicBezTo>
                    <a:pt x="533" y="7"/>
                    <a:pt x="490" y="0"/>
                    <a:pt x="447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5790150" y="843225"/>
              <a:ext cx="417225" cy="466075"/>
            </a:xfrm>
            <a:custGeom>
              <a:avLst/>
              <a:gdLst/>
              <a:ahLst/>
              <a:cxnLst/>
              <a:rect l="l" t="t" r="r" b="b"/>
              <a:pathLst>
                <a:path w="16689" h="18643" extrusionOk="0">
                  <a:moveTo>
                    <a:pt x="11218" y="1"/>
                  </a:moveTo>
                  <a:cubicBezTo>
                    <a:pt x="10835" y="1"/>
                    <a:pt x="10311" y="243"/>
                    <a:pt x="9707" y="1050"/>
                  </a:cubicBezTo>
                  <a:cubicBezTo>
                    <a:pt x="7888" y="3508"/>
                    <a:pt x="4476" y="7765"/>
                    <a:pt x="4476" y="7765"/>
                  </a:cubicBezTo>
                  <a:cubicBezTo>
                    <a:pt x="4476" y="7765"/>
                    <a:pt x="5906" y="2745"/>
                    <a:pt x="4387" y="2391"/>
                  </a:cubicBezTo>
                  <a:cubicBezTo>
                    <a:pt x="4348" y="2382"/>
                    <a:pt x="4309" y="2378"/>
                    <a:pt x="4269" y="2378"/>
                  </a:cubicBezTo>
                  <a:cubicBezTo>
                    <a:pt x="2286" y="2378"/>
                    <a:pt x="1" y="13589"/>
                    <a:pt x="1" y="13589"/>
                  </a:cubicBezTo>
                  <a:lnTo>
                    <a:pt x="6335" y="18643"/>
                  </a:lnTo>
                  <a:cubicBezTo>
                    <a:pt x="6335" y="18643"/>
                    <a:pt x="8882" y="16225"/>
                    <a:pt x="10258" y="14611"/>
                  </a:cubicBezTo>
                  <a:cubicBezTo>
                    <a:pt x="10258" y="14611"/>
                    <a:pt x="14154" y="9727"/>
                    <a:pt x="15878" y="7438"/>
                  </a:cubicBezTo>
                  <a:cubicBezTo>
                    <a:pt x="16436" y="6689"/>
                    <a:pt x="16688" y="6267"/>
                    <a:pt x="16375" y="5967"/>
                  </a:cubicBezTo>
                  <a:cubicBezTo>
                    <a:pt x="16272" y="5868"/>
                    <a:pt x="16135" y="5740"/>
                    <a:pt x="15936" y="5740"/>
                  </a:cubicBezTo>
                  <a:cubicBezTo>
                    <a:pt x="15751" y="5740"/>
                    <a:pt x="15511" y="5851"/>
                    <a:pt x="15196" y="6199"/>
                  </a:cubicBezTo>
                  <a:cubicBezTo>
                    <a:pt x="13936" y="7588"/>
                    <a:pt x="11675" y="9625"/>
                    <a:pt x="10858" y="10388"/>
                  </a:cubicBezTo>
                  <a:lnTo>
                    <a:pt x="10753" y="10513"/>
                  </a:lnTo>
                  <a:lnTo>
                    <a:pt x="10753" y="10513"/>
                  </a:lnTo>
                  <a:cubicBezTo>
                    <a:pt x="11983" y="8998"/>
                    <a:pt x="14457" y="5677"/>
                    <a:pt x="15660" y="4169"/>
                  </a:cubicBezTo>
                  <a:cubicBezTo>
                    <a:pt x="16109" y="3604"/>
                    <a:pt x="15843" y="3175"/>
                    <a:pt x="15714" y="3066"/>
                  </a:cubicBezTo>
                  <a:cubicBezTo>
                    <a:pt x="15539" y="2919"/>
                    <a:pt x="15374" y="2835"/>
                    <a:pt x="15194" y="2835"/>
                  </a:cubicBezTo>
                  <a:cubicBezTo>
                    <a:pt x="14896" y="2835"/>
                    <a:pt x="14558" y="3064"/>
                    <a:pt x="14066" y="3624"/>
                  </a:cubicBezTo>
                  <a:cubicBezTo>
                    <a:pt x="12608" y="5279"/>
                    <a:pt x="9945" y="8065"/>
                    <a:pt x="8978" y="9066"/>
                  </a:cubicBezTo>
                  <a:cubicBezTo>
                    <a:pt x="9945" y="7976"/>
                    <a:pt x="12213" y="4843"/>
                    <a:pt x="13589" y="2963"/>
                  </a:cubicBezTo>
                  <a:cubicBezTo>
                    <a:pt x="14515" y="1697"/>
                    <a:pt x="14508" y="1322"/>
                    <a:pt x="13868" y="954"/>
                  </a:cubicBezTo>
                  <a:cubicBezTo>
                    <a:pt x="13754" y="887"/>
                    <a:pt x="13645" y="851"/>
                    <a:pt x="13533" y="851"/>
                  </a:cubicBezTo>
                  <a:cubicBezTo>
                    <a:pt x="13190" y="851"/>
                    <a:pt x="12817" y="1187"/>
                    <a:pt x="12165" y="2003"/>
                  </a:cubicBezTo>
                  <a:cubicBezTo>
                    <a:pt x="10708" y="3835"/>
                    <a:pt x="8188" y="6716"/>
                    <a:pt x="7316" y="7786"/>
                  </a:cubicBezTo>
                  <a:cubicBezTo>
                    <a:pt x="7963" y="6873"/>
                    <a:pt x="10388" y="3699"/>
                    <a:pt x="11498" y="1833"/>
                  </a:cubicBezTo>
                  <a:cubicBezTo>
                    <a:pt x="12240" y="586"/>
                    <a:pt x="11975" y="375"/>
                    <a:pt x="11709" y="164"/>
                  </a:cubicBezTo>
                  <a:cubicBezTo>
                    <a:pt x="11594" y="73"/>
                    <a:pt x="11427" y="1"/>
                    <a:pt x="1121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5506650" y="1182925"/>
              <a:ext cx="442050" cy="359675"/>
            </a:xfrm>
            <a:custGeom>
              <a:avLst/>
              <a:gdLst/>
              <a:ahLst/>
              <a:cxnLst/>
              <a:rect l="l" t="t" r="r" b="b"/>
              <a:pathLst>
                <a:path w="17682" h="14387" extrusionOk="0">
                  <a:moveTo>
                    <a:pt x="11347" y="1"/>
                  </a:moveTo>
                  <a:cubicBezTo>
                    <a:pt x="11347" y="1"/>
                    <a:pt x="6273" y="6730"/>
                    <a:pt x="0" y="14386"/>
                  </a:cubicBezTo>
                  <a:lnTo>
                    <a:pt x="11477" y="14386"/>
                  </a:lnTo>
                  <a:cubicBezTo>
                    <a:pt x="11477" y="14386"/>
                    <a:pt x="17212" y="5899"/>
                    <a:pt x="17682" y="5048"/>
                  </a:cubicBezTo>
                  <a:lnTo>
                    <a:pt x="11347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5857425" y="905900"/>
              <a:ext cx="50250" cy="52400"/>
            </a:xfrm>
            <a:custGeom>
              <a:avLst/>
              <a:gdLst/>
              <a:ahLst/>
              <a:cxnLst/>
              <a:rect l="l" t="t" r="r" b="b"/>
              <a:pathLst>
                <a:path w="2010" h="2096" extrusionOk="0">
                  <a:moveTo>
                    <a:pt x="681" y="0"/>
                  </a:moveTo>
                  <a:cubicBezTo>
                    <a:pt x="681" y="0"/>
                    <a:pt x="0" y="1424"/>
                    <a:pt x="143" y="1696"/>
                  </a:cubicBezTo>
                  <a:cubicBezTo>
                    <a:pt x="242" y="1881"/>
                    <a:pt x="621" y="2095"/>
                    <a:pt x="934" y="2095"/>
                  </a:cubicBezTo>
                  <a:cubicBezTo>
                    <a:pt x="1094" y="2095"/>
                    <a:pt x="1236" y="2039"/>
                    <a:pt x="1315" y="1894"/>
                  </a:cubicBezTo>
                  <a:cubicBezTo>
                    <a:pt x="1546" y="1465"/>
                    <a:pt x="2009" y="518"/>
                    <a:pt x="1751" y="300"/>
                  </a:cubicBezTo>
                  <a:cubicBezTo>
                    <a:pt x="1492" y="89"/>
                    <a:pt x="681" y="0"/>
                    <a:pt x="681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6041775" y="844050"/>
              <a:ext cx="46900" cy="48850"/>
            </a:xfrm>
            <a:custGeom>
              <a:avLst/>
              <a:gdLst/>
              <a:ahLst/>
              <a:cxnLst/>
              <a:rect l="l" t="t" r="r" b="b"/>
              <a:pathLst>
                <a:path w="1876" h="1954" extrusionOk="0">
                  <a:moveTo>
                    <a:pt x="1042" y="1"/>
                  </a:moveTo>
                  <a:cubicBezTo>
                    <a:pt x="994" y="1"/>
                    <a:pt x="951" y="14"/>
                    <a:pt x="915" y="43"/>
                  </a:cubicBezTo>
                  <a:cubicBezTo>
                    <a:pt x="656" y="254"/>
                    <a:pt x="64" y="982"/>
                    <a:pt x="37" y="1153"/>
                  </a:cubicBezTo>
                  <a:cubicBezTo>
                    <a:pt x="0" y="1426"/>
                    <a:pt x="224" y="1954"/>
                    <a:pt x="678" y="1954"/>
                  </a:cubicBezTo>
                  <a:cubicBezTo>
                    <a:pt x="733" y="1954"/>
                    <a:pt x="792" y="1946"/>
                    <a:pt x="854" y="1929"/>
                  </a:cubicBezTo>
                  <a:cubicBezTo>
                    <a:pt x="1174" y="1841"/>
                    <a:pt x="1876" y="826"/>
                    <a:pt x="1862" y="656"/>
                  </a:cubicBezTo>
                  <a:cubicBezTo>
                    <a:pt x="1856" y="509"/>
                    <a:pt x="1348" y="1"/>
                    <a:pt x="1042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100200" y="867750"/>
              <a:ext cx="46875" cy="48875"/>
            </a:xfrm>
            <a:custGeom>
              <a:avLst/>
              <a:gdLst/>
              <a:ahLst/>
              <a:cxnLst/>
              <a:rect l="l" t="t" r="r" b="b"/>
              <a:pathLst>
                <a:path w="1875" h="1955" extrusionOk="0">
                  <a:moveTo>
                    <a:pt x="1040" y="0"/>
                  </a:moveTo>
                  <a:cubicBezTo>
                    <a:pt x="992" y="0"/>
                    <a:pt x="950" y="13"/>
                    <a:pt x="915" y="41"/>
                  </a:cubicBezTo>
                  <a:cubicBezTo>
                    <a:pt x="656" y="252"/>
                    <a:pt x="63" y="995"/>
                    <a:pt x="43" y="1165"/>
                  </a:cubicBezTo>
                  <a:cubicBezTo>
                    <a:pt x="0" y="1431"/>
                    <a:pt x="221" y="1955"/>
                    <a:pt x="671" y="1955"/>
                  </a:cubicBezTo>
                  <a:cubicBezTo>
                    <a:pt x="728" y="1955"/>
                    <a:pt x="789" y="1946"/>
                    <a:pt x="853" y="1928"/>
                  </a:cubicBezTo>
                  <a:cubicBezTo>
                    <a:pt x="1173" y="1846"/>
                    <a:pt x="1875" y="831"/>
                    <a:pt x="1868" y="661"/>
                  </a:cubicBezTo>
                  <a:cubicBezTo>
                    <a:pt x="1856" y="514"/>
                    <a:pt x="1346" y="0"/>
                    <a:pt x="1040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145475" y="918600"/>
              <a:ext cx="40775" cy="42500"/>
            </a:xfrm>
            <a:custGeom>
              <a:avLst/>
              <a:gdLst/>
              <a:ahLst/>
              <a:cxnLst/>
              <a:rect l="l" t="t" r="r" b="b"/>
              <a:pathLst>
                <a:path w="1631" h="1700" extrusionOk="0">
                  <a:moveTo>
                    <a:pt x="906" y="1"/>
                  </a:moveTo>
                  <a:cubicBezTo>
                    <a:pt x="863" y="1"/>
                    <a:pt x="825" y="12"/>
                    <a:pt x="793" y="37"/>
                  </a:cubicBezTo>
                  <a:cubicBezTo>
                    <a:pt x="568" y="221"/>
                    <a:pt x="57" y="861"/>
                    <a:pt x="37" y="1011"/>
                  </a:cubicBezTo>
                  <a:cubicBezTo>
                    <a:pt x="0" y="1242"/>
                    <a:pt x="197" y="1700"/>
                    <a:pt x="587" y="1700"/>
                  </a:cubicBezTo>
                  <a:cubicBezTo>
                    <a:pt x="635" y="1700"/>
                    <a:pt x="685" y="1693"/>
                    <a:pt x="738" y="1678"/>
                  </a:cubicBezTo>
                  <a:cubicBezTo>
                    <a:pt x="1024" y="1604"/>
                    <a:pt x="1630" y="725"/>
                    <a:pt x="1624" y="575"/>
                  </a:cubicBezTo>
                  <a:cubicBezTo>
                    <a:pt x="1618" y="440"/>
                    <a:pt x="1176" y="1"/>
                    <a:pt x="906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166725" y="989750"/>
              <a:ext cx="35200" cy="36675"/>
            </a:xfrm>
            <a:custGeom>
              <a:avLst/>
              <a:gdLst/>
              <a:ahLst/>
              <a:cxnLst/>
              <a:rect l="l" t="t" r="r" b="b"/>
              <a:pathLst>
                <a:path w="1408" h="1467" extrusionOk="0">
                  <a:moveTo>
                    <a:pt x="778" y="1"/>
                  </a:moveTo>
                  <a:cubicBezTo>
                    <a:pt x="743" y="1"/>
                    <a:pt x="711" y="10"/>
                    <a:pt x="685" y="31"/>
                  </a:cubicBezTo>
                  <a:cubicBezTo>
                    <a:pt x="488" y="195"/>
                    <a:pt x="52" y="740"/>
                    <a:pt x="31" y="869"/>
                  </a:cubicBezTo>
                  <a:cubicBezTo>
                    <a:pt x="1" y="1070"/>
                    <a:pt x="166" y="1466"/>
                    <a:pt x="507" y="1466"/>
                  </a:cubicBezTo>
                  <a:cubicBezTo>
                    <a:pt x="548" y="1466"/>
                    <a:pt x="592" y="1460"/>
                    <a:pt x="637" y="1448"/>
                  </a:cubicBezTo>
                  <a:cubicBezTo>
                    <a:pt x="883" y="1380"/>
                    <a:pt x="1407" y="624"/>
                    <a:pt x="1394" y="494"/>
                  </a:cubicBezTo>
                  <a:cubicBezTo>
                    <a:pt x="1388" y="383"/>
                    <a:pt x="1005" y="1"/>
                    <a:pt x="778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 rot="459118">
              <a:off x="5653345" y="1316883"/>
              <a:ext cx="66500" cy="83937"/>
            </a:xfrm>
            <a:custGeom>
              <a:avLst/>
              <a:gdLst/>
              <a:ahLst/>
              <a:cxnLst/>
              <a:rect l="l" t="t" r="r" b="b"/>
              <a:pathLst>
                <a:path w="3764" h="4751" extrusionOk="0">
                  <a:moveTo>
                    <a:pt x="2207" y="1"/>
                  </a:moveTo>
                  <a:cubicBezTo>
                    <a:pt x="2180" y="1"/>
                    <a:pt x="2154" y="5"/>
                    <a:pt x="2131" y="15"/>
                  </a:cubicBezTo>
                  <a:cubicBezTo>
                    <a:pt x="2035" y="57"/>
                    <a:pt x="2071" y="194"/>
                    <a:pt x="2155" y="194"/>
                  </a:cubicBezTo>
                  <a:cubicBezTo>
                    <a:pt x="2167" y="194"/>
                    <a:pt x="2179" y="191"/>
                    <a:pt x="2192" y="186"/>
                  </a:cubicBezTo>
                  <a:cubicBezTo>
                    <a:pt x="2206" y="180"/>
                    <a:pt x="2222" y="177"/>
                    <a:pt x="2239" y="177"/>
                  </a:cubicBezTo>
                  <a:cubicBezTo>
                    <a:pt x="2438" y="177"/>
                    <a:pt x="2881" y="534"/>
                    <a:pt x="2969" y="622"/>
                  </a:cubicBezTo>
                  <a:cubicBezTo>
                    <a:pt x="3221" y="867"/>
                    <a:pt x="3555" y="1344"/>
                    <a:pt x="3337" y="1718"/>
                  </a:cubicBezTo>
                  <a:cubicBezTo>
                    <a:pt x="3187" y="1977"/>
                    <a:pt x="2931" y="2037"/>
                    <a:pt x="2666" y="2037"/>
                  </a:cubicBezTo>
                  <a:cubicBezTo>
                    <a:pt x="2617" y="2037"/>
                    <a:pt x="2568" y="2035"/>
                    <a:pt x="2519" y="2032"/>
                  </a:cubicBezTo>
                  <a:cubicBezTo>
                    <a:pt x="2438" y="2032"/>
                    <a:pt x="2369" y="2134"/>
                    <a:pt x="2451" y="2195"/>
                  </a:cubicBezTo>
                  <a:cubicBezTo>
                    <a:pt x="2642" y="2345"/>
                    <a:pt x="2839" y="2631"/>
                    <a:pt x="2710" y="2890"/>
                  </a:cubicBezTo>
                  <a:cubicBezTo>
                    <a:pt x="2583" y="3133"/>
                    <a:pt x="2325" y="3350"/>
                    <a:pt x="2052" y="3350"/>
                  </a:cubicBezTo>
                  <a:cubicBezTo>
                    <a:pt x="1958" y="3350"/>
                    <a:pt x="1863" y="3324"/>
                    <a:pt x="1770" y="3264"/>
                  </a:cubicBezTo>
                  <a:cubicBezTo>
                    <a:pt x="1751" y="3249"/>
                    <a:pt x="1732" y="3242"/>
                    <a:pt x="1713" y="3242"/>
                  </a:cubicBezTo>
                  <a:cubicBezTo>
                    <a:pt x="1650" y="3242"/>
                    <a:pt x="1599" y="3319"/>
                    <a:pt x="1641" y="3387"/>
                  </a:cubicBezTo>
                  <a:cubicBezTo>
                    <a:pt x="2078" y="4042"/>
                    <a:pt x="1505" y="4569"/>
                    <a:pt x="945" y="4569"/>
                  </a:cubicBezTo>
                  <a:cubicBezTo>
                    <a:pt x="633" y="4569"/>
                    <a:pt x="324" y="4405"/>
                    <a:pt x="197" y="4007"/>
                  </a:cubicBezTo>
                  <a:cubicBezTo>
                    <a:pt x="182" y="3967"/>
                    <a:pt x="149" y="3950"/>
                    <a:pt x="116" y="3950"/>
                  </a:cubicBezTo>
                  <a:cubicBezTo>
                    <a:pt x="59" y="3950"/>
                    <a:pt x="1" y="3999"/>
                    <a:pt x="26" y="4068"/>
                  </a:cubicBezTo>
                  <a:cubicBezTo>
                    <a:pt x="181" y="4551"/>
                    <a:pt x="553" y="4751"/>
                    <a:pt x="931" y="4751"/>
                  </a:cubicBezTo>
                  <a:cubicBezTo>
                    <a:pt x="1550" y="4751"/>
                    <a:pt x="2186" y="4215"/>
                    <a:pt x="1914" y="3515"/>
                  </a:cubicBezTo>
                  <a:lnTo>
                    <a:pt x="1914" y="3515"/>
                  </a:lnTo>
                  <a:cubicBezTo>
                    <a:pt x="1972" y="3529"/>
                    <a:pt x="2028" y="3536"/>
                    <a:pt x="2084" y="3536"/>
                  </a:cubicBezTo>
                  <a:cubicBezTo>
                    <a:pt x="2684" y="3536"/>
                    <a:pt x="3149" y="2746"/>
                    <a:pt x="2729" y="2211"/>
                  </a:cubicBezTo>
                  <a:lnTo>
                    <a:pt x="2729" y="2211"/>
                  </a:lnTo>
                  <a:cubicBezTo>
                    <a:pt x="3410" y="2147"/>
                    <a:pt x="3763" y="1638"/>
                    <a:pt x="3432" y="915"/>
                  </a:cubicBezTo>
                  <a:cubicBezTo>
                    <a:pt x="3289" y="608"/>
                    <a:pt x="2969" y="349"/>
                    <a:pt x="2676" y="193"/>
                  </a:cubicBezTo>
                  <a:cubicBezTo>
                    <a:pt x="2572" y="141"/>
                    <a:pt x="2360" y="1"/>
                    <a:pt x="220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 rot="459118">
              <a:off x="5637595" y="1371885"/>
              <a:ext cx="77524" cy="53108"/>
            </a:xfrm>
            <a:custGeom>
              <a:avLst/>
              <a:gdLst/>
              <a:ahLst/>
              <a:cxnLst/>
              <a:rect l="l" t="t" r="r" b="b"/>
              <a:pathLst>
                <a:path w="4388" h="3006" extrusionOk="0">
                  <a:moveTo>
                    <a:pt x="3134" y="1"/>
                  </a:moveTo>
                  <a:cubicBezTo>
                    <a:pt x="3057" y="1"/>
                    <a:pt x="2996" y="101"/>
                    <a:pt x="3073" y="156"/>
                  </a:cubicBezTo>
                  <a:cubicBezTo>
                    <a:pt x="3400" y="394"/>
                    <a:pt x="3509" y="762"/>
                    <a:pt x="3291" y="1123"/>
                  </a:cubicBezTo>
                  <a:cubicBezTo>
                    <a:pt x="3256" y="1181"/>
                    <a:pt x="3316" y="1244"/>
                    <a:pt x="3377" y="1244"/>
                  </a:cubicBezTo>
                  <a:cubicBezTo>
                    <a:pt x="3387" y="1244"/>
                    <a:pt x="3397" y="1243"/>
                    <a:pt x="3407" y="1239"/>
                  </a:cubicBezTo>
                  <a:cubicBezTo>
                    <a:pt x="3467" y="1216"/>
                    <a:pt x="3525" y="1205"/>
                    <a:pt x="3579" y="1205"/>
                  </a:cubicBezTo>
                  <a:cubicBezTo>
                    <a:pt x="3987" y="1205"/>
                    <a:pt x="4198" y="1808"/>
                    <a:pt x="4000" y="2151"/>
                  </a:cubicBezTo>
                  <a:cubicBezTo>
                    <a:pt x="3722" y="2652"/>
                    <a:pt x="3080" y="2827"/>
                    <a:pt x="2521" y="2827"/>
                  </a:cubicBezTo>
                  <a:cubicBezTo>
                    <a:pt x="2449" y="2827"/>
                    <a:pt x="2378" y="2824"/>
                    <a:pt x="2310" y="2819"/>
                  </a:cubicBezTo>
                  <a:cubicBezTo>
                    <a:pt x="1289" y="2737"/>
                    <a:pt x="451" y="2192"/>
                    <a:pt x="192" y="1177"/>
                  </a:cubicBezTo>
                  <a:cubicBezTo>
                    <a:pt x="180" y="1138"/>
                    <a:pt x="149" y="1120"/>
                    <a:pt x="117" y="1120"/>
                  </a:cubicBezTo>
                  <a:cubicBezTo>
                    <a:pt x="61" y="1120"/>
                    <a:pt x="0" y="1172"/>
                    <a:pt x="22" y="1245"/>
                  </a:cubicBezTo>
                  <a:cubicBezTo>
                    <a:pt x="312" y="2375"/>
                    <a:pt x="1372" y="3006"/>
                    <a:pt x="2468" y="3006"/>
                  </a:cubicBezTo>
                  <a:cubicBezTo>
                    <a:pt x="2865" y="3006"/>
                    <a:pt x="3267" y="2923"/>
                    <a:pt x="3639" y="2751"/>
                  </a:cubicBezTo>
                  <a:cubicBezTo>
                    <a:pt x="4129" y="2519"/>
                    <a:pt x="4388" y="1954"/>
                    <a:pt x="4183" y="1450"/>
                  </a:cubicBezTo>
                  <a:cubicBezTo>
                    <a:pt x="4086" y="1205"/>
                    <a:pt x="3801" y="1034"/>
                    <a:pt x="3534" y="1034"/>
                  </a:cubicBezTo>
                  <a:cubicBezTo>
                    <a:pt x="3533" y="1034"/>
                    <a:pt x="3532" y="1034"/>
                    <a:pt x="3530" y="1034"/>
                  </a:cubicBezTo>
                  <a:lnTo>
                    <a:pt x="3530" y="1034"/>
                  </a:lnTo>
                  <a:cubicBezTo>
                    <a:pt x="3671" y="658"/>
                    <a:pt x="3529" y="270"/>
                    <a:pt x="3182" y="19"/>
                  </a:cubicBezTo>
                  <a:lnTo>
                    <a:pt x="3189" y="19"/>
                  </a:lnTo>
                  <a:cubicBezTo>
                    <a:pt x="3171" y="6"/>
                    <a:pt x="3152" y="1"/>
                    <a:pt x="3134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 rot="459118">
              <a:off x="5708776" y="1338235"/>
              <a:ext cx="37437" cy="74273"/>
            </a:xfrm>
            <a:custGeom>
              <a:avLst/>
              <a:gdLst/>
              <a:ahLst/>
              <a:cxnLst/>
              <a:rect l="l" t="t" r="r" b="b"/>
              <a:pathLst>
                <a:path w="2119" h="4204" extrusionOk="0">
                  <a:moveTo>
                    <a:pt x="130" y="0"/>
                  </a:moveTo>
                  <a:cubicBezTo>
                    <a:pt x="40" y="0"/>
                    <a:pt x="0" y="131"/>
                    <a:pt x="96" y="172"/>
                  </a:cubicBezTo>
                  <a:cubicBezTo>
                    <a:pt x="1717" y="894"/>
                    <a:pt x="1887" y="3190"/>
                    <a:pt x="286" y="4048"/>
                  </a:cubicBezTo>
                  <a:cubicBezTo>
                    <a:pt x="200" y="4094"/>
                    <a:pt x="264" y="4203"/>
                    <a:pt x="348" y="4203"/>
                  </a:cubicBezTo>
                  <a:cubicBezTo>
                    <a:pt x="363" y="4203"/>
                    <a:pt x="379" y="4199"/>
                    <a:pt x="395" y="4191"/>
                  </a:cubicBezTo>
                  <a:cubicBezTo>
                    <a:pt x="2119" y="3265"/>
                    <a:pt x="1907" y="779"/>
                    <a:pt x="171" y="9"/>
                  </a:cubicBezTo>
                  <a:cubicBezTo>
                    <a:pt x="156" y="3"/>
                    <a:pt x="142" y="0"/>
                    <a:pt x="13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 rot="459118">
              <a:off x="5704571" y="1351763"/>
              <a:ext cx="15865" cy="45476"/>
            </a:xfrm>
            <a:custGeom>
              <a:avLst/>
              <a:gdLst/>
              <a:ahLst/>
              <a:cxnLst/>
              <a:rect l="l" t="t" r="r" b="b"/>
              <a:pathLst>
                <a:path w="898" h="2574" extrusionOk="0">
                  <a:moveTo>
                    <a:pt x="363" y="0"/>
                  </a:moveTo>
                  <a:cubicBezTo>
                    <a:pt x="303" y="0"/>
                    <a:pt x="240" y="73"/>
                    <a:pt x="278" y="145"/>
                  </a:cubicBezTo>
                  <a:cubicBezTo>
                    <a:pt x="371" y="304"/>
                    <a:pt x="496" y="436"/>
                    <a:pt x="644" y="539"/>
                  </a:cubicBezTo>
                  <a:lnTo>
                    <a:pt x="644" y="539"/>
                  </a:lnTo>
                  <a:cubicBezTo>
                    <a:pt x="343" y="849"/>
                    <a:pt x="358" y="1283"/>
                    <a:pt x="575" y="1646"/>
                  </a:cubicBezTo>
                  <a:lnTo>
                    <a:pt x="575" y="1646"/>
                  </a:lnTo>
                  <a:cubicBezTo>
                    <a:pt x="243" y="1774"/>
                    <a:pt x="79" y="2135"/>
                    <a:pt x="13" y="2474"/>
                  </a:cubicBezTo>
                  <a:cubicBezTo>
                    <a:pt x="1" y="2536"/>
                    <a:pt x="53" y="2574"/>
                    <a:pt x="104" y="2574"/>
                  </a:cubicBezTo>
                  <a:cubicBezTo>
                    <a:pt x="142" y="2574"/>
                    <a:pt x="181" y="2552"/>
                    <a:pt x="190" y="2501"/>
                  </a:cubicBezTo>
                  <a:cubicBezTo>
                    <a:pt x="244" y="2209"/>
                    <a:pt x="394" y="1848"/>
                    <a:pt x="728" y="1786"/>
                  </a:cubicBezTo>
                  <a:cubicBezTo>
                    <a:pt x="796" y="1779"/>
                    <a:pt x="830" y="1705"/>
                    <a:pt x="789" y="1643"/>
                  </a:cubicBezTo>
                  <a:cubicBezTo>
                    <a:pt x="544" y="1316"/>
                    <a:pt x="489" y="874"/>
                    <a:pt x="843" y="601"/>
                  </a:cubicBezTo>
                  <a:cubicBezTo>
                    <a:pt x="898" y="560"/>
                    <a:pt x="891" y="472"/>
                    <a:pt x="830" y="444"/>
                  </a:cubicBezTo>
                  <a:cubicBezTo>
                    <a:pt x="660" y="349"/>
                    <a:pt x="523" y="213"/>
                    <a:pt x="428" y="43"/>
                  </a:cubicBezTo>
                  <a:cubicBezTo>
                    <a:pt x="412" y="13"/>
                    <a:pt x="388" y="0"/>
                    <a:pt x="36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 rot="459118">
              <a:off x="5697551" y="1303814"/>
              <a:ext cx="52013" cy="54256"/>
            </a:xfrm>
            <a:custGeom>
              <a:avLst/>
              <a:gdLst/>
              <a:ahLst/>
              <a:cxnLst/>
              <a:rect l="l" t="t" r="r" b="b"/>
              <a:pathLst>
                <a:path w="2944" h="3071" extrusionOk="0">
                  <a:moveTo>
                    <a:pt x="902" y="1"/>
                  </a:moveTo>
                  <a:cubicBezTo>
                    <a:pt x="874" y="1"/>
                    <a:pt x="846" y="4"/>
                    <a:pt x="818" y="11"/>
                  </a:cubicBezTo>
                  <a:cubicBezTo>
                    <a:pt x="308" y="141"/>
                    <a:pt x="90" y="672"/>
                    <a:pt x="8" y="1135"/>
                  </a:cubicBezTo>
                  <a:cubicBezTo>
                    <a:pt x="0" y="1196"/>
                    <a:pt x="51" y="1232"/>
                    <a:pt x="100" y="1232"/>
                  </a:cubicBezTo>
                  <a:cubicBezTo>
                    <a:pt x="138" y="1232"/>
                    <a:pt x="176" y="1210"/>
                    <a:pt x="185" y="1162"/>
                  </a:cubicBezTo>
                  <a:cubicBezTo>
                    <a:pt x="260" y="750"/>
                    <a:pt x="519" y="240"/>
                    <a:pt x="871" y="240"/>
                  </a:cubicBezTo>
                  <a:cubicBezTo>
                    <a:pt x="1001" y="240"/>
                    <a:pt x="1144" y="310"/>
                    <a:pt x="1295" y="481"/>
                  </a:cubicBezTo>
                  <a:cubicBezTo>
                    <a:pt x="1486" y="727"/>
                    <a:pt x="1711" y="945"/>
                    <a:pt x="1949" y="1135"/>
                  </a:cubicBezTo>
                  <a:cubicBezTo>
                    <a:pt x="2256" y="1346"/>
                    <a:pt x="2800" y="1503"/>
                    <a:pt x="2719" y="1993"/>
                  </a:cubicBezTo>
                  <a:cubicBezTo>
                    <a:pt x="2657" y="2368"/>
                    <a:pt x="2399" y="2661"/>
                    <a:pt x="2147" y="2927"/>
                  </a:cubicBezTo>
                  <a:lnTo>
                    <a:pt x="2153" y="2927"/>
                  </a:lnTo>
                  <a:cubicBezTo>
                    <a:pt x="2091" y="2989"/>
                    <a:pt x="2155" y="3070"/>
                    <a:pt x="2225" y="3070"/>
                  </a:cubicBezTo>
                  <a:cubicBezTo>
                    <a:pt x="2247" y="3070"/>
                    <a:pt x="2270" y="3062"/>
                    <a:pt x="2290" y="3042"/>
                  </a:cubicBezTo>
                  <a:cubicBezTo>
                    <a:pt x="2617" y="2702"/>
                    <a:pt x="2944" y="2307"/>
                    <a:pt x="2896" y="1810"/>
                  </a:cubicBezTo>
                  <a:cubicBezTo>
                    <a:pt x="2841" y="1251"/>
                    <a:pt x="2147" y="1128"/>
                    <a:pt x="1820" y="795"/>
                  </a:cubicBezTo>
                  <a:cubicBezTo>
                    <a:pt x="1630" y="592"/>
                    <a:pt x="1269" y="1"/>
                    <a:pt x="90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 rot="459118">
              <a:off x="5737450" y="1333671"/>
              <a:ext cx="29010" cy="77153"/>
            </a:xfrm>
            <a:custGeom>
              <a:avLst/>
              <a:gdLst/>
              <a:ahLst/>
              <a:cxnLst/>
              <a:rect l="l" t="t" r="r" b="b"/>
              <a:pathLst>
                <a:path w="1642" h="4367" extrusionOk="0">
                  <a:moveTo>
                    <a:pt x="116" y="0"/>
                  </a:moveTo>
                  <a:cubicBezTo>
                    <a:pt x="0" y="0"/>
                    <a:pt x="21" y="184"/>
                    <a:pt x="137" y="184"/>
                  </a:cubicBezTo>
                  <a:cubicBezTo>
                    <a:pt x="668" y="198"/>
                    <a:pt x="1138" y="532"/>
                    <a:pt x="1322" y="1029"/>
                  </a:cubicBezTo>
                  <a:cubicBezTo>
                    <a:pt x="1492" y="1526"/>
                    <a:pt x="1165" y="1710"/>
                    <a:pt x="1070" y="2146"/>
                  </a:cubicBezTo>
                  <a:cubicBezTo>
                    <a:pt x="988" y="2493"/>
                    <a:pt x="1097" y="2772"/>
                    <a:pt x="1213" y="3093"/>
                  </a:cubicBezTo>
                  <a:cubicBezTo>
                    <a:pt x="1382" y="3594"/>
                    <a:pt x="1174" y="4189"/>
                    <a:pt x="562" y="4189"/>
                  </a:cubicBezTo>
                  <a:cubicBezTo>
                    <a:pt x="559" y="4189"/>
                    <a:pt x="555" y="4189"/>
                    <a:pt x="552" y="4189"/>
                  </a:cubicBezTo>
                  <a:cubicBezTo>
                    <a:pt x="436" y="4189"/>
                    <a:pt x="457" y="4366"/>
                    <a:pt x="572" y="4366"/>
                  </a:cubicBezTo>
                  <a:cubicBezTo>
                    <a:pt x="1036" y="4359"/>
                    <a:pt x="1424" y="4005"/>
                    <a:pt x="1478" y="3542"/>
                  </a:cubicBezTo>
                  <a:cubicBezTo>
                    <a:pt x="1553" y="2950"/>
                    <a:pt x="1008" y="2548"/>
                    <a:pt x="1363" y="1928"/>
                  </a:cubicBezTo>
                  <a:cubicBezTo>
                    <a:pt x="1642" y="1438"/>
                    <a:pt x="1628" y="947"/>
                    <a:pt x="1219" y="511"/>
                  </a:cubicBezTo>
                  <a:cubicBezTo>
                    <a:pt x="940" y="198"/>
                    <a:pt x="538" y="14"/>
                    <a:pt x="123" y="7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 rot="459118">
              <a:off x="5677328" y="1387853"/>
              <a:ext cx="71358" cy="55352"/>
            </a:xfrm>
            <a:custGeom>
              <a:avLst/>
              <a:gdLst/>
              <a:ahLst/>
              <a:cxnLst/>
              <a:rect l="l" t="t" r="r" b="b"/>
              <a:pathLst>
                <a:path w="4039" h="3133" extrusionOk="0">
                  <a:moveTo>
                    <a:pt x="2839" y="0"/>
                  </a:moveTo>
                  <a:cubicBezTo>
                    <a:pt x="2750" y="0"/>
                    <a:pt x="2701" y="134"/>
                    <a:pt x="2798" y="177"/>
                  </a:cubicBezTo>
                  <a:cubicBezTo>
                    <a:pt x="3112" y="300"/>
                    <a:pt x="3507" y="586"/>
                    <a:pt x="3527" y="953"/>
                  </a:cubicBezTo>
                  <a:cubicBezTo>
                    <a:pt x="3568" y="1723"/>
                    <a:pt x="2982" y="1737"/>
                    <a:pt x="2458" y="1941"/>
                  </a:cubicBezTo>
                  <a:cubicBezTo>
                    <a:pt x="2199" y="2043"/>
                    <a:pt x="2145" y="2384"/>
                    <a:pt x="1974" y="2581"/>
                  </a:cubicBezTo>
                  <a:cubicBezTo>
                    <a:pt x="1768" y="2830"/>
                    <a:pt x="1510" y="2938"/>
                    <a:pt x="1250" y="2938"/>
                  </a:cubicBezTo>
                  <a:cubicBezTo>
                    <a:pt x="832" y="2938"/>
                    <a:pt x="409" y="2660"/>
                    <a:pt x="183" y="2241"/>
                  </a:cubicBezTo>
                  <a:cubicBezTo>
                    <a:pt x="168" y="2212"/>
                    <a:pt x="145" y="2200"/>
                    <a:pt x="122" y="2200"/>
                  </a:cubicBezTo>
                  <a:cubicBezTo>
                    <a:pt x="63" y="2200"/>
                    <a:pt x="1" y="2276"/>
                    <a:pt x="40" y="2350"/>
                  </a:cubicBezTo>
                  <a:cubicBezTo>
                    <a:pt x="280" y="2793"/>
                    <a:pt x="780" y="3133"/>
                    <a:pt x="1285" y="3133"/>
                  </a:cubicBezTo>
                  <a:cubicBezTo>
                    <a:pt x="1439" y="3133"/>
                    <a:pt x="1594" y="3101"/>
                    <a:pt x="1743" y="3031"/>
                  </a:cubicBezTo>
                  <a:cubicBezTo>
                    <a:pt x="1988" y="2908"/>
                    <a:pt x="2172" y="2649"/>
                    <a:pt x="2301" y="2411"/>
                  </a:cubicBezTo>
                  <a:cubicBezTo>
                    <a:pt x="2472" y="2118"/>
                    <a:pt x="2621" y="2111"/>
                    <a:pt x="2921" y="2016"/>
                  </a:cubicBezTo>
                  <a:cubicBezTo>
                    <a:pt x="4038" y="1675"/>
                    <a:pt x="3841" y="388"/>
                    <a:pt x="2873" y="7"/>
                  </a:cubicBezTo>
                  <a:cubicBezTo>
                    <a:pt x="2861" y="2"/>
                    <a:pt x="2850" y="0"/>
                    <a:pt x="283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 rot="459118">
              <a:off x="5686290" y="1392953"/>
              <a:ext cx="56129" cy="47136"/>
            </a:xfrm>
            <a:custGeom>
              <a:avLst/>
              <a:gdLst/>
              <a:ahLst/>
              <a:cxnLst/>
              <a:rect l="l" t="t" r="r" b="b"/>
              <a:pathLst>
                <a:path w="3177" h="2668" extrusionOk="0">
                  <a:moveTo>
                    <a:pt x="2791" y="1"/>
                  </a:moveTo>
                  <a:cubicBezTo>
                    <a:pt x="2730" y="1"/>
                    <a:pt x="2670" y="76"/>
                    <a:pt x="2714" y="144"/>
                  </a:cubicBezTo>
                  <a:cubicBezTo>
                    <a:pt x="3109" y="825"/>
                    <a:pt x="2203" y="1077"/>
                    <a:pt x="1767" y="1356"/>
                  </a:cubicBezTo>
                  <a:cubicBezTo>
                    <a:pt x="1272" y="1671"/>
                    <a:pt x="905" y="2489"/>
                    <a:pt x="258" y="2489"/>
                  </a:cubicBezTo>
                  <a:cubicBezTo>
                    <a:pt x="219" y="2489"/>
                    <a:pt x="180" y="2486"/>
                    <a:pt x="139" y="2480"/>
                  </a:cubicBezTo>
                  <a:cubicBezTo>
                    <a:pt x="134" y="2480"/>
                    <a:pt x="130" y="2480"/>
                    <a:pt x="126" y="2480"/>
                  </a:cubicBezTo>
                  <a:cubicBezTo>
                    <a:pt x="21" y="2480"/>
                    <a:pt x="1" y="2631"/>
                    <a:pt x="112" y="2657"/>
                  </a:cubicBezTo>
                  <a:cubicBezTo>
                    <a:pt x="157" y="2665"/>
                    <a:pt x="202" y="2668"/>
                    <a:pt x="246" y="2668"/>
                  </a:cubicBezTo>
                  <a:cubicBezTo>
                    <a:pt x="534" y="2668"/>
                    <a:pt x="780" y="2521"/>
                    <a:pt x="1011" y="2337"/>
                  </a:cubicBezTo>
                  <a:cubicBezTo>
                    <a:pt x="1256" y="2140"/>
                    <a:pt x="1399" y="1847"/>
                    <a:pt x="1651" y="1656"/>
                  </a:cubicBezTo>
                  <a:cubicBezTo>
                    <a:pt x="1869" y="1506"/>
                    <a:pt x="2101" y="1377"/>
                    <a:pt x="2332" y="1261"/>
                  </a:cubicBezTo>
                  <a:cubicBezTo>
                    <a:pt x="2829" y="1002"/>
                    <a:pt x="3177" y="600"/>
                    <a:pt x="2857" y="49"/>
                  </a:cubicBezTo>
                  <a:lnTo>
                    <a:pt x="2857" y="42"/>
                  </a:lnTo>
                  <a:cubicBezTo>
                    <a:pt x="2839" y="13"/>
                    <a:pt x="2815" y="1"/>
                    <a:pt x="279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 rot="459118">
              <a:off x="5612244" y="1413207"/>
              <a:ext cx="120067" cy="35158"/>
            </a:xfrm>
            <a:custGeom>
              <a:avLst/>
              <a:gdLst/>
              <a:ahLst/>
              <a:cxnLst/>
              <a:rect l="l" t="t" r="r" b="b"/>
              <a:pathLst>
                <a:path w="6796" h="1990" extrusionOk="0">
                  <a:moveTo>
                    <a:pt x="101" y="0"/>
                  </a:moveTo>
                  <a:cubicBezTo>
                    <a:pt x="50" y="0"/>
                    <a:pt x="1" y="35"/>
                    <a:pt x="12" y="98"/>
                  </a:cubicBezTo>
                  <a:cubicBezTo>
                    <a:pt x="132" y="715"/>
                    <a:pt x="529" y="1216"/>
                    <a:pt x="1192" y="1216"/>
                  </a:cubicBezTo>
                  <a:cubicBezTo>
                    <a:pt x="1210" y="1216"/>
                    <a:pt x="1227" y="1216"/>
                    <a:pt x="1245" y="1215"/>
                  </a:cubicBezTo>
                  <a:cubicBezTo>
                    <a:pt x="1658" y="1205"/>
                    <a:pt x="2067" y="1067"/>
                    <a:pt x="2357" y="789"/>
                  </a:cubicBezTo>
                  <a:lnTo>
                    <a:pt x="2357" y="789"/>
                  </a:lnTo>
                  <a:cubicBezTo>
                    <a:pt x="2358" y="1049"/>
                    <a:pt x="2457" y="1308"/>
                    <a:pt x="2621" y="1522"/>
                  </a:cubicBezTo>
                  <a:cubicBezTo>
                    <a:pt x="2904" y="1886"/>
                    <a:pt x="3273" y="1989"/>
                    <a:pt x="3663" y="1989"/>
                  </a:cubicBezTo>
                  <a:cubicBezTo>
                    <a:pt x="3900" y="1989"/>
                    <a:pt x="4145" y="1951"/>
                    <a:pt x="4385" y="1910"/>
                  </a:cubicBezTo>
                  <a:cubicBezTo>
                    <a:pt x="4450" y="1898"/>
                    <a:pt x="4514" y="1894"/>
                    <a:pt x="4579" y="1894"/>
                  </a:cubicBezTo>
                  <a:cubicBezTo>
                    <a:pt x="4730" y="1894"/>
                    <a:pt x="4879" y="1917"/>
                    <a:pt x="5028" y="1917"/>
                  </a:cubicBezTo>
                  <a:cubicBezTo>
                    <a:pt x="5109" y="1917"/>
                    <a:pt x="5190" y="1910"/>
                    <a:pt x="5270" y="1889"/>
                  </a:cubicBezTo>
                  <a:cubicBezTo>
                    <a:pt x="5631" y="1801"/>
                    <a:pt x="5958" y="1631"/>
                    <a:pt x="6237" y="1385"/>
                  </a:cubicBezTo>
                  <a:cubicBezTo>
                    <a:pt x="6626" y="1038"/>
                    <a:pt x="6789" y="609"/>
                    <a:pt x="6796" y="91"/>
                  </a:cubicBezTo>
                  <a:cubicBezTo>
                    <a:pt x="6796" y="38"/>
                    <a:pt x="6758" y="14"/>
                    <a:pt x="6716" y="14"/>
                  </a:cubicBezTo>
                  <a:cubicBezTo>
                    <a:pt x="6666" y="14"/>
                    <a:pt x="6612" y="49"/>
                    <a:pt x="6612" y="112"/>
                  </a:cubicBezTo>
                  <a:cubicBezTo>
                    <a:pt x="6619" y="622"/>
                    <a:pt x="6367" y="1106"/>
                    <a:pt x="5938" y="1392"/>
                  </a:cubicBezTo>
                  <a:cubicBezTo>
                    <a:pt x="5721" y="1531"/>
                    <a:pt x="5381" y="1744"/>
                    <a:pt x="5089" y="1744"/>
                  </a:cubicBezTo>
                  <a:cubicBezTo>
                    <a:pt x="5051" y="1744"/>
                    <a:pt x="5013" y="1741"/>
                    <a:pt x="4977" y="1733"/>
                  </a:cubicBezTo>
                  <a:cubicBezTo>
                    <a:pt x="4871" y="1707"/>
                    <a:pt x="4765" y="1693"/>
                    <a:pt x="4659" y="1693"/>
                  </a:cubicBezTo>
                  <a:cubicBezTo>
                    <a:pt x="4622" y="1693"/>
                    <a:pt x="4585" y="1695"/>
                    <a:pt x="4548" y="1699"/>
                  </a:cubicBezTo>
                  <a:cubicBezTo>
                    <a:pt x="4250" y="1740"/>
                    <a:pt x="3942" y="1815"/>
                    <a:pt x="3648" y="1815"/>
                  </a:cubicBezTo>
                  <a:cubicBezTo>
                    <a:pt x="3358" y="1815"/>
                    <a:pt x="3083" y="1741"/>
                    <a:pt x="2845" y="1487"/>
                  </a:cubicBezTo>
                  <a:cubicBezTo>
                    <a:pt x="2571" y="1206"/>
                    <a:pt x="2452" y="817"/>
                    <a:pt x="2607" y="455"/>
                  </a:cubicBezTo>
                  <a:lnTo>
                    <a:pt x="2607" y="455"/>
                  </a:lnTo>
                  <a:cubicBezTo>
                    <a:pt x="2619" y="432"/>
                    <a:pt x="2630" y="408"/>
                    <a:pt x="2641" y="384"/>
                  </a:cubicBezTo>
                  <a:lnTo>
                    <a:pt x="2641" y="384"/>
                  </a:lnTo>
                  <a:cubicBezTo>
                    <a:pt x="2641" y="384"/>
                    <a:pt x="2641" y="384"/>
                    <a:pt x="2641" y="384"/>
                  </a:cubicBezTo>
                  <a:cubicBezTo>
                    <a:pt x="2672" y="313"/>
                    <a:pt x="2613" y="256"/>
                    <a:pt x="2555" y="256"/>
                  </a:cubicBezTo>
                  <a:cubicBezTo>
                    <a:pt x="2524" y="256"/>
                    <a:pt x="2494" y="272"/>
                    <a:pt x="2478" y="309"/>
                  </a:cubicBezTo>
                  <a:cubicBezTo>
                    <a:pt x="2468" y="327"/>
                    <a:pt x="2459" y="346"/>
                    <a:pt x="2450" y="364"/>
                  </a:cubicBezTo>
                  <a:lnTo>
                    <a:pt x="2450" y="364"/>
                  </a:lnTo>
                  <a:cubicBezTo>
                    <a:pt x="2258" y="722"/>
                    <a:pt x="1906" y="966"/>
                    <a:pt x="1504" y="1018"/>
                  </a:cubicBezTo>
                  <a:cubicBezTo>
                    <a:pt x="1433" y="1026"/>
                    <a:pt x="1364" y="1030"/>
                    <a:pt x="1298" y="1030"/>
                  </a:cubicBezTo>
                  <a:cubicBezTo>
                    <a:pt x="714" y="1030"/>
                    <a:pt x="312" y="708"/>
                    <a:pt x="196" y="78"/>
                  </a:cubicBezTo>
                  <a:cubicBezTo>
                    <a:pt x="187" y="25"/>
                    <a:pt x="143" y="0"/>
                    <a:pt x="10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 rot="459118">
              <a:off x="5666003" y="1421467"/>
              <a:ext cx="4222" cy="14505"/>
            </a:xfrm>
            <a:custGeom>
              <a:avLst/>
              <a:gdLst/>
              <a:ahLst/>
              <a:cxnLst/>
              <a:rect l="l" t="t" r="r" b="b"/>
              <a:pathLst>
                <a:path w="239" h="821" extrusionOk="0">
                  <a:moveTo>
                    <a:pt x="83" y="1"/>
                  </a:moveTo>
                  <a:cubicBezTo>
                    <a:pt x="75" y="1"/>
                    <a:pt x="65" y="6"/>
                    <a:pt x="62" y="13"/>
                  </a:cubicBezTo>
                  <a:cubicBezTo>
                    <a:pt x="0" y="272"/>
                    <a:pt x="103" y="579"/>
                    <a:pt x="198" y="810"/>
                  </a:cubicBezTo>
                  <a:cubicBezTo>
                    <a:pt x="203" y="818"/>
                    <a:pt x="209" y="821"/>
                    <a:pt x="215" y="821"/>
                  </a:cubicBezTo>
                  <a:cubicBezTo>
                    <a:pt x="227" y="821"/>
                    <a:pt x="239" y="810"/>
                    <a:pt x="239" y="797"/>
                  </a:cubicBezTo>
                  <a:cubicBezTo>
                    <a:pt x="198" y="661"/>
                    <a:pt x="157" y="531"/>
                    <a:pt x="130" y="395"/>
                  </a:cubicBezTo>
                  <a:cubicBezTo>
                    <a:pt x="109" y="272"/>
                    <a:pt x="96" y="143"/>
                    <a:pt x="96" y="13"/>
                  </a:cubicBezTo>
                  <a:cubicBezTo>
                    <a:pt x="96" y="4"/>
                    <a:pt x="90" y="1"/>
                    <a:pt x="8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 rot="459118">
              <a:off x="5673486" y="1423793"/>
              <a:ext cx="5919" cy="9240"/>
            </a:xfrm>
            <a:custGeom>
              <a:avLst/>
              <a:gdLst/>
              <a:ahLst/>
              <a:cxnLst/>
              <a:rect l="l" t="t" r="r" b="b"/>
              <a:pathLst>
                <a:path w="335" h="523" extrusionOk="0">
                  <a:moveTo>
                    <a:pt x="15" y="0"/>
                  </a:moveTo>
                  <a:cubicBezTo>
                    <a:pt x="6" y="0"/>
                    <a:pt x="1" y="10"/>
                    <a:pt x="6" y="19"/>
                  </a:cubicBezTo>
                  <a:cubicBezTo>
                    <a:pt x="53" y="108"/>
                    <a:pt x="74" y="210"/>
                    <a:pt x="121" y="305"/>
                  </a:cubicBezTo>
                  <a:cubicBezTo>
                    <a:pt x="162" y="387"/>
                    <a:pt x="217" y="455"/>
                    <a:pt x="285" y="517"/>
                  </a:cubicBezTo>
                  <a:cubicBezTo>
                    <a:pt x="291" y="521"/>
                    <a:pt x="297" y="523"/>
                    <a:pt x="302" y="523"/>
                  </a:cubicBezTo>
                  <a:cubicBezTo>
                    <a:pt x="322" y="523"/>
                    <a:pt x="335" y="499"/>
                    <a:pt x="319" y="483"/>
                  </a:cubicBezTo>
                  <a:cubicBezTo>
                    <a:pt x="237" y="394"/>
                    <a:pt x="169" y="299"/>
                    <a:pt x="121" y="197"/>
                  </a:cubicBezTo>
                  <a:cubicBezTo>
                    <a:pt x="94" y="128"/>
                    <a:pt x="67" y="60"/>
                    <a:pt x="26" y="6"/>
                  </a:cubicBezTo>
                  <a:cubicBezTo>
                    <a:pt x="22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 rot="459118">
              <a:off x="5643206" y="1398986"/>
              <a:ext cx="43126" cy="11289"/>
            </a:xfrm>
            <a:custGeom>
              <a:avLst/>
              <a:gdLst/>
              <a:ahLst/>
              <a:cxnLst/>
              <a:rect l="l" t="t" r="r" b="b"/>
              <a:pathLst>
                <a:path w="2441" h="639" extrusionOk="0">
                  <a:moveTo>
                    <a:pt x="22" y="0"/>
                  </a:moveTo>
                  <a:cubicBezTo>
                    <a:pt x="13" y="0"/>
                    <a:pt x="0" y="11"/>
                    <a:pt x="6" y="22"/>
                  </a:cubicBezTo>
                  <a:cubicBezTo>
                    <a:pt x="204" y="343"/>
                    <a:pt x="748" y="608"/>
                    <a:pt x="1123" y="635"/>
                  </a:cubicBezTo>
                  <a:cubicBezTo>
                    <a:pt x="1160" y="638"/>
                    <a:pt x="1198" y="639"/>
                    <a:pt x="1235" y="639"/>
                  </a:cubicBezTo>
                  <a:cubicBezTo>
                    <a:pt x="1660" y="639"/>
                    <a:pt x="2079" y="497"/>
                    <a:pt x="2417" y="234"/>
                  </a:cubicBezTo>
                  <a:cubicBezTo>
                    <a:pt x="2440" y="211"/>
                    <a:pt x="2424" y="183"/>
                    <a:pt x="2403" y="183"/>
                  </a:cubicBezTo>
                  <a:cubicBezTo>
                    <a:pt x="2398" y="183"/>
                    <a:pt x="2394" y="184"/>
                    <a:pt x="2390" y="186"/>
                  </a:cubicBezTo>
                  <a:cubicBezTo>
                    <a:pt x="2048" y="411"/>
                    <a:pt x="1629" y="547"/>
                    <a:pt x="1219" y="547"/>
                  </a:cubicBezTo>
                  <a:cubicBezTo>
                    <a:pt x="774" y="547"/>
                    <a:pt x="339" y="386"/>
                    <a:pt x="26" y="2"/>
                  </a:cubicBezTo>
                  <a:cubicBezTo>
                    <a:pt x="25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 rot="459118">
              <a:off x="5646056" y="1396086"/>
              <a:ext cx="19805" cy="6272"/>
            </a:xfrm>
            <a:custGeom>
              <a:avLst/>
              <a:gdLst/>
              <a:ahLst/>
              <a:cxnLst/>
              <a:rect l="l" t="t" r="r" b="b"/>
              <a:pathLst>
                <a:path w="1121" h="355" extrusionOk="0">
                  <a:moveTo>
                    <a:pt x="29" y="0"/>
                  </a:moveTo>
                  <a:cubicBezTo>
                    <a:pt x="15" y="0"/>
                    <a:pt x="1" y="14"/>
                    <a:pt x="10" y="29"/>
                  </a:cubicBezTo>
                  <a:cubicBezTo>
                    <a:pt x="113" y="172"/>
                    <a:pt x="324" y="247"/>
                    <a:pt x="480" y="295"/>
                  </a:cubicBezTo>
                  <a:cubicBezTo>
                    <a:pt x="598" y="327"/>
                    <a:pt x="724" y="354"/>
                    <a:pt x="848" y="354"/>
                  </a:cubicBezTo>
                  <a:cubicBezTo>
                    <a:pt x="933" y="354"/>
                    <a:pt x="1016" y="341"/>
                    <a:pt x="1093" y="308"/>
                  </a:cubicBezTo>
                  <a:cubicBezTo>
                    <a:pt x="1121" y="295"/>
                    <a:pt x="1107" y="261"/>
                    <a:pt x="1073" y="261"/>
                  </a:cubicBezTo>
                  <a:cubicBezTo>
                    <a:pt x="994" y="283"/>
                    <a:pt x="912" y="293"/>
                    <a:pt x="829" y="293"/>
                  </a:cubicBezTo>
                  <a:cubicBezTo>
                    <a:pt x="733" y="293"/>
                    <a:pt x="637" y="279"/>
                    <a:pt x="542" y="254"/>
                  </a:cubicBezTo>
                  <a:cubicBezTo>
                    <a:pt x="378" y="206"/>
                    <a:pt x="160" y="138"/>
                    <a:pt x="44" y="9"/>
                  </a:cubicBezTo>
                  <a:cubicBezTo>
                    <a:pt x="40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 rot="459118">
              <a:off x="5661914" y="1344680"/>
              <a:ext cx="22809" cy="13321"/>
            </a:xfrm>
            <a:custGeom>
              <a:avLst/>
              <a:gdLst/>
              <a:ahLst/>
              <a:cxnLst/>
              <a:rect l="l" t="t" r="r" b="b"/>
              <a:pathLst>
                <a:path w="1291" h="754" extrusionOk="0">
                  <a:moveTo>
                    <a:pt x="34" y="0"/>
                  </a:moveTo>
                  <a:cubicBezTo>
                    <a:pt x="29" y="0"/>
                    <a:pt x="25" y="0"/>
                    <a:pt x="20" y="0"/>
                  </a:cubicBezTo>
                  <a:cubicBezTo>
                    <a:pt x="0" y="0"/>
                    <a:pt x="0" y="34"/>
                    <a:pt x="20" y="34"/>
                  </a:cubicBezTo>
                  <a:cubicBezTo>
                    <a:pt x="218" y="68"/>
                    <a:pt x="450" y="218"/>
                    <a:pt x="620" y="314"/>
                  </a:cubicBezTo>
                  <a:cubicBezTo>
                    <a:pt x="838" y="443"/>
                    <a:pt x="1035" y="607"/>
                    <a:pt x="1247" y="750"/>
                  </a:cubicBezTo>
                  <a:cubicBezTo>
                    <a:pt x="1250" y="752"/>
                    <a:pt x="1254" y="753"/>
                    <a:pt x="1258" y="753"/>
                  </a:cubicBezTo>
                  <a:cubicBezTo>
                    <a:pt x="1275" y="753"/>
                    <a:pt x="1290" y="732"/>
                    <a:pt x="1274" y="716"/>
                  </a:cubicBezTo>
                  <a:cubicBezTo>
                    <a:pt x="1063" y="511"/>
                    <a:pt x="817" y="348"/>
                    <a:pt x="559" y="218"/>
                  </a:cubicBezTo>
                  <a:cubicBezTo>
                    <a:pt x="399" y="138"/>
                    <a:pt x="220" y="0"/>
                    <a:pt x="34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 rot="459118">
              <a:off x="5661319" y="1353339"/>
              <a:ext cx="10742" cy="8039"/>
            </a:xfrm>
            <a:custGeom>
              <a:avLst/>
              <a:gdLst/>
              <a:ahLst/>
              <a:cxnLst/>
              <a:rect l="l" t="t" r="r" b="b"/>
              <a:pathLst>
                <a:path w="608" h="455" extrusionOk="0">
                  <a:moveTo>
                    <a:pt x="26" y="0"/>
                  </a:moveTo>
                  <a:cubicBezTo>
                    <a:pt x="10" y="0"/>
                    <a:pt x="1" y="23"/>
                    <a:pt x="19" y="35"/>
                  </a:cubicBezTo>
                  <a:cubicBezTo>
                    <a:pt x="217" y="151"/>
                    <a:pt x="401" y="288"/>
                    <a:pt x="571" y="451"/>
                  </a:cubicBezTo>
                  <a:cubicBezTo>
                    <a:pt x="575" y="454"/>
                    <a:pt x="579" y="455"/>
                    <a:pt x="582" y="455"/>
                  </a:cubicBezTo>
                  <a:cubicBezTo>
                    <a:pt x="598" y="455"/>
                    <a:pt x="608" y="435"/>
                    <a:pt x="591" y="424"/>
                  </a:cubicBezTo>
                  <a:cubicBezTo>
                    <a:pt x="428" y="247"/>
                    <a:pt x="244" y="110"/>
                    <a:pt x="33" y="1"/>
                  </a:cubicBezTo>
                  <a:cubicBezTo>
                    <a:pt x="31" y="1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 rot="459118">
              <a:off x="5666808" y="1336067"/>
              <a:ext cx="35282" cy="9470"/>
            </a:xfrm>
            <a:custGeom>
              <a:avLst/>
              <a:gdLst/>
              <a:ahLst/>
              <a:cxnLst/>
              <a:rect l="l" t="t" r="r" b="b"/>
              <a:pathLst>
                <a:path w="1997" h="536" extrusionOk="0">
                  <a:moveTo>
                    <a:pt x="22" y="0"/>
                  </a:moveTo>
                  <a:cubicBezTo>
                    <a:pt x="5" y="0"/>
                    <a:pt x="0" y="35"/>
                    <a:pt x="19" y="35"/>
                  </a:cubicBezTo>
                  <a:cubicBezTo>
                    <a:pt x="333" y="62"/>
                    <a:pt x="632" y="42"/>
                    <a:pt x="939" y="117"/>
                  </a:cubicBezTo>
                  <a:cubicBezTo>
                    <a:pt x="1293" y="205"/>
                    <a:pt x="1620" y="376"/>
                    <a:pt x="1954" y="532"/>
                  </a:cubicBezTo>
                  <a:cubicBezTo>
                    <a:pt x="1957" y="534"/>
                    <a:pt x="1960" y="535"/>
                    <a:pt x="1964" y="535"/>
                  </a:cubicBezTo>
                  <a:cubicBezTo>
                    <a:pt x="1981" y="535"/>
                    <a:pt x="1997" y="509"/>
                    <a:pt x="1974" y="491"/>
                  </a:cubicBezTo>
                  <a:cubicBezTo>
                    <a:pt x="1361" y="83"/>
                    <a:pt x="734" y="35"/>
                    <a:pt x="26" y="1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 rot="459118">
              <a:off x="5722880" y="1373463"/>
              <a:ext cx="12738" cy="1890"/>
            </a:xfrm>
            <a:custGeom>
              <a:avLst/>
              <a:gdLst/>
              <a:ahLst/>
              <a:cxnLst/>
              <a:rect l="l" t="t" r="r" b="b"/>
              <a:pathLst>
                <a:path w="721" h="107" extrusionOk="0">
                  <a:moveTo>
                    <a:pt x="302" y="1"/>
                  </a:moveTo>
                  <a:cubicBezTo>
                    <a:pt x="208" y="1"/>
                    <a:pt x="114" y="10"/>
                    <a:pt x="21" y="30"/>
                  </a:cubicBezTo>
                  <a:cubicBezTo>
                    <a:pt x="0" y="37"/>
                    <a:pt x="7" y="58"/>
                    <a:pt x="21" y="58"/>
                  </a:cubicBezTo>
                  <a:cubicBezTo>
                    <a:pt x="60" y="63"/>
                    <a:pt x="99" y="65"/>
                    <a:pt x="138" y="65"/>
                  </a:cubicBezTo>
                  <a:cubicBezTo>
                    <a:pt x="201" y="65"/>
                    <a:pt x="264" y="59"/>
                    <a:pt x="327" y="51"/>
                  </a:cubicBezTo>
                  <a:cubicBezTo>
                    <a:pt x="343" y="50"/>
                    <a:pt x="358" y="50"/>
                    <a:pt x="374" y="50"/>
                  </a:cubicBezTo>
                  <a:cubicBezTo>
                    <a:pt x="479" y="50"/>
                    <a:pt x="580" y="70"/>
                    <a:pt x="681" y="105"/>
                  </a:cubicBezTo>
                  <a:cubicBezTo>
                    <a:pt x="684" y="106"/>
                    <a:pt x="686" y="106"/>
                    <a:pt x="688" y="106"/>
                  </a:cubicBezTo>
                  <a:cubicBezTo>
                    <a:pt x="706" y="106"/>
                    <a:pt x="720" y="83"/>
                    <a:pt x="702" y="71"/>
                  </a:cubicBezTo>
                  <a:cubicBezTo>
                    <a:pt x="618" y="23"/>
                    <a:pt x="524" y="2"/>
                    <a:pt x="429" y="2"/>
                  </a:cubicBezTo>
                  <a:cubicBezTo>
                    <a:pt x="415" y="2"/>
                    <a:pt x="402" y="2"/>
                    <a:pt x="389" y="3"/>
                  </a:cubicBezTo>
                  <a:cubicBezTo>
                    <a:pt x="360" y="2"/>
                    <a:pt x="331" y="1"/>
                    <a:pt x="30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 rot="459118">
              <a:off x="5719209" y="1380510"/>
              <a:ext cx="14452" cy="11766"/>
            </a:xfrm>
            <a:custGeom>
              <a:avLst/>
              <a:gdLst/>
              <a:ahLst/>
              <a:cxnLst/>
              <a:rect l="l" t="t" r="r" b="b"/>
              <a:pathLst>
                <a:path w="818" h="666" extrusionOk="0">
                  <a:moveTo>
                    <a:pt x="808" y="0"/>
                  </a:moveTo>
                  <a:cubicBezTo>
                    <a:pt x="804" y="0"/>
                    <a:pt x="800" y="2"/>
                    <a:pt x="797" y="5"/>
                  </a:cubicBezTo>
                  <a:cubicBezTo>
                    <a:pt x="627" y="304"/>
                    <a:pt x="348" y="529"/>
                    <a:pt x="21" y="631"/>
                  </a:cubicBezTo>
                  <a:cubicBezTo>
                    <a:pt x="1" y="638"/>
                    <a:pt x="7" y="665"/>
                    <a:pt x="28" y="665"/>
                  </a:cubicBezTo>
                  <a:cubicBezTo>
                    <a:pt x="334" y="638"/>
                    <a:pt x="757" y="325"/>
                    <a:pt x="818" y="11"/>
                  </a:cubicBezTo>
                  <a:cubicBezTo>
                    <a:pt x="818" y="3"/>
                    <a:pt x="813" y="0"/>
                    <a:pt x="80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 rot="459118">
              <a:off x="5723873" y="1364175"/>
              <a:ext cx="10494" cy="1802"/>
            </a:xfrm>
            <a:custGeom>
              <a:avLst/>
              <a:gdLst/>
              <a:ahLst/>
              <a:cxnLst/>
              <a:rect l="l" t="t" r="r" b="b"/>
              <a:pathLst>
                <a:path w="594" h="102" extrusionOk="0">
                  <a:moveTo>
                    <a:pt x="166" y="1"/>
                  </a:moveTo>
                  <a:cubicBezTo>
                    <a:pt x="114" y="1"/>
                    <a:pt x="63" y="6"/>
                    <a:pt x="14" y="19"/>
                  </a:cubicBezTo>
                  <a:cubicBezTo>
                    <a:pt x="1" y="19"/>
                    <a:pt x="1" y="46"/>
                    <a:pt x="14" y="53"/>
                  </a:cubicBezTo>
                  <a:cubicBezTo>
                    <a:pt x="62" y="57"/>
                    <a:pt x="113" y="57"/>
                    <a:pt x="163" y="57"/>
                  </a:cubicBezTo>
                  <a:cubicBezTo>
                    <a:pt x="214" y="57"/>
                    <a:pt x="263" y="57"/>
                    <a:pt x="307" y="60"/>
                  </a:cubicBezTo>
                  <a:cubicBezTo>
                    <a:pt x="396" y="74"/>
                    <a:pt x="484" y="87"/>
                    <a:pt x="566" y="101"/>
                  </a:cubicBezTo>
                  <a:lnTo>
                    <a:pt x="573" y="101"/>
                  </a:lnTo>
                  <a:cubicBezTo>
                    <a:pt x="575" y="101"/>
                    <a:pt x="576" y="102"/>
                    <a:pt x="578" y="102"/>
                  </a:cubicBezTo>
                  <a:cubicBezTo>
                    <a:pt x="593" y="102"/>
                    <a:pt x="591" y="74"/>
                    <a:pt x="573" y="74"/>
                  </a:cubicBezTo>
                  <a:cubicBezTo>
                    <a:pt x="449" y="39"/>
                    <a:pt x="304" y="1"/>
                    <a:pt x="16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 rot="459118">
              <a:off x="5716988" y="1328647"/>
              <a:ext cx="7862" cy="9823"/>
            </a:xfrm>
            <a:custGeom>
              <a:avLst/>
              <a:gdLst/>
              <a:ahLst/>
              <a:cxnLst/>
              <a:rect l="l" t="t" r="r" b="b"/>
              <a:pathLst>
                <a:path w="445" h="556" extrusionOk="0">
                  <a:moveTo>
                    <a:pt x="421" y="0"/>
                  </a:moveTo>
                  <a:cubicBezTo>
                    <a:pt x="418" y="0"/>
                    <a:pt x="415" y="2"/>
                    <a:pt x="413" y="4"/>
                  </a:cubicBezTo>
                  <a:cubicBezTo>
                    <a:pt x="201" y="106"/>
                    <a:pt x="52" y="304"/>
                    <a:pt x="4" y="529"/>
                  </a:cubicBezTo>
                  <a:cubicBezTo>
                    <a:pt x="0" y="547"/>
                    <a:pt x="12" y="555"/>
                    <a:pt x="25" y="555"/>
                  </a:cubicBezTo>
                  <a:cubicBezTo>
                    <a:pt x="36" y="555"/>
                    <a:pt x="48" y="548"/>
                    <a:pt x="52" y="535"/>
                  </a:cubicBezTo>
                  <a:cubicBezTo>
                    <a:pt x="113" y="311"/>
                    <a:pt x="270" y="188"/>
                    <a:pt x="433" y="38"/>
                  </a:cubicBezTo>
                  <a:cubicBezTo>
                    <a:pt x="444" y="22"/>
                    <a:pt x="433" y="0"/>
                    <a:pt x="42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 rot="459118">
              <a:off x="5726900" y="1337070"/>
              <a:ext cx="12296" cy="10000"/>
            </a:xfrm>
            <a:custGeom>
              <a:avLst/>
              <a:gdLst/>
              <a:ahLst/>
              <a:cxnLst/>
              <a:rect l="l" t="t" r="r" b="b"/>
              <a:pathLst>
                <a:path w="696" h="566" extrusionOk="0">
                  <a:moveTo>
                    <a:pt x="660" y="0"/>
                  </a:moveTo>
                  <a:cubicBezTo>
                    <a:pt x="652" y="0"/>
                    <a:pt x="644" y="3"/>
                    <a:pt x="638" y="11"/>
                  </a:cubicBezTo>
                  <a:cubicBezTo>
                    <a:pt x="488" y="236"/>
                    <a:pt x="270" y="413"/>
                    <a:pt x="18" y="522"/>
                  </a:cubicBezTo>
                  <a:cubicBezTo>
                    <a:pt x="1" y="534"/>
                    <a:pt x="8" y="566"/>
                    <a:pt x="24" y="566"/>
                  </a:cubicBezTo>
                  <a:cubicBezTo>
                    <a:pt x="26" y="566"/>
                    <a:pt x="29" y="565"/>
                    <a:pt x="32" y="563"/>
                  </a:cubicBezTo>
                  <a:cubicBezTo>
                    <a:pt x="284" y="461"/>
                    <a:pt x="570" y="291"/>
                    <a:pt x="686" y="39"/>
                  </a:cubicBezTo>
                  <a:cubicBezTo>
                    <a:pt x="695" y="19"/>
                    <a:pt x="678" y="0"/>
                    <a:pt x="66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 rot="459118">
              <a:off x="5724110" y="1337397"/>
              <a:ext cx="6007" cy="6396"/>
            </a:xfrm>
            <a:custGeom>
              <a:avLst/>
              <a:gdLst/>
              <a:ahLst/>
              <a:cxnLst/>
              <a:rect l="l" t="t" r="r" b="b"/>
              <a:pathLst>
                <a:path w="340" h="362" extrusionOk="0">
                  <a:moveTo>
                    <a:pt x="315" y="0"/>
                  </a:moveTo>
                  <a:cubicBezTo>
                    <a:pt x="312" y="0"/>
                    <a:pt x="309" y="1"/>
                    <a:pt x="307" y="2"/>
                  </a:cubicBezTo>
                  <a:cubicBezTo>
                    <a:pt x="252" y="56"/>
                    <a:pt x="205" y="118"/>
                    <a:pt x="171" y="193"/>
                  </a:cubicBezTo>
                  <a:cubicBezTo>
                    <a:pt x="130" y="254"/>
                    <a:pt x="75" y="308"/>
                    <a:pt x="0" y="336"/>
                  </a:cubicBezTo>
                  <a:lnTo>
                    <a:pt x="7" y="336"/>
                  </a:lnTo>
                  <a:cubicBezTo>
                    <a:pt x="0" y="342"/>
                    <a:pt x="0" y="356"/>
                    <a:pt x="7" y="356"/>
                  </a:cubicBezTo>
                  <a:cubicBezTo>
                    <a:pt x="15" y="360"/>
                    <a:pt x="23" y="361"/>
                    <a:pt x="31" y="361"/>
                  </a:cubicBezTo>
                  <a:cubicBezTo>
                    <a:pt x="80" y="361"/>
                    <a:pt x="135" y="297"/>
                    <a:pt x="164" y="267"/>
                  </a:cubicBezTo>
                  <a:cubicBezTo>
                    <a:pt x="239" y="199"/>
                    <a:pt x="293" y="118"/>
                    <a:pt x="334" y="29"/>
                  </a:cubicBezTo>
                  <a:cubicBezTo>
                    <a:pt x="340" y="12"/>
                    <a:pt x="327" y="0"/>
                    <a:pt x="31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 rot="459118">
              <a:off x="5712524" y="1322390"/>
              <a:ext cx="3975" cy="7049"/>
            </a:xfrm>
            <a:custGeom>
              <a:avLst/>
              <a:gdLst/>
              <a:ahLst/>
              <a:cxnLst/>
              <a:rect l="l" t="t" r="r" b="b"/>
              <a:pathLst>
                <a:path w="225" h="399" extrusionOk="0">
                  <a:moveTo>
                    <a:pt x="195" y="0"/>
                  </a:moveTo>
                  <a:cubicBezTo>
                    <a:pt x="191" y="0"/>
                    <a:pt x="186" y="2"/>
                    <a:pt x="182" y="6"/>
                  </a:cubicBezTo>
                  <a:cubicBezTo>
                    <a:pt x="79" y="102"/>
                    <a:pt x="18" y="238"/>
                    <a:pt x="4" y="381"/>
                  </a:cubicBezTo>
                  <a:cubicBezTo>
                    <a:pt x="0" y="390"/>
                    <a:pt x="12" y="398"/>
                    <a:pt x="22" y="398"/>
                  </a:cubicBezTo>
                  <a:cubicBezTo>
                    <a:pt x="27" y="398"/>
                    <a:pt x="32" y="395"/>
                    <a:pt x="32" y="388"/>
                  </a:cubicBezTo>
                  <a:cubicBezTo>
                    <a:pt x="59" y="333"/>
                    <a:pt x="66" y="265"/>
                    <a:pt x="93" y="211"/>
                  </a:cubicBezTo>
                  <a:cubicBezTo>
                    <a:pt x="120" y="143"/>
                    <a:pt x="161" y="88"/>
                    <a:pt x="209" y="34"/>
                  </a:cubicBezTo>
                  <a:cubicBezTo>
                    <a:pt x="225" y="23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 rot="459118">
              <a:off x="5735312" y="1358143"/>
              <a:ext cx="21130" cy="7509"/>
            </a:xfrm>
            <a:custGeom>
              <a:avLst/>
              <a:gdLst/>
              <a:ahLst/>
              <a:cxnLst/>
              <a:rect l="l" t="t" r="r" b="b"/>
              <a:pathLst>
                <a:path w="1196" h="425" extrusionOk="0">
                  <a:moveTo>
                    <a:pt x="1170" y="0"/>
                  </a:moveTo>
                  <a:cubicBezTo>
                    <a:pt x="1168" y="0"/>
                    <a:pt x="1166" y="1"/>
                    <a:pt x="1163" y="2"/>
                  </a:cubicBezTo>
                  <a:cubicBezTo>
                    <a:pt x="986" y="70"/>
                    <a:pt x="837" y="192"/>
                    <a:pt x="666" y="260"/>
                  </a:cubicBezTo>
                  <a:cubicBezTo>
                    <a:pt x="502" y="334"/>
                    <a:pt x="320" y="374"/>
                    <a:pt x="137" y="374"/>
                  </a:cubicBezTo>
                  <a:cubicBezTo>
                    <a:pt x="100" y="374"/>
                    <a:pt x="63" y="373"/>
                    <a:pt x="26" y="369"/>
                  </a:cubicBezTo>
                  <a:cubicBezTo>
                    <a:pt x="24" y="369"/>
                    <a:pt x="22" y="368"/>
                    <a:pt x="21" y="368"/>
                  </a:cubicBezTo>
                  <a:cubicBezTo>
                    <a:pt x="5" y="368"/>
                    <a:pt x="1" y="397"/>
                    <a:pt x="19" y="403"/>
                  </a:cubicBezTo>
                  <a:cubicBezTo>
                    <a:pt x="83" y="418"/>
                    <a:pt x="150" y="425"/>
                    <a:pt x="218" y="425"/>
                  </a:cubicBezTo>
                  <a:cubicBezTo>
                    <a:pt x="562" y="425"/>
                    <a:pt x="938" y="252"/>
                    <a:pt x="1177" y="36"/>
                  </a:cubicBezTo>
                  <a:cubicBezTo>
                    <a:pt x="1195" y="23"/>
                    <a:pt x="1186" y="0"/>
                    <a:pt x="117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 rot="459118">
              <a:off x="5735983" y="1368024"/>
              <a:ext cx="15918" cy="2897"/>
            </a:xfrm>
            <a:custGeom>
              <a:avLst/>
              <a:gdLst/>
              <a:ahLst/>
              <a:cxnLst/>
              <a:rect l="l" t="t" r="r" b="b"/>
              <a:pathLst>
                <a:path w="901" h="164" extrusionOk="0">
                  <a:moveTo>
                    <a:pt x="873" y="0"/>
                  </a:moveTo>
                  <a:cubicBezTo>
                    <a:pt x="870" y="0"/>
                    <a:pt x="866" y="1"/>
                    <a:pt x="863" y="4"/>
                  </a:cubicBezTo>
                  <a:cubicBezTo>
                    <a:pt x="695" y="71"/>
                    <a:pt x="520" y="104"/>
                    <a:pt x="345" y="104"/>
                  </a:cubicBezTo>
                  <a:cubicBezTo>
                    <a:pt x="235" y="104"/>
                    <a:pt x="126" y="91"/>
                    <a:pt x="19" y="65"/>
                  </a:cubicBezTo>
                  <a:cubicBezTo>
                    <a:pt x="17" y="64"/>
                    <a:pt x="15" y="64"/>
                    <a:pt x="13" y="64"/>
                  </a:cubicBezTo>
                  <a:cubicBezTo>
                    <a:pt x="3" y="64"/>
                    <a:pt x="0" y="80"/>
                    <a:pt x="12" y="85"/>
                  </a:cubicBezTo>
                  <a:cubicBezTo>
                    <a:pt x="108" y="138"/>
                    <a:pt x="243" y="163"/>
                    <a:pt x="382" y="163"/>
                  </a:cubicBezTo>
                  <a:cubicBezTo>
                    <a:pt x="567" y="163"/>
                    <a:pt x="759" y="119"/>
                    <a:pt x="884" y="38"/>
                  </a:cubicBezTo>
                  <a:cubicBezTo>
                    <a:pt x="901" y="26"/>
                    <a:pt x="889" y="0"/>
                    <a:pt x="87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 rot="459118">
              <a:off x="5733228" y="1384150"/>
              <a:ext cx="12862" cy="5883"/>
            </a:xfrm>
            <a:custGeom>
              <a:avLst/>
              <a:gdLst/>
              <a:ahLst/>
              <a:cxnLst/>
              <a:rect l="l" t="t" r="r" b="b"/>
              <a:pathLst>
                <a:path w="728" h="333" extrusionOk="0">
                  <a:moveTo>
                    <a:pt x="693" y="1"/>
                  </a:moveTo>
                  <a:cubicBezTo>
                    <a:pt x="462" y="42"/>
                    <a:pt x="155" y="110"/>
                    <a:pt x="12" y="307"/>
                  </a:cubicBezTo>
                  <a:lnTo>
                    <a:pt x="5" y="307"/>
                  </a:lnTo>
                  <a:cubicBezTo>
                    <a:pt x="0" y="318"/>
                    <a:pt x="11" y="332"/>
                    <a:pt x="23" y="332"/>
                  </a:cubicBezTo>
                  <a:cubicBezTo>
                    <a:pt x="26" y="332"/>
                    <a:pt x="30" y="331"/>
                    <a:pt x="33" y="328"/>
                  </a:cubicBezTo>
                  <a:cubicBezTo>
                    <a:pt x="210" y="144"/>
                    <a:pt x="475" y="123"/>
                    <a:pt x="700" y="48"/>
                  </a:cubicBezTo>
                  <a:cubicBezTo>
                    <a:pt x="727" y="42"/>
                    <a:pt x="721" y="1"/>
                    <a:pt x="69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 rot="459118">
              <a:off x="5732722" y="1388724"/>
              <a:ext cx="12049" cy="3692"/>
            </a:xfrm>
            <a:custGeom>
              <a:avLst/>
              <a:gdLst/>
              <a:ahLst/>
              <a:cxnLst/>
              <a:rect l="l" t="t" r="r" b="b"/>
              <a:pathLst>
                <a:path w="682" h="209" extrusionOk="0">
                  <a:moveTo>
                    <a:pt x="612" y="0"/>
                  </a:moveTo>
                  <a:cubicBezTo>
                    <a:pt x="408" y="0"/>
                    <a:pt x="190" y="110"/>
                    <a:pt x="7" y="179"/>
                  </a:cubicBezTo>
                  <a:cubicBezTo>
                    <a:pt x="1" y="186"/>
                    <a:pt x="1" y="193"/>
                    <a:pt x="7" y="200"/>
                  </a:cubicBezTo>
                  <a:cubicBezTo>
                    <a:pt x="19" y="206"/>
                    <a:pt x="32" y="208"/>
                    <a:pt x="45" y="208"/>
                  </a:cubicBezTo>
                  <a:cubicBezTo>
                    <a:pt x="111" y="208"/>
                    <a:pt x="195" y="149"/>
                    <a:pt x="246" y="132"/>
                  </a:cubicBezTo>
                  <a:cubicBezTo>
                    <a:pt x="375" y="84"/>
                    <a:pt x="518" y="50"/>
                    <a:pt x="661" y="43"/>
                  </a:cubicBezTo>
                  <a:cubicBezTo>
                    <a:pt x="682" y="36"/>
                    <a:pt x="682" y="2"/>
                    <a:pt x="661" y="2"/>
                  </a:cubicBezTo>
                  <a:cubicBezTo>
                    <a:pt x="645" y="1"/>
                    <a:pt x="628" y="0"/>
                    <a:pt x="61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 rot="459118">
              <a:off x="5710827" y="1410390"/>
              <a:ext cx="9152" cy="4258"/>
            </a:xfrm>
            <a:custGeom>
              <a:avLst/>
              <a:gdLst/>
              <a:ahLst/>
              <a:cxnLst/>
              <a:rect l="l" t="t" r="r" b="b"/>
              <a:pathLst>
                <a:path w="518" h="241" extrusionOk="0">
                  <a:moveTo>
                    <a:pt x="48" y="1"/>
                  </a:moveTo>
                  <a:cubicBezTo>
                    <a:pt x="48" y="1"/>
                    <a:pt x="41" y="1"/>
                    <a:pt x="34" y="8"/>
                  </a:cubicBezTo>
                  <a:cubicBezTo>
                    <a:pt x="0" y="76"/>
                    <a:pt x="123" y="151"/>
                    <a:pt x="177" y="178"/>
                  </a:cubicBezTo>
                  <a:cubicBezTo>
                    <a:pt x="261" y="220"/>
                    <a:pt x="349" y="241"/>
                    <a:pt x="443" y="241"/>
                  </a:cubicBezTo>
                  <a:cubicBezTo>
                    <a:pt x="457" y="241"/>
                    <a:pt x="470" y="240"/>
                    <a:pt x="484" y="239"/>
                  </a:cubicBezTo>
                  <a:cubicBezTo>
                    <a:pt x="518" y="232"/>
                    <a:pt x="518" y="192"/>
                    <a:pt x="484" y="185"/>
                  </a:cubicBezTo>
                  <a:cubicBezTo>
                    <a:pt x="395" y="171"/>
                    <a:pt x="307" y="158"/>
                    <a:pt x="218" y="130"/>
                  </a:cubicBezTo>
                  <a:cubicBezTo>
                    <a:pt x="170" y="110"/>
                    <a:pt x="123" y="83"/>
                    <a:pt x="89" y="42"/>
                  </a:cubicBezTo>
                  <a:cubicBezTo>
                    <a:pt x="75" y="28"/>
                    <a:pt x="68" y="15"/>
                    <a:pt x="4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 rot="459118">
              <a:off x="5713070" y="1408521"/>
              <a:ext cx="8074" cy="1608"/>
            </a:xfrm>
            <a:custGeom>
              <a:avLst/>
              <a:gdLst/>
              <a:ahLst/>
              <a:cxnLst/>
              <a:rect l="l" t="t" r="r" b="b"/>
              <a:pathLst>
                <a:path w="457" h="91" extrusionOk="0">
                  <a:moveTo>
                    <a:pt x="15" y="0"/>
                  </a:moveTo>
                  <a:cubicBezTo>
                    <a:pt x="7" y="0"/>
                    <a:pt x="0" y="5"/>
                    <a:pt x="0" y="16"/>
                  </a:cubicBezTo>
                  <a:cubicBezTo>
                    <a:pt x="0" y="57"/>
                    <a:pt x="123" y="77"/>
                    <a:pt x="150" y="84"/>
                  </a:cubicBezTo>
                  <a:cubicBezTo>
                    <a:pt x="180" y="88"/>
                    <a:pt x="211" y="90"/>
                    <a:pt x="242" y="90"/>
                  </a:cubicBezTo>
                  <a:cubicBezTo>
                    <a:pt x="309" y="90"/>
                    <a:pt x="376" y="80"/>
                    <a:pt x="436" y="57"/>
                  </a:cubicBezTo>
                  <a:cubicBezTo>
                    <a:pt x="457" y="50"/>
                    <a:pt x="457" y="16"/>
                    <a:pt x="436" y="16"/>
                  </a:cubicBezTo>
                  <a:cubicBezTo>
                    <a:pt x="361" y="16"/>
                    <a:pt x="286" y="36"/>
                    <a:pt x="211" y="36"/>
                  </a:cubicBezTo>
                  <a:cubicBezTo>
                    <a:pt x="171" y="29"/>
                    <a:pt x="123" y="23"/>
                    <a:pt x="82" y="16"/>
                  </a:cubicBezTo>
                  <a:lnTo>
                    <a:pt x="55" y="9"/>
                  </a:lnTo>
                  <a:cubicBezTo>
                    <a:pt x="46" y="7"/>
                    <a:pt x="41" y="6"/>
                    <a:pt x="40" y="6"/>
                  </a:cubicBezTo>
                  <a:lnTo>
                    <a:pt x="40" y="6"/>
                  </a:lnTo>
                  <a:cubicBezTo>
                    <a:pt x="36" y="6"/>
                    <a:pt x="51" y="13"/>
                    <a:pt x="41" y="23"/>
                  </a:cubicBezTo>
                  <a:lnTo>
                    <a:pt x="34" y="23"/>
                  </a:lnTo>
                  <a:cubicBezTo>
                    <a:pt x="34" y="23"/>
                    <a:pt x="34" y="16"/>
                    <a:pt x="34" y="16"/>
                  </a:cubicBezTo>
                  <a:cubicBezTo>
                    <a:pt x="31" y="5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 rot="459118">
              <a:off x="5726563" y="1404668"/>
              <a:ext cx="9858" cy="3639"/>
            </a:xfrm>
            <a:custGeom>
              <a:avLst/>
              <a:gdLst/>
              <a:ahLst/>
              <a:cxnLst/>
              <a:rect l="l" t="t" r="r" b="b"/>
              <a:pathLst>
                <a:path w="558" h="206" extrusionOk="0">
                  <a:moveTo>
                    <a:pt x="28" y="0"/>
                  </a:moveTo>
                  <a:cubicBezTo>
                    <a:pt x="1" y="0"/>
                    <a:pt x="1" y="41"/>
                    <a:pt x="28" y="48"/>
                  </a:cubicBezTo>
                  <a:cubicBezTo>
                    <a:pt x="198" y="68"/>
                    <a:pt x="369" y="123"/>
                    <a:pt x="519" y="204"/>
                  </a:cubicBezTo>
                  <a:cubicBezTo>
                    <a:pt x="521" y="205"/>
                    <a:pt x="523" y="206"/>
                    <a:pt x="525" y="206"/>
                  </a:cubicBezTo>
                  <a:cubicBezTo>
                    <a:pt x="543" y="206"/>
                    <a:pt x="557" y="183"/>
                    <a:pt x="539" y="170"/>
                  </a:cubicBezTo>
                  <a:cubicBezTo>
                    <a:pt x="389" y="61"/>
                    <a:pt x="212" y="0"/>
                    <a:pt x="2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 rot="459118">
              <a:off x="5696775" y="1424979"/>
              <a:ext cx="4046" cy="5866"/>
            </a:xfrm>
            <a:custGeom>
              <a:avLst/>
              <a:gdLst/>
              <a:ahLst/>
              <a:cxnLst/>
              <a:rect l="l" t="t" r="r" b="b"/>
              <a:pathLst>
                <a:path w="229" h="332" extrusionOk="0">
                  <a:moveTo>
                    <a:pt x="30" y="0"/>
                  </a:moveTo>
                  <a:cubicBezTo>
                    <a:pt x="15" y="0"/>
                    <a:pt x="0" y="11"/>
                    <a:pt x="4" y="32"/>
                  </a:cubicBezTo>
                  <a:cubicBezTo>
                    <a:pt x="17" y="100"/>
                    <a:pt x="45" y="161"/>
                    <a:pt x="85" y="223"/>
                  </a:cubicBezTo>
                  <a:cubicBezTo>
                    <a:pt x="113" y="263"/>
                    <a:pt x="160" y="332"/>
                    <a:pt x="215" y="332"/>
                  </a:cubicBezTo>
                  <a:cubicBezTo>
                    <a:pt x="228" y="332"/>
                    <a:pt x="228" y="311"/>
                    <a:pt x="222" y="298"/>
                  </a:cubicBezTo>
                  <a:cubicBezTo>
                    <a:pt x="181" y="263"/>
                    <a:pt x="147" y="223"/>
                    <a:pt x="119" y="175"/>
                  </a:cubicBezTo>
                  <a:cubicBezTo>
                    <a:pt x="85" y="127"/>
                    <a:pt x="72" y="80"/>
                    <a:pt x="58" y="25"/>
                  </a:cubicBezTo>
                  <a:cubicBezTo>
                    <a:pt x="58" y="9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 rot="459118">
              <a:off x="5629727" y="1400925"/>
              <a:ext cx="12137" cy="19416"/>
            </a:xfrm>
            <a:custGeom>
              <a:avLst/>
              <a:gdLst/>
              <a:ahLst/>
              <a:cxnLst/>
              <a:rect l="l" t="t" r="r" b="b"/>
              <a:pathLst>
                <a:path w="687" h="1099" extrusionOk="0">
                  <a:moveTo>
                    <a:pt x="666" y="1"/>
                  </a:moveTo>
                  <a:cubicBezTo>
                    <a:pt x="663" y="1"/>
                    <a:pt x="659" y="2"/>
                    <a:pt x="655" y="4"/>
                  </a:cubicBezTo>
                  <a:cubicBezTo>
                    <a:pt x="300" y="154"/>
                    <a:pt x="1" y="699"/>
                    <a:pt x="48" y="1073"/>
                  </a:cubicBezTo>
                  <a:cubicBezTo>
                    <a:pt x="48" y="1090"/>
                    <a:pt x="60" y="1099"/>
                    <a:pt x="72" y="1099"/>
                  </a:cubicBezTo>
                  <a:cubicBezTo>
                    <a:pt x="84" y="1099"/>
                    <a:pt x="96" y="1090"/>
                    <a:pt x="96" y="1073"/>
                  </a:cubicBezTo>
                  <a:cubicBezTo>
                    <a:pt x="144" y="665"/>
                    <a:pt x="355" y="297"/>
                    <a:pt x="675" y="38"/>
                  </a:cubicBezTo>
                  <a:cubicBezTo>
                    <a:pt x="686" y="27"/>
                    <a:pt x="683" y="1"/>
                    <a:pt x="66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 rot="459118">
              <a:off x="5639661" y="1404463"/>
              <a:ext cx="5724" cy="10530"/>
            </a:xfrm>
            <a:custGeom>
              <a:avLst/>
              <a:gdLst/>
              <a:ahLst/>
              <a:cxnLst/>
              <a:rect l="l" t="t" r="r" b="b"/>
              <a:pathLst>
                <a:path w="324" h="596" extrusionOk="0">
                  <a:moveTo>
                    <a:pt x="295" y="0"/>
                  </a:moveTo>
                  <a:cubicBezTo>
                    <a:pt x="292" y="0"/>
                    <a:pt x="289" y="1"/>
                    <a:pt x="286" y="4"/>
                  </a:cubicBezTo>
                  <a:cubicBezTo>
                    <a:pt x="116" y="106"/>
                    <a:pt x="0" y="385"/>
                    <a:pt x="0" y="576"/>
                  </a:cubicBezTo>
                  <a:cubicBezTo>
                    <a:pt x="4" y="588"/>
                    <a:pt x="15" y="595"/>
                    <a:pt x="25" y="595"/>
                  </a:cubicBezTo>
                  <a:cubicBezTo>
                    <a:pt x="32" y="595"/>
                    <a:pt x="38" y="591"/>
                    <a:pt x="41" y="583"/>
                  </a:cubicBezTo>
                  <a:cubicBezTo>
                    <a:pt x="109" y="372"/>
                    <a:pt x="150" y="195"/>
                    <a:pt x="307" y="31"/>
                  </a:cubicBezTo>
                  <a:cubicBezTo>
                    <a:pt x="323" y="20"/>
                    <a:pt x="309" y="0"/>
                    <a:pt x="29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 rot="459118">
              <a:off x="5688113" y="1300573"/>
              <a:ext cx="28462" cy="22650"/>
            </a:xfrm>
            <a:custGeom>
              <a:avLst/>
              <a:gdLst/>
              <a:ahLst/>
              <a:cxnLst/>
              <a:rect l="l" t="t" r="r" b="b"/>
              <a:pathLst>
                <a:path w="1611" h="1282" extrusionOk="0">
                  <a:moveTo>
                    <a:pt x="1257" y="0"/>
                  </a:moveTo>
                  <a:cubicBezTo>
                    <a:pt x="974" y="0"/>
                    <a:pt x="698" y="98"/>
                    <a:pt x="471" y="277"/>
                  </a:cubicBezTo>
                  <a:cubicBezTo>
                    <a:pt x="259" y="461"/>
                    <a:pt x="1" y="904"/>
                    <a:pt x="14" y="1204"/>
                  </a:cubicBezTo>
                  <a:cubicBezTo>
                    <a:pt x="14" y="1257"/>
                    <a:pt x="52" y="1281"/>
                    <a:pt x="93" y="1281"/>
                  </a:cubicBezTo>
                  <a:cubicBezTo>
                    <a:pt x="142" y="1281"/>
                    <a:pt x="195" y="1246"/>
                    <a:pt x="191" y="1183"/>
                  </a:cubicBezTo>
                  <a:cubicBezTo>
                    <a:pt x="178" y="911"/>
                    <a:pt x="484" y="448"/>
                    <a:pt x="702" y="325"/>
                  </a:cubicBezTo>
                  <a:cubicBezTo>
                    <a:pt x="872" y="233"/>
                    <a:pt x="1059" y="186"/>
                    <a:pt x="1248" y="186"/>
                  </a:cubicBezTo>
                  <a:cubicBezTo>
                    <a:pt x="1325" y="186"/>
                    <a:pt x="1402" y="194"/>
                    <a:pt x="1479" y="209"/>
                  </a:cubicBezTo>
                  <a:lnTo>
                    <a:pt x="1479" y="202"/>
                  </a:lnTo>
                  <a:cubicBezTo>
                    <a:pt x="1483" y="203"/>
                    <a:pt x="1487" y="203"/>
                    <a:pt x="1491" y="203"/>
                  </a:cubicBezTo>
                  <a:cubicBezTo>
                    <a:pt x="1590" y="203"/>
                    <a:pt x="1610" y="52"/>
                    <a:pt x="1506" y="25"/>
                  </a:cubicBezTo>
                  <a:cubicBezTo>
                    <a:pt x="1423" y="9"/>
                    <a:pt x="1340" y="0"/>
                    <a:pt x="125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 rot="459118">
              <a:off x="5744394" y="1233713"/>
              <a:ext cx="46182" cy="94114"/>
            </a:xfrm>
            <a:custGeom>
              <a:avLst/>
              <a:gdLst/>
              <a:ahLst/>
              <a:cxnLst/>
              <a:rect l="l" t="t" r="r" b="b"/>
              <a:pathLst>
                <a:path w="2614" h="5327" extrusionOk="0">
                  <a:moveTo>
                    <a:pt x="243" y="0"/>
                  </a:moveTo>
                  <a:cubicBezTo>
                    <a:pt x="127" y="0"/>
                    <a:pt x="141" y="184"/>
                    <a:pt x="257" y="184"/>
                  </a:cubicBezTo>
                  <a:cubicBezTo>
                    <a:pt x="1483" y="191"/>
                    <a:pt x="2429" y="1608"/>
                    <a:pt x="2429" y="2738"/>
                  </a:cubicBezTo>
                  <a:cubicBezTo>
                    <a:pt x="2417" y="3829"/>
                    <a:pt x="1694" y="5146"/>
                    <a:pt x="531" y="5146"/>
                  </a:cubicBezTo>
                  <a:cubicBezTo>
                    <a:pt x="402" y="5146"/>
                    <a:pt x="267" y="5130"/>
                    <a:pt x="127" y="5095"/>
                  </a:cubicBezTo>
                  <a:cubicBezTo>
                    <a:pt x="117" y="5092"/>
                    <a:pt x="108" y="5091"/>
                    <a:pt x="100" y="5091"/>
                  </a:cubicBezTo>
                  <a:cubicBezTo>
                    <a:pt x="9" y="5091"/>
                    <a:pt x="0" y="5247"/>
                    <a:pt x="100" y="5272"/>
                  </a:cubicBezTo>
                  <a:cubicBezTo>
                    <a:pt x="247" y="5309"/>
                    <a:pt x="391" y="5327"/>
                    <a:pt x="529" y="5327"/>
                  </a:cubicBezTo>
                  <a:cubicBezTo>
                    <a:pt x="1739" y="5327"/>
                    <a:pt x="2600" y="4001"/>
                    <a:pt x="2600" y="2834"/>
                  </a:cubicBezTo>
                  <a:cubicBezTo>
                    <a:pt x="2613" y="1560"/>
                    <a:pt x="1646" y="14"/>
                    <a:pt x="24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 rot="459118">
              <a:off x="5737218" y="1237893"/>
              <a:ext cx="31854" cy="88125"/>
            </a:xfrm>
            <a:custGeom>
              <a:avLst/>
              <a:gdLst/>
              <a:ahLst/>
              <a:cxnLst/>
              <a:rect l="l" t="t" r="r" b="b"/>
              <a:pathLst>
                <a:path w="1803" h="4988" extrusionOk="0">
                  <a:moveTo>
                    <a:pt x="1626" y="1"/>
                  </a:moveTo>
                  <a:cubicBezTo>
                    <a:pt x="986" y="1"/>
                    <a:pt x="159" y="876"/>
                    <a:pt x="238" y="1509"/>
                  </a:cubicBezTo>
                  <a:cubicBezTo>
                    <a:pt x="285" y="1857"/>
                    <a:pt x="681" y="2550"/>
                    <a:pt x="1123" y="2641"/>
                  </a:cubicBezTo>
                  <a:lnTo>
                    <a:pt x="1123" y="2641"/>
                  </a:lnTo>
                  <a:cubicBezTo>
                    <a:pt x="480" y="3282"/>
                    <a:pt x="0" y="4314"/>
                    <a:pt x="837" y="4969"/>
                  </a:cubicBezTo>
                  <a:lnTo>
                    <a:pt x="831" y="4969"/>
                  </a:lnTo>
                  <a:cubicBezTo>
                    <a:pt x="847" y="4982"/>
                    <a:pt x="865" y="4987"/>
                    <a:pt x="882" y="4987"/>
                  </a:cubicBezTo>
                  <a:cubicBezTo>
                    <a:pt x="956" y="4987"/>
                    <a:pt x="1018" y="4887"/>
                    <a:pt x="946" y="4826"/>
                  </a:cubicBezTo>
                  <a:cubicBezTo>
                    <a:pt x="129" y="4192"/>
                    <a:pt x="799" y="3112"/>
                    <a:pt x="1451" y="2586"/>
                  </a:cubicBezTo>
                  <a:lnTo>
                    <a:pt x="1451" y="2586"/>
                  </a:lnTo>
                  <a:cubicBezTo>
                    <a:pt x="1480" y="2569"/>
                    <a:pt x="1510" y="2548"/>
                    <a:pt x="1539" y="2524"/>
                  </a:cubicBezTo>
                  <a:cubicBezTo>
                    <a:pt x="1611" y="2462"/>
                    <a:pt x="1556" y="2356"/>
                    <a:pt x="1482" y="2356"/>
                  </a:cubicBezTo>
                  <a:cubicBezTo>
                    <a:pt x="1465" y="2356"/>
                    <a:pt x="1447" y="2361"/>
                    <a:pt x="1430" y="2374"/>
                  </a:cubicBezTo>
                  <a:cubicBezTo>
                    <a:pt x="1416" y="2384"/>
                    <a:pt x="1402" y="2395"/>
                    <a:pt x="1389" y="2405"/>
                  </a:cubicBezTo>
                  <a:lnTo>
                    <a:pt x="1389" y="2405"/>
                  </a:lnTo>
                  <a:cubicBezTo>
                    <a:pt x="1326" y="2448"/>
                    <a:pt x="1261" y="2467"/>
                    <a:pt x="1197" y="2467"/>
                  </a:cubicBezTo>
                  <a:cubicBezTo>
                    <a:pt x="772" y="2467"/>
                    <a:pt x="348" y="1643"/>
                    <a:pt x="429" y="1304"/>
                  </a:cubicBezTo>
                  <a:cubicBezTo>
                    <a:pt x="528" y="863"/>
                    <a:pt x="1099" y="178"/>
                    <a:pt x="1611" y="178"/>
                  </a:cubicBezTo>
                  <a:cubicBezTo>
                    <a:pt x="1628" y="178"/>
                    <a:pt x="1645" y="179"/>
                    <a:pt x="1661" y="181"/>
                  </a:cubicBezTo>
                  <a:cubicBezTo>
                    <a:pt x="1664" y="181"/>
                    <a:pt x="1666" y="181"/>
                    <a:pt x="1668" y="181"/>
                  </a:cubicBezTo>
                  <a:cubicBezTo>
                    <a:pt x="1772" y="181"/>
                    <a:pt x="1802" y="10"/>
                    <a:pt x="1689" y="4"/>
                  </a:cubicBezTo>
                  <a:cubicBezTo>
                    <a:pt x="1668" y="2"/>
                    <a:pt x="1647" y="1"/>
                    <a:pt x="162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 rot="459118">
              <a:off x="5722575" y="1256333"/>
              <a:ext cx="25565" cy="10053"/>
            </a:xfrm>
            <a:custGeom>
              <a:avLst/>
              <a:gdLst/>
              <a:ahLst/>
              <a:cxnLst/>
              <a:rect l="l" t="t" r="r" b="b"/>
              <a:pathLst>
                <a:path w="1447" h="569" extrusionOk="0">
                  <a:moveTo>
                    <a:pt x="134" y="1"/>
                  </a:moveTo>
                  <a:cubicBezTo>
                    <a:pt x="65" y="1"/>
                    <a:pt x="0" y="74"/>
                    <a:pt x="55" y="144"/>
                  </a:cubicBezTo>
                  <a:cubicBezTo>
                    <a:pt x="270" y="416"/>
                    <a:pt x="597" y="568"/>
                    <a:pt x="930" y="568"/>
                  </a:cubicBezTo>
                  <a:cubicBezTo>
                    <a:pt x="1071" y="568"/>
                    <a:pt x="1213" y="541"/>
                    <a:pt x="1349" y="484"/>
                  </a:cubicBezTo>
                  <a:lnTo>
                    <a:pt x="1349" y="477"/>
                  </a:lnTo>
                  <a:cubicBezTo>
                    <a:pt x="1446" y="435"/>
                    <a:pt x="1408" y="301"/>
                    <a:pt x="1322" y="301"/>
                  </a:cubicBezTo>
                  <a:cubicBezTo>
                    <a:pt x="1311" y="301"/>
                    <a:pt x="1300" y="303"/>
                    <a:pt x="1288" y="307"/>
                  </a:cubicBezTo>
                  <a:cubicBezTo>
                    <a:pt x="1170" y="358"/>
                    <a:pt x="1046" y="382"/>
                    <a:pt x="923" y="382"/>
                  </a:cubicBezTo>
                  <a:cubicBezTo>
                    <a:pt x="650" y="382"/>
                    <a:pt x="384" y="260"/>
                    <a:pt x="205" y="35"/>
                  </a:cubicBezTo>
                  <a:cubicBezTo>
                    <a:pt x="185" y="11"/>
                    <a:pt x="159" y="1"/>
                    <a:pt x="134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 rot="459118">
              <a:off x="5723643" y="1263011"/>
              <a:ext cx="27844" cy="33497"/>
            </a:xfrm>
            <a:custGeom>
              <a:avLst/>
              <a:gdLst/>
              <a:ahLst/>
              <a:cxnLst/>
              <a:rect l="l" t="t" r="r" b="b"/>
              <a:pathLst>
                <a:path w="1576" h="1896" extrusionOk="0">
                  <a:moveTo>
                    <a:pt x="668" y="0"/>
                  </a:moveTo>
                  <a:cubicBezTo>
                    <a:pt x="619" y="0"/>
                    <a:pt x="568" y="35"/>
                    <a:pt x="572" y="98"/>
                  </a:cubicBezTo>
                  <a:cubicBezTo>
                    <a:pt x="593" y="377"/>
                    <a:pt x="307" y="575"/>
                    <a:pt x="82" y="677"/>
                  </a:cubicBezTo>
                  <a:cubicBezTo>
                    <a:pt x="14" y="704"/>
                    <a:pt x="0" y="786"/>
                    <a:pt x="55" y="834"/>
                  </a:cubicBezTo>
                  <a:cubicBezTo>
                    <a:pt x="143" y="902"/>
                    <a:pt x="184" y="895"/>
                    <a:pt x="286" y="950"/>
                  </a:cubicBezTo>
                  <a:cubicBezTo>
                    <a:pt x="436" y="1031"/>
                    <a:pt x="456" y="1208"/>
                    <a:pt x="436" y="1365"/>
                  </a:cubicBezTo>
                  <a:cubicBezTo>
                    <a:pt x="416" y="1501"/>
                    <a:pt x="381" y="1638"/>
                    <a:pt x="327" y="1767"/>
                  </a:cubicBezTo>
                  <a:cubicBezTo>
                    <a:pt x="304" y="1831"/>
                    <a:pt x="350" y="1895"/>
                    <a:pt x="411" y="1895"/>
                  </a:cubicBezTo>
                  <a:cubicBezTo>
                    <a:pt x="421" y="1895"/>
                    <a:pt x="432" y="1893"/>
                    <a:pt x="443" y="1890"/>
                  </a:cubicBezTo>
                  <a:cubicBezTo>
                    <a:pt x="610" y="1822"/>
                    <a:pt x="859" y="1724"/>
                    <a:pt x="1081" y="1724"/>
                  </a:cubicBezTo>
                  <a:cubicBezTo>
                    <a:pt x="1193" y="1724"/>
                    <a:pt x="1298" y="1748"/>
                    <a:pt x="1383" y="1815"/>
                  </a:cubicBezTo>
                  <a:cubicBezTo>
                    <a:pt x="1401" y="1828"/>
                    <a:pt x="1420" y="1833"/>
                    <a:pt x="1438" y="1833"/>
                  </a:cubicBezTo>
                  <a:cubicBezTo>
                    <a:pt x="1514" y="1833"/>
                    <a:pt x="1576" y="1732"/>
                    <a:pt x="1499" y="1672"/>
                  </a:cubicBezTo>
                  <a:cubicBezTo>
                    <a:pt x="1380" y="1581"/>
                    <a:pt x="1236" y="1548"/>
                    <a:pt x="1086" y="1548"/>
                  </a:cubicBezTo>
                  <a:cubicBezTo>
                    <a:pt x="912" y="1548"/>
                    <a:pt x="729" y="1593"/>
                    <a:pt x="568" y="1648"/>
                  </a:cubicBezTo>
                  <a:lnTo>
                    <a:pt x="568" y="1648"/>
                  </a:lnTo>
                  <a:cubicBezTo>
                    <a:pt x="610" y="1504"/>
                    <a:pt x="629" y="1351"/>
                    <a:pt x="620" y="1202"/>
                  </a:cubicBezTo>
                  <a:cubicBezTo>
                    <a:pt x="620" y="1072"/>
                    <a:pt x="565" y="943"/>
                    <a:pt x="470" y="854"/>
                  </a:cubicBezTo>
                  <a:cubicBezTo>
                    <a:pt x="417" y="813"/>
                    <a:pt x="358" y="790"/>
                    <a:pt x="301" y="766"/>
                  </a:cubicBezTo>
                  <a:lnTo>
                    <a:pt x="301" y="766"/>
                  </a:lnTo>
                  <a:cubicBezTo>
                    <a:pt x="557" y="616"/>
                    <a:pt x="779" y="389"/>
                    <a:pt x="756" y="78"/>
                  </a:cubicBezTo>
                  <a:cubicBezTo>
                    <a:pt x="750" y="25"/>
                    <a:pt x="710" y="0"/>
                    <a:pt x="66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 rot="459118">
              <a:off x="5766269" y="1300491"/>
              <a:ext cx="59769" cy="60758"/>
            </a:xfrm>
            <a:custGeom>
              <a:avLst/>
              <a:gdLst/>
              <a:ahLst/>
              <a:cxnLst/>
              <a:rect l="l" t="t" r="r" b="b"/>
              <a:pathLst>
                <a:path w="3383" h="3439" extrusionOk="0">
                  <a:moveTo>
                    <a:pt x="1019" y="0"/>
                  </a:moveTo>
                  <a:cubicBezTo>
                    <a:pt x="913" y="0"/>
                    <a:pt x="806" y="8"/>
                    <a:pt x="699" y="24"/>
                  </a:cubicBezTo>
                  <a:cubicBezTo>
                    <a:pt x="594" y="44"/>
                    <a:pt x="603" y="209"/>
                    <a:pt x="707" y="209"/>
                  </a:cubicBezTo>
                  <a:cubicBezTo>
                    <a:pt x="711" y="209"/>
                    <a:pt x="715" y="209"/>
                    <a:pt x="719" y="208"/>
                  </a:cubicBezTo>
                  <a:cubicBezTo>
                    <a:pt x="822" y="192"/>
                    <a:pt x="924" y="185"/>
                    <a:pt x="1025" y="185"/>
                  </a:cubicBezTo>
                  <a:cubicBezTo>
                    <a:pt x="1871" y="185"/>
                    <a:pt x="2656" y="720"/>
                    <a:pt x="3192" y="1353"/>
                  </a:cubicBezTo>
                  <a:cubicBezTo>
                    <a:pt x="3335" y="1523"/>
                    <a:pt x="2102" y="2190"/>
                    <a:pt x="1959" y="2252"/>
                  </a:cubicBezTo>
                  <a:cubicBezTo>
                    <a:pt x="1680" y="2374"/>
                    <a:pt x="1387" y="2476"/>
                    <a:pt x="1087" y="2551"/>
                  </a:cubicBezTo>
                  <a:cubicBezTo>
                    <a:pt x="1033" y="2572"/>
                    <a:pt x="1012" y="2640"/>
                    <a:pt x="1046" y="2688"/>
                  </a:cubicBezTo>
                  <a:lnTo>
                    <a:pt x="1364" y="3130"/>
                  </a:lnTo>
                  <a:lnTo>
                    <a:pt x="1364" y="3130"/>
                  </a:lnTo>
                  <a:cubicBezTo>
                    <a:pt x="1154" y="3216"/>
                    <a:pt x="930" y="3260"/>
                    <a:pt x="705" y="3260"/>
                  </a:cubicBezTo>
                  <a:cubicBezTo>
                    <a:pt x="529" y="3260"/>
                    <a:pt x="352" y="3233"/>
                    <a:pt x="181" y="3178"/>
                  </a:cubicBezTo>
                  <a:lnTo>
                    <a:pt x="174" y="3178"/>
                  </a:lnTo>
                  <a:cubicBezTo>
                    <a:pt x="164" y="3175"/>
                    <a:pt x="154" y="3173"/>
                    <a:pt x="145" y="3173"/>
                  </a:cubicBezTo>
                  <a:cubicBezTo>
                    <a:pt x="53" y="3173"/>
                    <a:pt x="1" y="3311"/>
                    <a:pt x="100" y="3341"/>
                  </a:cubicBezTo>
                  <a:cubicBezTo>
                    <a:pt x="294" y="3406"/>
                    <a:pt x="495" y="3438"/>
                    <a:pt x="697" y="3438"/>
                  </a:cubicBezTo>
                  <a:cubicBezTo>
                    <a:pt x="982" y="3438"/>
                    <a:pt x="1266" y="3374"/>
                    <a:pt x="1530" y="3246"/>
                  </a:cubicBezTo>
                  <a:cubicBezTo>
                    <a:pt x="1584" y="3226"/>
                    <a:pt x="1605" y="3158"/>
                    <a:pt x="1571" y="3110"/>
                  </a:cubicBezTo>
                  <a:lnTo>
                    <a:pt x="1266" y="2691"/>
                  </a:lnTo>
                  <a:lnTo>
                    <a:pt x="1266" y="2691"/>
                  </a:lnTo>
                  <a:cubicBezTo>
                    <a:pt x="2052" y="2480"/>
                    <a:pt x="2967" y="2099"/>
                    <a:pt x="3369" y="1366"/>
                  </a:cubicBezTo>
                  <a:cubicBezTo>
                    <a:pt x="3383" y="1339"/>
                    <a:pt x="3383" y="1305"/>
                    <a:pt x="3362" y="1284"/>
                  </a:cubicBezTo>
                  <a:cubicBezTo>
                    <a:pt x="2800" y="582"/>
                    <a:pt x="1937" y="0"/>
                    <a:pt x="101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 rot="459118">
              <a:off x="5736330" y="1320490"/>
              <a:ext cx="90686" cy="12579"/>
            </a:xfrm>
            <a:custGeom>
              <a:avLst/>
              <a:gdLst/>
              <a:ahLst/>
              <a:cxnLst/>
              <a:rect l="l" t="t" r="r" b="b"/>
              <a:pathLst>
                <a:path w="5133" h="712" extrusionOk="0">
                  <a:moveTo>
                    <a:pt x="5005" y="0"/>
                  </a:moveTo>
                  <a:cubicBezTo>
                    <a:pt x="5003" y="0"/>
                    <a:pt x="5001" y="0"/>
                    <a:pt x="4998" y="1"/>
                  </a:cubicBezTo>
                  <a:cubicBezTo>
                    <a:pt x="3377" y="76"/>
                    <a:pt x="1681" y="144"/>
                    <a:pt x="101" y="539"/>
                  </a:cubicBezTo>
                  <a:cubicBezTo>
                    <a:pt x="0" y="564"/>
                    <a:pt x="45" y="712"/>
                    <a:pt x="145" y="712"/>
                  </a:cubicBezTo>
                  <a:cubicBezTo>
                    <a:pt x="153" y="712"/>
                    <a:pt x="161" y="711"/>
                    <a:pt x="169" y="709"/>
                  </a:cubicBezTo>
                  <a:cubicBezTo>
                    <a:pt x="1729" y="321"/>
                    <a:pt x="3411" y="259"/>
                    <a:pt x="5019" y="178"/>
                  </a:cubicBezTo>
                  <a:cubicBezTo>
                    <a:pt x="5132" y="171"/>
                    <a:pt x="5115" y="0"/>
                    <a:pt x="500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 rot="459118">
              <a:off x="5796056" y="1336487"/>
              <a:ext cx="4434" cy="1855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231" y="1"/>
                  </a:moveTo>
                  <a:cubicBezTo>
                    <a:pt x="229" y="1"/>
                    <a:pt x="227" y="1"/>
                    <a:pt x="225" y="2"/>
                  </a:cubicBezTo>
                  <a:cubicBezTo>
                    <a:pt x="191" y="9"/>
                    <a:pt x="157" y="16"/>
                    <a:pt x="123" y="29"/>
                  </a:cubicBezTo>
                  <a:cubicBezTo>
                    <a:pt x="89" y="43"/>
                    <a:pt x="55" y="50"/>
                    <a:pt x="21" y="63"/>
                  </a:cubicBezTo>
                  <a:cubicBezTo>
                    <a:pt x="0" y="70"/>
                    <a:pt x="0" y="97"/>
                    <a:pt x="21" y="104"/>
                  </a:cubicBezTo>
                  <a:cubicBezTo>
                    <a:pt x="96" y="104"/>
                    <a:pt x="171" y="84"/>
                    <a:pt x="232" y="36"/>
                  </a:cubicBezTo>
                  <a:lnTo>
                    <a:pt x="239" y="36"/>
                  </a:lnTo>
                  <a:cubicBezTo>
                    <a:pt x="251" y="24"/>
                    <a:pt x="247" y="1"/>
                    <a:pt x="23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 rot="459118">
              <a:off x="5788882" y="1337841"/>
              <a:ext cx="4205" cy="1360"/>
            </a:xfrm>
            <a:custGeom>
              <a:avLst/>
              <a:gdLst/>
              <a:ahLst/>
              <a:cxnLst/>
              <a:rect l="l" t="t" r="r" b="b"/>
              <a:pathLst>
                <a:path w="238" h="77" extrusionOk="0">
                  <a:moveTo>
                    <a:pt x="224" y="0"/>
                  </a:moveTo>
                  <a:cubicBezTo>
                    <a:pt x="156" y="0"/>
                    <a:pt x="88" y="7"/>
                    <a:pt x="20" y="35"/>
                  </a:cubicBezTo>
                  <a:cubicBezTo>
                    <a:pt x="1" y="41"/>
                    <a:pt x="5" y="76"/>
                    <a:pt x="27" y="76"/>
                  </a:cubicBezTo>
                  <a:cubicBezTo>
                    <a:pt x="29" y="76"/>
                    <a:pt x="31" y="76"/>
                    <a:pt x="33" y="75"/>
                  </a:cubicBezTo>
                  <a:cubicBezTo>
                    <a:pt x="95" y="69"/>
                    <a:pt x="163" y="55"/>
                    <a:pt x="224" y="35"/>
                  </a:cubicBezTo>
                  <a:cubicBezTo>
                    <a:pt x="238" y="28"/>
                    <a:pt x="238" y="7"/>
                    <a:pt x="224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 rot="459118">
              <a:off x="5790330" y="1334193"/>
              <a:ext cx="3021" cy="1095"/>
            </a:xfrm>
            <a:custGeom>
              <a:avLst/>
              <a:gdLst/>
              <a:ahLst/>
              <a:cxnLst/>
              <a:rect l="l" t="t" r="r" b="b"/>
              <a:pathLst>
                <a:path w="171" h="62" extrusionOk="0">
                  <a:moveTo>
                    <a:pt x="144" y="0"/>
                  </a:moveTo>
                  <a:cubicBezTo>
                    <a:pt x="110" y="0"/>
                    <a:pt x="69" y="14"/>
                    <a:pt x="28" y="14"/>
                  </a:cubicBezTo>
                  <a:cubicBezTo>
                    <a:pt x="1" y="21"/>
                    <a:pt x="8" y="62"/>
                    <a:pt x="35" y="62"/>
                  </a:cubicBezTo>
                  <a:cubicBezTo>
                    <a:pt x="76" y="62"/>
                    <a:pt x="116" y="48"/>
                    <a:pt x="157" y="34"/>
                  </a:cubicBezTo>
                  <a:cubicBezTo>
                    <a:pt x="171" y="21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 rot="459118">
              <a:off x="5706079" y="1294540"/>
              <a:ext cx="21854" cy="8639"/>
            </a:xfrm>
            <a:custGeom>
              <a:avLst/>
              <a:gdLst/>
              <a:ahLst/>
              <a:cxnLst/>
              <a:rect l="l" t="t" r="r" b="b"/>
              <a:pathLst>
                <a:path w="1237" h="489" extrusionOk="0">
                  <a:moveTo>
                    <a:pt x="1195" y="1"/>
                  </a:moveTo>
                  <a:cubicBezTo>
                    <a:pt x="977" y="1"/>
                    <a:pt x="780" y="96"/>
                    <a:pt x="575" y="171"/>
                  </a:cubicBezTo>
                  <a:cubicBezTo>
                    <a:pt x="378" y="239"/>
                    <a:pt x="187" y="334"/>
                    <a:pt x="17" y="457"/>
                  </a:cubicBezTo>
                  <a:cubicBezTo>
                    <a:pt x="0" y="468"/>
                    <a:pt x="11" y="488"/>
                    <a:pt x="26" y="488"/>
                  </a:cubicBezTo>
                  <a:cubicBezTo>
                    <a:pt x="29" y="488"/>
                    <a:pt x="33" y="487"/>
                    <a:pt x="37" y="484"/>
                  </a:cubicBezTo>
                  <a:cubicBezTo>
                    <a:pt x="371" y="287"/>
                    <a:pt x="807" y="89"/>
                    <a:pt x="1202" y="55"/>
                  </a:cubicBezTo>
                  <a:cubicBezTo>
                    <a:pt x="1236" y="48"/>
                    <a:pt x="1229" y="1"/>
                    <a:pt x="1195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 rot="459118">
              <a:off x="5715876" y="1286436"/>
              <a:ext cx="12526" cy="3904"/>
            </a:xfrm>
            <a:custGeom>
              <a:avLst/>
              <a:gdLst/>
              <a:ahLst/>
              <a:cxnLst/>
              <a:rect l="l" t="t" r="r" b="b"/>
              <a:pathLst>
                <a:path w="709" h="221" extrusionOk="0">
                  <a:moveTo>
                    <a:pt x="633" y="0"/>
                  </a:moveTo>
                  <a:cubicBezTo>
                    <a:pt x="419" y="0"/>
                    <a:pt x="232" y="141"/>
                    <a:pt x="21" y="179"/>
                  </a:cubicBezTo>
                  <a:lnTo>
                    <a:pt x="27" y="179"/>
                  </a:lnTo>
                  <a:cubicBezTo>
                    <a:pt x="0" y="186"/>
                    <a:pt x="0" y="220"/>
                    <a:pt x="27" y="220"/>
                  </a:cubicBezTo>
                  <a:cubicBezTo>
                    <a:pt x="252" y="193"/>
                    <a:pt x="443" y="70"/>
                    <a:pt x="674" y="57"/>
                  </a:cubicBezTo>
                  <a:cubicBezTo>
                    <a:pt x="709" y="57"/>
                    <a:pt x="709" y="2"/>
                    <a:pt x="674" y="2"/>
                  </a:cubicBezTo>
                  <a:cubicBezTo>
                    <a:pt x="660" y="1"/>
                    <a:pt x="646" y="0"/>
                    <a:pt x="63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 rot="459118">
              <a:off x="5759949" y="1299121"/>
              <a:ext cx="16784" cy="12190"/>
            </a:xfrm>
            <a:custGeom>
              <a:avLst/>
              <a:gdLst/>
              <a:ahLst/>
              <a:cxnLst/>
              <a:rect l="l" t="t" r="r" b="b"/>
              <a:pathLst>
                <a:path w="950" h="690" extrusionOk="0">
                  <a:moveTo>
                    <a:pt x="32" y="1"/>
                  </a:moveTo>
                  <a:cubicBezTo>
                    <a:pt x="15" y="1"/>
                    <a:pt x="0" y="17"/>
                    <a:pt x="10" y="36"/>
                  </a:cubicBezTo>
                  <a:cubicBezTo>
                    <a:pt x="214" y="370"/>
                    <a:pt x="541" y="601"/>
                    <a:pt x="923" y="690"/>
                  </a:cubicBezTo>
                  <a:cubicBezTo>
                    <a:pt x="943" y="690"/>
                    <a:pt x="950" y="663"/>
                    <a:pt x="929" y="656"/>
                  </a:cubicBezTo>
                  <a:cubicBezTo>
                    <a:pt x="582" y="526"/>
                    <a:pt x="276" y="302"/>
                    <a:pt x="51" y="9"/>
                  </a:cubicBezTo>
                  <a:cubicBezTo>
                    <a:pt x="45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 rot="459118">
              <a:off x="5770676" y="1298411"/>
              <a:ext cx="9788" cy="7120"/>
            </a:xfrm>
            <a:custGeom>
              <a:avLst/>
              <a:gdLst/>
              <a:ahLst/>
              <a:cxnLst/>
              <a:rect l="l" t="t" r="r" b="b"/>
              <a:pathLst>
                <a:path w="554" h="403" extrusionOk="0">
                  <a:moveTo>
                    <a:pt x="30" y="0"/>
                  </a:moveTo>
                  <a:cubicBezTo>
                    <a:pt x="14" y="0"/>
                    <a:pt x="1" y="25"/>
                    <a:pt x="17" y="41"/>
                  </a:cubicBezTo>
                  <a:cubicBezTo>
                    <a:pt x="167" y="190"/>
                    <a:pt x="344" y="306"/>
                    <a:pt x="534" y="402"/>
                  </a:cubicBezTo>
                  <a:cubicBezTo>
                    <a:pt x="536" y="402"/>
                    <a:pt x="538" y="403"/>
                    <a:pt x="540" y="403"/>
                  </a:cubicBezTo>
                  <a:cubicBezTo>
                    <a:pt x="550" y="403"/>
                    <a:pt x="554" y="387"/>
                    <a:pt x="548" y="381"/>
                  </a:cubicBezTo>
                  <a:cubicBezTo>
                    <a:pt x="385" y="245"/>
                    <a:pt x="221" y="122"/>
                    <a:pt x="44" y="6"/>
                  </a:cubicBezTo>
                  <a:cubicBezTo>
                    <a:pt x="40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 rot="459118">
              <a:off x="5757877" y="1259839"/>
              <a:ext cx="26678" cy="8109"/>
            </a:xfrm>
            <a:custGeom>
              <a:avLst/>
              <a:gdLst/>
              <a:ahLst/>
              <a:cxnLst/>
              <a:rect l="l" t="t" r="r" b="b"/>
              <a:pathLst>
                <a:path w="1510" h="459" extrusionOk="0">
                  <a:moveTo>
                    <a:pt x="1166" y="0"/>
                  </a:moveTo>
                  <a:cubicBezTo>
                    <a:pt x="1019" y="0"/>
                    <a:pt x="867" y="28"/>
                    <a:pt x="753" y="53"/>
                  </a:cubicBezTo>
                  <a:cubicBezTo>
                    <a:pt x="488" y="108"/>
                    <a:pt x="208" y="203"/>
                    <a:pt x="18" y="414"/>
                  </a:cubicBezTo>
                  <a:cubicBezTo>
                    <a:pt x="0" y="431"/>
                    <a:pt x="22" y="458"/>
                    <a:pt x="45" y="458"/>
                  </a:cubicBezTo>
                  <a:cubicBezTo>
                    <a:pt x="50" y="458"/>
                    <a:pt x="54" y="457"/>
                    <a:pt x="59" y="455"/>
                  </a:cubicBezTo>
                  <a:cubicBezTo>
                    <a:pt x="290" y="278"/>
                    <a:pt x="556" y="162"/>
                    <a:pt x="835" y="115"/>
                  </a:cubicBezTo>
                  <a:cubicBezTo>
                    <a:pt x="985" y="96"/>
                    <a:pt x="1132" y="87"/>
                    <a:pt x="1279" y="87"/>
                  </a:cubicBezTo>
                  <a:cubicBezTo>
                    <a:pt x="1353" y="87"/>
                    <a:pt x="1428" y="90"/>
                    <a:pt x="1502" y="94"/>
                  </a:cubicBezTo>
                  <a:cubicBezTo>
                    <a:pt x="1509" y="94"/>
                    <a:pt x="1509" y="87"/>
                    <a:pt x="1502" y="80"/>
                  </a:cubicBezTo>
                  <a:cubicBezTo>
                    <a:pt x="1414" y="21"/>
                    <a:pt x="1292" y="0"/>
                    <a:pt x="116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 rot="459118">
              <a:off x="5770024" y="1275748"/>
              <a:ext cx="18480" cy="3003"/>
            </a:xfrm>
            <a:custGeom>
              <a:avLst/>
              <a:gdLst/>
              <a:ahLst/>
              <a:cxnLst/>
              <a:rect l="l" t="t" r="r" b="b"/>
              <a:pathLst>
                <a:path w="1046" h="170" extrusionOk="0">
                  <a:moveTo>
                    <a:pt x="553" y="1"/>
                  </a:moveTo>
                  <a:cubicBezTo>
                    <a:pt x="364" y="1"/>
                    <a:pt x="171" y="46"/>
                    <a:pt x="31" y="113"/>
                  </a:cubicBezTo>
                  <a:cubicBezTo>
                    <a:pt x="0" y="125"/>
                    <a:pt x="13" y="169"/>
                    <a:pt x="40" y="169"/>
                  </a:cubicBezTo>
                  <a:cubicBezTo>
                    <a:pt x="44" y="169"/>
                    <a:pt x="47" y="168"/>
                    <a:pt x="51" y="167"/>
                  </a:cubicBezTo>
                  <a:cubicBezTo>
                    <a:pt x="204" y="109"/>
                    <a:pt x="366" y="80"/>
                    <a:pt x="529" y="80"/>
                  </a:cubicBezTo>
                  <a:cubicBezTo>
                    <a:pt x="691" y="80"/>
                    <a:pt x="855" y="109"/>
                    <a:pt x="1011" y="167"/>
                  </a:cubicBezTo>
                  <a:cubicBezTo>
                    <a:pt x="1032" y="167"/>
                    <a:pt x="1045" y="147"/>
                    <a:pt x="1032" y="140"/>
                  </a:cubicBezTo>
                  <a:cubicBezTo>
                    <a:pt x="906" y="41"/>
                    <a:pt x="731" y="1"/>
                    <a:pt x="55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 rot="459118">
              <a:off x="5742986" y="1234453"/>
              <a:ext cx="12932" cy="16095"/>
            </a:xfrm>
            <a:custGeom>
              <a:avLst/>
              <a:gdLst/>
              <a:ahLst/>
              <a:cxnLst/>
              <a:rect l="l" t="t" r="r" b="b"/>
              <a:pathLst>
                <a:path w="732" h="911" extrusionOk="0">
                  <a:moveTo>
                    <a:pt x="704" y="1"/>
                  </a:moveTo>
                  <a:cubicBezTo>
                    <a:pt x="609" y="7"/>
                    <a:pt x="500" y="151"/>
                    <a:pt x="439" y="212"/>
                  </a:cubicBezTo>
                  <a:cubicBezTo>
                    <a:pt x="255" y="403"/>
                    <a:pt x="105" y="627"/>
                    <a:pt x="9" y="873"/>
                  </a:cubicBezTo>
                  <a:cubicBezTo>
                    <a:pt x="1" y="894"/>
                    <a:pt x="14" y="910"/>
                    <a:pt x="29" y="910"/>
                  </a:cubicBezTo>
                  <a:cubicBezTo>
                    <a:pt x="37" y="910"/>
                    <a:pt x="45" y="905"/>
                    <a:pt x="50" y="893"/>
                  </a:cubicBezTo>
                  <a:cubicBezTo>
                    <a:pt x="200" y="580"/>
                    <a:pt x="411" y="219"/>
                    <a:pt x="718" y="35"/>
                  </a:cubicBezTo>
                  <a:cubicBezTo>
                    <a:pt x="731" y="21"/>
                    <a:pt x="725" y="1"/>
                    <a:pt x="704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 rot="-226806">
              <a:off x="5783655" y="1453317"/>
              <a:ext cx="48348" cy="64923"/>
            </a:xfrm>
            <a:custGeom>
              <a:avLst/>
              <a:gdLst/>
              <a:ahLst/>
              <a:cxnLst/>
              <a:rect l="l" t="t" r="r" b="b"/>
              <a:pathLst>
                <a:path w="2736" h="3674" extrusionOk="0">
                  <a:moveTo>
                    <a:pt x="2030" y="1"/>
                  </a:moveTo>
                  <a:cubicBezTo>
                    <a:pt x="1545" y="1"/>
                    <a:pt x="1049" y="431"/>
                    <a:pt x="1281" y="968"/>
                  </a:cubicBezTo>
                  <a:lnTo>
                    <a:pt x="1281" y="968"/>
                  </a:lnTo>
                  <a:cubicBezTo>
                    <a:pt x="1244" y="960"/>
                    <a:pt x="1208" y="956"/>
                    <a:pt x="1173" y="956"/>
                  </a:cubicBezTo>
                  <a:cubicBezTo>
                    <a:pt x="705" y="956"/>
                    <a:pt x="360" y="1591"/>
                    <a:pt x="699" y="1992"/>
                  </a:cubicBezTo>
                  <a:lnTo>
                    <a:pt x="699" y="1992"/>
                  </a:lnTo>
                  <a:cubicBezTo>
                    <a:pt x="255" y="2043"/>
                    <a:pt x="1" y="2329"/>
                    <a:pt x="116" y="2822"/>
                  </a:cubicBezTo>
                  <a:cubicBezTo>
                    <a:pt x="184" y="3094"/>
                    <a:pt x="443" y="3333"/>
                    <a:pt x="675" y="3469"/>
                  </a:cubicBezTo>
                  <a:cubicBezTo>
                    <a:pt x="768" y="3521"/>
                    <a:pt x="996" y="3674"/>
                    <a:pt x="1150" y="3674"/>
                  </a:cubicBezTo>
                  <a:cubicBezTo>
                    <a:pt x="1176" y="3674"/>
                    <a:pt x="1199" y="3669"/>
                    <a:pt x="1220" y="3660"/>
                  </a:cubicBezTo>
                  <a:cubicBezTo>
                    <a:pt x="1285" y="3624"/>
                    <a:pt x="1263" y="3522"/>
                    <a:pt x="1202" y="3522"/>
                  </a:cubicBezTo>
                  <a:cubicBezTo>
                    <a:pt x="1193" y="3522"/>
                    <a:pt x="1183" y="3525"/>
                    <a:pt x="1172" y="3530"/>
                  </a:cubicBezTo>
                  <a:cubicBezTo>
                    <a:pt x="1154" y="3539"/>
                    <a:pt x="1133" y="3543"/>
                    <a:pt x="1111" y="3543"/>
                  </a:cubicBezTo>
                  <a:cubicBezTo>
                    <a:pt x="889" y="3543"/>
                    <a:pt x="482" y="3151"/>
                    <a:pt x="389" y="3040"/>
                  </a:cubicBezTo>
                  <a:cubicBezTo>
                    <a:pt x="205" y="2822"/>
                    <a:pt x="130" y="2434"/>
                    <a:pt x="375" y="2236"/>
                  </a:cubicBezTo>
                  <a:cubicBezTo>
                    <a:pt x="511" y="2127"/>
                    <a:pt x="716" y="2127"/>
                    <a:pt x="879" y="2127"/>
                  </a:cubicBezTo>
                  <a:cubicBezTo>
                    <a:pt x="940" y="2120"/>
                    <a:pt x="961" y="2045"/>
                    <a:pt x="920" y="2004"/>
                  </a:cubicBezTo>
                  <a:cubicBezTo>
                    <a:pt x="688" y="1841"/>
                    <a:pt x="607" y="1596"/>
                    <a:pt x="777" y="1337"/>
                  </a:cubicBezTo>
                  <a:cubicBezTo>
                    <a:pt x="865" y="1193"/>
                    <a:pt x="1023" y="1112"/>
                    <a:pt x="1188" y="1112"/>
                  </a:cubicBezTo>
                  <a:cubicBezTo>
                    <a:pt x="1265" y="1112"/>
                    <a:pt x="1344" y="1130"/>
                    <a:pt x="1417" y="1167"/>
                  </a:cubicBezTo>
                  <a:cubicBezTo>
                    <a:pt x="1427" y="1174"/>
                    <a:pt x="1437" y="1177"/>
                    <a:pt x="1447" y="1177"/>
                  </a:cubicBezTo>
                  <a:cubicBezTo>
                    <a:pt x="1493" y="1177"/>
                    <a:pt x="1533" y="1110"/>
                    <a:pt x="1499" y="1071"/>
                  </a:cubicBezTo>
                  <a:cubicBezTo>
                    <a:pt x="1137" y="566"/>
                    <a:pt x="1588" y="137"/>
                    <a:pt x="2027" y="137"/>
                  </a:cubicBezTo>
                  <a:cubicBezTo>
                    <a:pt x="2257" y="137"/>
                    <a:pt x="2484" y="255"/>
                    <a:pt x="2589" y="540"/>
                  </a:cubicBezTo>
                  <a:cubicBezTo>
                    <a:pt x="2599" y="571"/>
                    <a:pt x="2625" y="585"/>
                    <a:pt x="2650" y="585"/>
                  </a:cubicBezTo>
                  <a:cubicBezTo>
                    <a:pt x="2692" y="585"/>
                    <a:pt x="2735" y="550"/>
                    <a:pt x="2718" y="499"/>
                  </a:cubicBezTo>
                  <a:cubicBezTo>
                    <a:pt x="2589" y="146"/>
                    <a:pt x="2312" y="1"/>
                    <a:pt x="2030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 rot="-226806">
              <a:off x="5778490" y="1434327"/>
              <a:ext cx="57024" cy="41138"/>
            </a:xfrm>
            <a:custGeom>
              <a:avLst/>
              <a:gdLst/>
              <a:ahLst/>
              <a:cxnLst/>
              <a:rect l="l" t="t" r="r" b="b"/>
              <a:pathLst>
                <a:path w="3227" h="2328" extrusionOk="0">
                  <a:moveTo>
                    <a:pt x="1482" y="0"/>
                  </a:moveTo>
                  <a:cubicBezTo>
                    <a:pt x="1127" y="0"/>
                    <a:pt x="771" y="90"/>
                    <a:pt x="457" y="279"/>
                  </a:cubicBezTo>
                  <a:cubicBezTo>
                    <a:pt x="137" y="470"/>
                    <a:pt x="0" y="865"/>
                    <a:pt x="130" y="1212"/>
                  </a:cubicBezTo>
                  <a:cubicBezTo>
                    <a:pt x="199" y="1410"/>
                    <a:pt x="415" y="1553"/>
                    <a:pt x="627" y="1553"/>
                  </a:cubicBezTo>
                  <a:cubicBezTo>
                    <a:pt x="636" y="1553"/>
                    <a:pt x="645" y="1553"/>
                    <a:pt x="654" y="1552"/>
                  </a:cubicBezTo>
                  <a:lnTo>
                    <a:pt x="654" y="1552"/>
                  </a:lnTo>
                  <a:cubicBezTo>
                    <a:pt x="561" y="1844"/>
                    <a:pt x="674" y="2132"/>
                    <a:pt x="947" y="2316"/>
                  </a:cubicBezTo>
                  <a:cubicBezTo>
                    <a:pt x="961" y="2324"/>
                    <a:pt x="975" y="2328"/>
                    <a:pt x="988" y="2328"/>
                  </a:cubicBezTo>
                  <a:cubicBezTo>
                    <a:pt x="1049" y="2328"/>
                    <a:pt x="1097" y="2252"/>
                    <a:pt x="1036" y="2213"/>
                  </a:cubicBezTo>
                  <a:lnTo>
                    <a:pt x="1043" y="2213"/>
                  </a:lnTo>
                  <a:cubicBezTo>
                    <a:pt x="784" y="2043"/>
                    <a:pt x="682" y="1771"/>
                    <a:pt x="838" y="1485"/>
                  </a:cubicBezTo>
                  <a:cubicBezTo>
                    <a:pt x="862" y="1437"/>
                    <a:pt x="824" y="1385"/>
                    <a:pt x="774" y="1385"/>
                  </a:cubicBezTo>
                  <a:cubicBezTo>
                    <a:pt x="766" y="1385"/>
                    <a:pt x="758" y="1386"/>
                    <a:pt x="750" y="1389"/>
                  </a:cubicBezTo>
                  <a:cubicBezTo>
                    <a:pt x="699" y="1411"/>
                    <a:pt x="651" y="1421"/>
                    <a:pt x="607" y="1421"/>
                  </a:cubicBezTo>
                  <a:cubicBezTo>
                    <a:pt x="359" y="1421"/>
                    <a:pt x="201" y="1121"/>
                    <a:pt x="218" y="885"/>
                  </a:cubicBezTo>
                  <a:cubicBezTo>
                    <a:pt x="246" y="483"/>
                    <a:pt x="668" y="299"/>
                    <a:pt x="1002" y="204"/>
                  </a:cubicBezTo>
                  <a:cubicBezTo>
                    <a:pt x="1168" y="159"/>
                    <a:pt x="1337" y="137"/>
                    <a:pt x="1504" y="137"/>
                  </a:cubicBezTo>
                  <a:cubicBezTo>
                    <a:pt x="2122" y="137"/>
                    <a:pt x="2714" y="436"/>
                    <a:pt x="3079" y="967"/>
                  </a:cubicBezTo>
                  <a:cubicBezTo>
                    <a:pt x="3093" y="989"/>
                    <a:pt x="3113" y="998"/>
                    <a:pt x="3133" y="998"/>
                  </a:cubicBezTo>
                  <a:cubicBezTo>
                    <a:pt x="3180" y="998"/>
                    <a:pt x="3227" y="945"/>
                    <a:pt x="3188" y="892"/>
                  </a:cubicBezTo>
                  <a:cubicBezTo>
                    <a:pt x="2814" y="318"/>
                    <a:pt x="2150" y="0"/>
                    <a:pt x="1482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 rot="-226806">
              <a:off x="5759175" y="1452214"/>
              <a:ext cx="30164" cy="56777"/>
            </a:xfrm>
            <a:custGeom>
              <a:avLst/>
              <a:gdLst/>
              <a:ahLst/>
              <a:cxnLst/>
              <a:rect l="l" t="t" r="r" b="b"/>
              <a:pathLst>
                <a:path w="1707" h="3213" extrusionOk="0">
                  <a:moveTo>
                    <a:pt x="1327" y="1"/>
                  </a:moveTo>
                  <a:cubicBezTo>
                    <a:pt x="1314" y="1"/>
                    <a:pt x="1301" y="4"/>
                    <a:pt x="1288" y="12"/>
                  </a:cubicBezTo>
                  <a:cubicBezTo>
                    <a:pt x="0" y="761"/>
                    <a:pt x="218" y="2661"/>
                    <a:pt x="1581" y="3206"/>
                  </a:cubicBezTo>
                  <a:cubicBezTo>
                    <a:pt x="1590" y="3210"/>
                    <a:pt x="1600" y="3212"/>
                    <a:pt x="1609" y="3212"/>
                  </a:cubicBezTo>
                  <a:cubicBezTo>
                    <a:pt x="1673" y="3212"/>
                    <a:pt x="1707" y="3114"/>
                    <a:pt x="1635" y="3084"/>
                  </a:cubicBezTo>
                  <a:cubicBezTo>
                    <a:pt x="375" y="2573"/>
                    <a:pt x="177" y="822"/>
                    <a:pt x="1369" y="128"/>
                  </a:cubicBezTo>
                  <a:cubicBezTo>
                    <a:pt x="1432" y="88"/>
                    <a:pt x="1390" y="1"/>
                    <a:pt x="1327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 rot="-226806">
              <a:off x="5779673" y="1461436"/>
              <a:ext cx="11097" cy="34988"/>
            </a:xfrm>
            <a:custGeom>
              <a:avLst/>
              <a:gdLst/>
              <a:ahLst/>
              <a:cxnLst/>
              <a:rect l="l" t="t" r="r" b="b"/>
              <a:pathLst>
                <a:path w="628" h="1980" extrusionOk="0">
                  <a:moveTo>
                    <a:pt x="546" y="1"/>
                  </a:moveTo>
                  <a:cubicBezTo>
                    <a:pt x="517" y="1"/>
                    <a:pt x="489" y="17"/>
                    <a:pt x="484" y="55"/>
                  </a:cubicBezTo>
                  <a:cubicBezTo>
                    <a:pt x="450" y="293"/>
                    <a:pt x="347" y="566"/>
                    <a:pt x="82" y="627"/>
                  </a:cubicBezTo>
                  <a:cubicBezTo>
                    <a:pt x="41" y="641"/>
                    <a:pt x="27" y="688"/>
                    <a:pt x="48" y="729"/>
                  </a:cubicBezTo>
                  <a:cubicBezTo>
                    <a:pt x="245" y="975"/>
                    <a:pt x="313" y="1308"/>
                    <a:pt x="48" y="1533"/>
                  </a:cubicBezTo>
                  <a:cubicBezTo>
                    <a:pt x="0" y="1560"/>
                    <a:pt x="7" y="1628"/>
                    <a:pt x="55" y="1649"/>
                  </a:cubicBezTo>
                  <a:cubicBezTo>
                    <a:pt x="184" y="1717"/>
                    <a:pt x="300" y="1819"/>
                    <a:pt x="375" y="1949"/>
                  </a:cubicBezTo>
                  <a:cubicBezTo>
                    <a:pt x="388" y="1970"/>
                    <a:pt x="408" y="1979"/>
                    <a:pt x="428" y="1979"/>
                  </a:cubicBezTo>
                  <a:cubicBezTo>
                    <a:pt x="476" y="1979"/>
                    <a:pt x="524" y="1925"/>
                    <a:pt x="490" y="1867"/>
                  </a:cubicBezTo>
                  <a:cubicBezTo>
                    <a:pt x="413" y="1751"/>
                    <a:pt x="314" y="1649"/>
                    <a:pt x="200" y="1575"/>
                  </a:cubicBezTo>
                  <a:lnTo>
                    <a:pt x="200" y="1575"/>
                  </a:lnTo>
                  <a:cubicBezTo>
                    <a:pt x="420" y="1328"/>
                    <a:pt x="394" y="997"/>
                    <a:pt x="217" y="728"/>
                  </a:cubicBezTo>
                  <a:lnTo>
                    <a:pt x="217" y="728"/>
                  </a:lnTo>
                  <a:cubicBezTo>
                    <a:pt x="464" y="623"/>
                    <a:pt x="583" y="333"/>
                    <a:pt x="620" y="82"/>
                  </a:cubicBezTo>
                  <a:cubicBezTo>
                    <a:pt x="628" y="31"/>
                    <a:pt x="586" y="1"/>
                    <a:pt x="546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 rot="-226806">
              <a:off x="5761492" y="1493633"/>
              <a:ext cx="27584" cy="37197"/>
            </a:xfrm>
            <a:custGeom>
              <a:avLst/>
              <a:gdLst/>
              <a:ahLst/>
              <a:cxnLst/>
              <a:rect l="l" t="t" r="r" b="b"/>
              <a:pathLst>
                <a:path w="1561" h="2105" extrusionOk="0">
                  <a:moveTo>
                    <a:pt x="714" y="0"/>
                  </a:moveTo>
                  <a:cubicBezTo>
                    <a:pt x="696" y="0"/>
                    <a:pt x="677" y="7"/>
                    <a:pt x="662" y="24"/>
                  </a:cubicBezTo>
                  <a:cubicBezTo>
                    <a:pt x="437" y="283"/>
                    <a:pt x="28" y="787"/>
                    <a:pt x="287" y="1155"/>
                  </a:cubicBezTo>
                  <a:cubicBezTo>
                    <a:pt x="396" y="1298"/>
                    <a:pt x="525" y="1325"/>
                    <a:pt x="702" y="1339"/>
                  </a:cubicBezTo>
                  <a:cubicBezTo>
                    <a:pt x="1077" y="1359"/>
                    <a:pt x="1513" y="1543"/>
                    <a:pt x="1329" y="2007"/>
                  </a:cubicBezTo>
                  <a:cubicBezTo>
                    <a:pt x="1311" y="2060"/>
                    <a:pt x="1357" y="2104"/>
                    <a:pt x="1401" y="2104"/>
                  </a:cubicBezTo>
                  <a:cubicBezTo>
                    <a:pt x="1424" y="2104"/>
                    <a:pt x="1447" y="2092"/>
                    <a:pt x="1459" y="2061"/>
                  </a:cubicBezTo>
                  <a:cubicBezTo>
                    <a:pt x="1561" y="1802"/>
                    <a:pt x="1506" y="1428"/>
                    <a:pt x="1227" y="1291"/>
                  </a:cubicBezTo>
                  <a:cubicBezTo>
                    <a:pt x="1023" y="1189"/>
                    <a:pt x="805" y="1210"/>
                    <a:pt x="580" y="1182"/>
                  </a:cubicBezTo>
                  <a:cubicBezTo>
                    <a:pt x="1" y="1107"/>
                    <a:pt x="628" y="270"/>
                    <a:pt x="771" y="113"/>
                  </a:cubicBezTo>
                  <a:cubicBezTo>
                    <a:pt x="816" y="62"/>
                    <a:pt x="767" y="0"/>
                    <a:pt x="714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 rot="-226806">
              <a:off x="5746222" y="1457588"/>
              <a:ext cx="35041" cy="77222"/>
            </a:xfrm>
            <a:custGeom>
              <a:avLst/>
              <a:gdLst/>
              <a:ahLst/>
              <a:cxnLst/>
              <a:rect l="l" t="t" r="r" b="b"/>
              <a:pathLst>
                <a:path w="1983" h="4370" extrusionOk="0">
                  <a:moveTo>
                    <a:pt x="736" y="1"/>
                  </a:moveTo>
                  <a:cubicBezTo>
                    <a:pt x="279" y="21"/>
                    <a:pt x="0" y="444"/>
                    <a:pt x="89" y="866"/>
                  </a:cubicBezTo>
                  <a:cubicBezTo>
                    <a:pt x="157" y="1206"/>
                    <a:pt x="382" y="1438"/>
                    <a:pt x="239" y="1806"/>
                  </a:cubicBezTo>
                  <a:cubicBezTo>
                    <a:pt x="164" y="2003"/>
                    <a:pt x="62" y="2146"/>
                    <a:pt x="55" y="2358"/>
                  </a:cubicBezTo>
                  <a:cubicBezTo>
                    <a:pt x="34" y="2848"/>
                    <a:pt x="566" y="3236"/>
                    <a:pt x="988" y="3318"/>
                  </a:cubicBezTo>
                  <a:cubicBezTo>
                    <a:pt x="1048" y="3325"/>
                    <a:pt x="1108" y="3331"/>
                    <a:pt x="1168" y="3331"/>
                  </a:cubicBezTo>
                  <a:lnTo>
                    <a:pt x="1168" y="3331"/>
                  </a:lnTo>
                  <a:cubicBezTo>
                    <a:pt x="1194" y="3354"/>
                    <a:pt x="1217" y="3376"/>
                    <a:pt x="1240" y="3393"/>
                  </a:cubicBezTo>
                  <a:cubicBezTo>
                    <a:pt x="1512" y="3638"/>
                    <a:pt x="1764" y="3945"/>
                    <a:pt x="1832" y="4312"/>
                  </a:cubicBezTo>
                  <a:cubicBezTo>
                    <a:pt x="1842" y="4351"/>
                    <a:pt x="1877" y="4370"/>
                    <a:pt x="1910" y="4370"/>
                  </a:cubicBezTo>
                  <a:cubicBezTo>
                    <a:pt x="1948" y="4370"/>
                    <a:pt x="1983" y="4346"/>
                    <a:pt x="1975" y="4299"/>
                  </a:cubicBezTo>
                  <a:lnTo>
                    <a:pt x="1982" y="4299"/>
                  </a:lnTo>
                  <a:cubicBezTo>
                    <a:pt x="1894" y="3890"/>
                    <a:pt x="1628" y="3570"/>
                    <a:pt x="1328" y="3291"/>
                  </a:cubicBezTo>
                  <a:cubicBezTo>
                    <a:pt x="1296" y="3252"/>
                    <a:pt x="1252" y="3195"/>
                    <a:pt x="1195" y="3195"/>
                  </a:cubicBezTo>
                  <a:cubicBezTo>
                    <a:pt x="1192" y="3195"/>
                    <a:pt x="1189" y="3195"/>
                    <a:pt x="1185" y="3195"/>
                  </a:cubicBezTo>
                  <a:cubicBezTo>
                    <a:pt x="961" y="3195"/>
                    <a:pt x="743" y="3120"/>
                    <a:pt x="566" y="2984"/>
                  </a:cubicBezTo>
                  <a:cubicBezTo>
                    <a:pt x="259" y="2773"/>
                    <a:pt x="116" y="2392"/>
                    <a:pt x="273" y="2051"/>
                  </a:cubicBezTo>
                  <a:cubicBezTo>
                    <a:pt x="341" y="1915"/>
                    <a:pt x="423" y="1779"/>
                    <a:pt x="429" y="1622"/>
                  </a:cubicBezTo>
                  <a:cubicBezTo>
                    <a:pt x="436" y="1418"/>
                    <a:pt x="388" y="1220"/>
                    <a:pt x="300" y="1043"/>
                  </a:cubicBezTo>
                  <a:cubicBezTo>
                    <a:pt x="143" y="662"/>
                    <a:pt x="225" y="157"/>
                    <a:pt x="743" y="137"/>
                  </a:cubicBezTo>
                  <a:cubicBezTo>
                    <a:pt x="838" y="137"/>
                    <a:pt x="824" y="1"/>
                    <a:pt x="736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 rot="-226806">
              <a:off x="5755015" y="1426814"/>
              <a:ext cx="49514" cy="43188"/>
            </a:xfrm>
            <a:custGeom>
              <a:avLst/>
              <a:gdLst/>
              <a:ahLst/>
              <a:cxnLst/>
              <a:rect l="l" t="t" r="r" b="b"/>
              <a:pathLst>
                <a:path w="2802" h="2444" extrusionOk="0">
                  <a:moveTo>
                    <a:pt x="1860" y="1"/>
                  </a:moveTo>
                  <a:cubicBezTo>
                    <a:pt x="1851" y="1"/>
                    <a:pt x="1842" y="1"/>
                    <a:pt x="1833" y="1"/>
                  </a:cubicBezTo>
                  <a:cubicBezTo>
                    <a:pt x="1601" y="1"/>
                    <a:pt x="1383" y="103"/>
                    <a:pt x="1233" y="287"/>
                  </a:cubicBezTo>
                  <a:cubicBezTo>
                    <a:pt x="1070" y="458"/>
                    <a:pt x="1029" y="778"/>
                    <a:pt x="784" y="853"/>
                  </a:cubicBezTo>
                  <a:cubicBezTo>
                    <a:pt x="327" y="975"/>
                    <a:pt x="1" y="1193"/>
                    <a:pt x="1" y="1711"/>
                  </a:cubicBezTo>
                  <a:cubicBezTo>
                    <a:pt x="1" y="2058"/>
                    <a:pt x="368" y="2338"/>
                    <a:pt x="668" y="2440"/>
                  </a:cubicBezTo>
                  <a:cubicBezTo>
                    <a:pt x="676" y="2442"/>
                    <a:pt x="684" y="2444"/>
                    <a:pt x="692" y="2444"/>
                  </a:cubicBezTo>
                  <a:cubicBezTo>
                    <a:pt x="760" y="2444"/>
                    <a:pt x="802" y="2342"/>
                    <a:pt x="723" y="2317"/>
                  </a:cubicBezTo>
                  <a:cubicBezTo>
                    <a:pt x="436" y="2215"/>
                    <a:pt x="184" y="2011"/>
                    <a:pt x="130" y="1704"/>
                  </a:cubicBezTo>
                  <a:cubicBezTo>
                    <a:pt x="28" y="1091"/>
                    <a:pt x="661" y="1105"/>
                    <a:pt x="1002" y="907"/>
                  </a:cubicBezTo>
                  <a:cubicBezTo>
                    <a:pt x="1056" y="880"/>
                    <a:pt x="1084" y="791"/>
                    <a:pt x="1104" y="744"/>
                  </a:cubicBezTo>
                  <a:cubicBezTo>
                    <a:pt x="1186" y="553"/>
                    <a:pt x="1308" y="383"/>
                    <a:pt x="1465" y="246"/>
                  </a:cubicBezTo>
                  <a:cubicBezTo>
                    <a:pt x="1571" y="157"/>
                    <a:pt x="1692" y="120"/>
                    <a:pt x="1817" y="120"/>
                  </a:cubicBezTo>
                  <a:cubicBezTo>
                    <a:pt x="2148" y="120"/>
                    <a:pt x="2503" y="386"/>
                    <a:pt x="2657" y="648"/>
                  </a:cubicBezTo>
                  <a:cubicBezTo>
                    <a:pt x="2671" y="670"/>
                    <a:pt x="2690" y="679"/>
                    <a:pt x="2709" y="679"/>
                  </a:cubicBezTo>
                  <a:cubicBezTo>
                    <a:pt x="2756" y="679"/>
                    <a:pt x="2802" y="626"/>
                    <a:pt x="2773" y="573"/>
                  </a:cubicBezTo>
                  <a:cubicBezTo>
                    <a:pt x="2593" y="261"/>
                    <a:pt x="2226" y="1"/>
                    <a:pt x="1860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 rot="-226806">
              <a:off x="5754625" y="1429291"/>
              <a:ext cx="42658" cy="37356"/>
            </a:xfrm>
            <a:custGeom>
              <a:avLst/>
              <a:gdLst/>
              <a:ahLst/>
              <a:cxnLst/>
              <a:rect l="l" t="t" r="r" b="b"/>
              <a:pathLst>
                <a:path w="2414" h="2114" extrusionOk="0">
                  <a:moveTo>
                    <a:pt x="2254" y="1"/>
                  </a:moveTo>
                  <a:cubicBezTo>
                    <a:pt x="2029" y="1"/>
                    <a:pt x="1841" y="109"/>
                    <a:pt x="1669" y="250"/>
                  </a:cubicBezTo>
                  <a:cubicBezTo>
                    <a:pt x="1539" y="379"/>
                    <a:pt x="1424" y="516"/>
                    <a:pt x="1321" y="659"/>
                  </a:cubicBezTo>
                  <a:cubicBezTo>
                    <a:pt x="1172" y="856"/>
                    <a:pt x="954" y="979"/>
                    <a:pt x="743" y="1094"/>
                  </a:cubicBezTo>
                  <a:cubicBezTo>
                    <a:pt x="354" y="1312"/>
                    <a:pt x="0" y="1626"/>
                    <a:pt x="293" y="2082"/>
                  </a:cubicBezTo>
                  <a:cubicBezTo>
                    <a:pt x="307" y="2104"/>
                    <a:pt x="327" y="2113"/>
                    <a:pt x="347" y="2113"/>
                  </a:cubicBezTo>
                  <a:cubicBezTo>
                    <a:pt x="394" y="2113"/>
                    <a:pt x="442" y="2060"/>
                    <a:pt x="409" y="2007"/>
                  </a:cubicBezTo>
                  <a:cubicBezTo>
                    <a:pt x="116" y="1551"/>
                    <a:pt x="668" y="1292"/>
                    <a:pt x="1001" y="1108"/>
                  </a:cubicBezTo>
                  <a:cubicBezTo>
                    <a:pt x="1434" y="859"/>
                    <a:pt x="1702" y="137"/>
                    <a:pt x="2237" y="137"/>
                  </a:cubicBezTo>
                  <a:cubicBezTo>
                    <a:pt x="2259" y="137"/>
                    <a:pt x="2280" y="139"/>
                    <a:pt x="2302" y="141"/>
                  </a:cubicBezTo>
                  <a:cubicBezTo>
                    <a:pt x="2306" y="142"/>
                    <a:pt x="2311" y="142"/>
                    <a:pt x="2314" y="142"/>
                  </a:cubicBezTo>
                  <a:cubicBezTo>
                    <a:pt x="2393" y="142"/>
                    <a:pt x="2414" y="18"/>
                    <a:pt x="2330" y="5"/>
                  </a:cubicBezTo>
                  <a:cubicBezTo>
                    <a:pt x="2304" y="2"/>
                    <a:pt x="2279" y="1"/>
                    <a:pt x="2254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 rot="-226806">
              <a:off x="5759552" y="1416415"/>
              <a:ext cx="92083" cy="28362"/>
            </a:xfrm>
            <a:custGeom>
              <a:avLst/>
              <a:gdLst/>
              <a:ahLst/>
              <a:cxnLst/>
              <a:rect l="l" t="t" r="r" b="b"/>
              <a:pathLst>
                <a:path w="5211" h="1605" extrusionOk="0">
                  <a:moveTo>
                    <a:pt x="2404" y="0"/>
                  </a:moveTo>
                  <a:cubicBezTo>
                    <a:pt x="2200" y="0"/>
                    <a:pt x="1988" y="41"/>
                    <a:pt x="1785" y="89"/>
                  </a:cubicBezTo>
                  <a:cubicBezTo>
                    <a:pt x="1726" y="102"/>
                    <a:pt x="1667" y="106"/>
                    <a:pt x="1608" y="106"/>
                  </a:cubicBezTo>
                  <a:cubicBezTo>
                    <a:pt x="1521" y="106"/>
                    <a:pt x="1436" y="98"/>
                    <a:pt x="1350" y="98"/>
                  </a:cubicBezTo>
                  <a:cubicBezTo>
                    <a:pt x="1279" y="98"/>
                    <a:pt x="1209" y="104"/>
                    <a:pt x="1138" y="123"/>
                  </a:cubicBezTo>
                  <a:cubicBezTo>
                    <a:pt x="886" y="198"/>
                    <a:pt x="648" y="328"/>
                    <a:pt x="443" y="498"/>
                  </a:cubicBezTo>
                  <a:cubicBezTo>
                    <a:pt x="123" y="764"/>
                    <a:pt x="1" y="1132"/>
                    <a:pt x="7" y="1547"/>
                  </a:cubicBezTo>
                  <a:cubicBezTo>
                    <a:pt x="7" y="1585"/>
                    <a:pt x="39" y="1604"/>
                    <a:pt x="73" y="1604"/>
                  </a:cubicBezTo>
                  <a:cubicBezTo>
                    <a:pt x="110" y="1604"/>
                    <a:pt x="150" y="1580"/>
                    <a:pt x="150" y="1533"/>
                  </a:cubicBezTo>
                  <a:lnTo>
                    <a:pt x="150" y="1533"/>
                  </a:lnTo>
                  <a:lnTo>
                    <a:pt x="144" y="1540"/>
                  </a:lnTo>
                  <a:cubicBezTo>
                    <a:pt x="123" y="1213"/>
                    <a:pt x="246" y="900"/>
                    <a:pt x="471" y="662"/>
                  </a:cubicBezTo>
                  <a:cubicBezTo>
                    <a:pt x="648" y="484"/>
                    <a:pt x="872" y="355"/>
                    <a:pt x="1111" y="273"/>
                  </a:cubicBezTo>
                  <a:cubicBezTo>
                    <a:pt x="1174" y="251"/>
                    <a:pt x="1235" y="244"/>
                    <a:pt x="1295" y="244"/>
                  </a:cubicBezTo>
                  <a:cubicBezTo>
                    <a:pt x="1389" y="244"/>
                    <a:pt x="1481" y="260"/>
                    <a:pt x="1577" y="260"/>
                  </a:cubicBezTo>
                  <a:cubicBezTo>
                    <a:pt x="1587" y="260"/>
                    <a:pt x="1598" y="260"/>
                    <a:pt x="1608" y="260"/>
                  </a:cubicBezTo>
                  <a:cubicBezTo>
                    <a:pt x="1897" y="245"/>
                    <a:pt x="2147" y="135"/>
                    <a:pt x="2416" y="135"/>
                  </a:cubicBezTo>
                  <a:cubicBezTo>
                    <a:pt x="2522" y="135"/>
                    <a:pt x="2630" y="152"/>
                    <a:pt x="2746" y="198"/>
                  </a:cubicBezTo>
                  <a:cubicBezTo>
                    <a:pt x="3116" y="341"/>
                    <a:pt x="3349" y="768"/>
                    <a:pt x="3206" y="1144"/>
                  </a:cubicBezTo>
                  <a:lnTo>
                    <a:pt x="3206" y="1144"/>
                  </a:lnTo>
                  <a:cubicBezTo>
                    <a:pt x="3197" y="1162"/>
                    <a:pt x="3189" y="1181"/>
                    <a:pt x="3181" y="1200"/>
                  </a:cubicBezTo>
                  <a:cubicBezTo>
                    <a:pt x="3163" y="1254"/>
                    <a:pt x="3206" y="1294"/>
                    <a:pt x="3250" y="1294"/>
                  </a:cubicBezTo>
                  <a:cubicBezTo>
                    <a:pt x="3272" y="1294"/>
                    <a:pt x="3295" y="1284"/>
                    <a:pt x="3311" y="1261"/>
                  </a:cubicBezTo>
                  <a:cubicBezTo>
                    <a:pt x="3317" y="1247"/>
                    <a:pt x="3323" y="1232"/>
                    <a:pt x="3329" y="1218"/>
                  </a:cubicBezTo>
                  <a:lnTo>
                    <a:pt x="3329" y="1218"/>
                  </a:lnTo>
                  <a:cubicBezTo>
                    <a:pt x="3468" y="904"/>
                    <a:pt x="3782" y="727"/>
                    <a:pt x="4108" y="668"/>
                  </a:cubicBezTo>
                  <a:cubicBezTo>
                    <a:pt x="4162" y="660"/>
                    <a:pt x="4213" y="656"/>
                    <a:pt x="4263" y="656"/>
                  </a:cubicBezTo>
                  <a:cubicBezTo>
                    <a:pt x="4688" y="656"/>
                    <a:pt x="4971" y="956"/>
                    <a:pt x="5068" y="1377"/>
                  </a:cubicBezTo>
                  <a:cubicBezTo>
                    <a:pt x="5076" y="1410"/>
                    <a:pt x="5099" y="1424"/>
                    <a:pt x="5124" y="1424"/>
                  </a:cubicBezTo>
                  <a:cubicBezTo>
                    <a:pt x="5165" y="1424"/>
                    <a:pt x="5210" y="1387"/>
                    <a:pt x="5198" y="1336"/>
                  </a:cubicBezTo>
                  <a:cubicBezTo>
                    <a:pt x="5084" y="823"/>
                    <a:pt x="4749" y="525"/>
                    <a:pt x="4225" y="525"/>
                  </a:cubicBezTo>
                  <a:cubicBezTo>
                    <a:pt x="4213" y="525"/>
                    <a:pt x="4201" y="525"/>
                    <a:pt x="4190" y="525"/>
                  </a:cubicBezTo>
                  <a:cubicBezTo>
                    <a:pt x="3896" y="530"/>
                    <a:pt x="3593" y="667"/>
                    <a:pt x="3385" y="886"/>
                  </a:cubicBezTo>
                  <a:lnTo>
                    <a:pt x="3385" y="886"/>
                  </a:lnTo>
                  <a:cubicBezTo>
                    <a:pt x="3380" y="689"/>
                    <a:pt x="3307" y="495"/>
                    <a:pt x="3175" y="341"/>
                  </a:cubicBezTo>
                  <a:cubicBezTo>
                    <a:pt x="2963" y="82"/>
                    <a:pt x="2691" y="0"/>
                    <a:pt x="2404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 rot="-226806">
              <a:off x="5787012" y="1363567"/>
              <a:ext cx="53561" cy="64428"/>
            </a:xfrm>
            <a:custGeom>
              <a:avLst/>
              <a:gdLst/>
              <a:ahLst/>
              <a:cxnLst/>
              <a:rect l="l" t="t" r="r" b="b"/>
              <a:pathLst>
                <a:path w="3031" h="3646" extrusionOk="0">
                  <a:moveTo>
                    <a:pt x="1054" y="1"/>
                  </a:moveTo>
                  <a:cubicBezTo>
                    <a:pt x="1035" y="1"/>
                    <a:pt x="1015" y="10"/>
                    <a:pt x="1001" y="28"/>
                  </a:cubicBezTo>
                  <a:cubicBezTo>
                    <a:pt x="456" y="873"/>
                    <a:pt x="0" y="2078"/>
                    <a:pt x="415" y="3052"/>
                  </a:cubicBezTo>
                  <a:cubicBezTo>
                    <a:pt x="428" y="3086"/>
                    <a:pt x="456" y="3100"/>
                    <a:pt x="483" y="3100"/>
                  </a:cubicBezTo>
                  <a:cubicBezTo>
                    <a:pt x="527" y="3100"/>
                    <a:pt x="570" y="3062"/>
                    <a:pt x="545" y="3011"/>
                  </a:cubicBezTo>
                  <a:cubicBezTo>
                    <a:pt x="198" y="2174"/>
                    <a:pt x="518" y="1227"/>
                    <a:pt x="906" y="464"/>
                  </a:cubicBezTo>
                  <a:cubicBezTo>
                    <a:pt x="954" y="369"/>
                    <a:pt x="1008" y="273"/>
                    <a:pt x="1063" y="185"/>
                  </a:cubicBezTo>
                  <a:cubicBezTo>
                    <a:pt x="1076" y="158"/>
                    <a:pt x="1090" y="137"/>
                    <a:pt x="1110" y="110"/>
                  </a:cubicBezTo>
                  <a:lnTo>
                    <a:pt x="1110" y="110"/>
                  </a:lnTo>
                  <a:cubicBezTo>
                    <a:pt x="1056" y="185"/>
                    <a:pt x="1478" y="423"/>
                    <a:pt x="1553" y="484"/>
                  </a:cubicBezTo>
                  <a:cubicBezTo>
                    <a:pt x="1819" y="702"/>
                    <a:pt x="2077" y="1063"/>
                    <a:pt x="2098" y="1418"/>
                  </a:cubicBezTo>
                  <a:cubicBezTo>
                    <a:pt x="2102" y="1457"/>
                    <a:pt x="2135" y="1483"/>
                    <a:pt x="2169" y="1483"/>
                  </a:cubicBezTo>
                  <a:cubicBezTo>
                    <a:pt x="2187" y="1483"/>
                    <a:pt x="2206" y="1475"/>
                    <a:pt x="2220" y="1458"/>
                  </a:cubicBezTo>
                  <a:lnTo>
                    <a:pt x="2446" y="1218"/>
                  </a:lnTo>
                  <a:lnTo>
                    <a:pt x="2446" y="1218"/>
                  </a:lnTo>
                  <a:cubicBezTo>
                    <a:pt x="2824" y="1909"/>
                    <a:pt x="2884" y="2794"/>
                    <a:pt x="2765" y="3570"/>
                  </a:cubicBezTo>
                  <a:cubicBezTo>
                    <a:pt x="2758" y="3616"/>
                    <a:pt x="2798" y="3645"/>
                    <a:pt x="2837" y="3645"/>
                  </a:cubicBezTo>
                  <a:cubicBezTo>
                    <a:pt x="2867" y="3645"/>
                    <a:pt x="2896" y="3629"/>
                    <a:pt x="2902" y="3590"/>
                  </a:cubicBezTo>
                  <a:cubicBezTo>
                    <a:pt x="3031" y="2753"/>
                    <a:pt x="2956" y="1806"/>
                    <a:pt x="2520" y="1063"/>
                  </a:cubicBezTo>
                  <a:cubicBezTo>
                    <a:pt x="2505" y="1045"/>
                    <a:pt x="2482" y="1034"/>
                    <a:pt x="2460" y="1034"/>
                  </a:cubicBezTo>
                  <a:cubicBezTo>
                    <a:pt x="2441" y="1034"/>
                    <a:pt x="2423" y="1041"/>
                    <a:pt x="2411" y="1057"/>
                  </a:cubicBezTo>
                  <a:lnTo>
                    <a:pt x="2221" y="1260"/>
                  </a:lnTo>
                  <a:lnTo>
                    <a:pt x="2221" y="1260"/>
                  </a:lnTo>
                  <a:cubicBezTo>
                    <a:pt x="2105" y="695"/>
                    <a:pt x="1559" y="265"/>
                    <a:pt x="1083" y="8"/>
                  </a:cubicBezTo>
                  <a:cubicBezTo>
                    <a:pt x="1074" y="3"/>
                    <a:pt x="1064" y="1"/>
                    <a:pt x="1054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 rot="-226806">
              <a:off x="5804245" y="1363608"/>
              <a:ext cx="20816" cy="71956"/>
            </a:xfrm>
            <a:custGeom>
              <a:avLst/>
              <a:gdLst/>
              <a:ahLst/>
              <a:cxnLst/>
              <a:rect l="l" t="t" r="r" b="b"/>
              <a:pathLst>
                <a:path w="1178" h="4072" extrusionOk="0">
                  <a:moveTo>
                    <a:pt x="90" y="1"/>
                  </a:moveTo>
                  <a:cubicBezTo>
                    <a:pt x="45" y="1"/>
                    <a:pt x="1" y="37"/>
                    <a:pt x="27" y="84"/>
                  </a:cubicBezTo>
                  <a:cubicBezTo>
                    <a:pt x="537" y="1195"/>
                    <a:pt x="1042" y="2748"/>
                    <a:pt x="592" y="3974"/>
                  </a:cubicBezTo>
                  <a:cubicBezTo>
                    <a:pt x="574" y="4027"/>
                    <a:pt x="620" y="4072"/>
                    <a:pt x="664" y="4072"/>
                  </a:cubicBezTo>
                  <a:cubicBezTo>
                    <a:pt x="687" y="4072"/>
                    <a:pt x="710" y="4059"/>
                    <a:pt x="721" y="4028"/>
                  </a:cubicBezTo>
                  <a:cubicBezTo>
                    <a:pt x="1178" y="2768"/>
                    <a:pt x="687" y="1188"/>
                    <a:pt x="156" y="44"/>
                  </a:cubicBezTo>
                  <a:cubicBezTo>
                    <a:pt x="143" y="13"/>
                    <a:pt x="117" y="1"/>
                    <a:pt x="90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 rot="-226937">
              <a:off x="5836761" y="1390637"/>
              <a:ext cx="42253" cy="28227"/>
            </a:xfrm>
            <a:custGeom>
              <a:avLst/>
              <a:gdLst/>
              <a:ahLst/>
              <a:cxnLst/>
              <a:rect l="l" t="t" r="r" b="b"/>
              <a:pathLst>
                <a:path w="2611" h="1770" extrusionOk="0">
                  <a:moveTo>
                    <a:pt x="1952" y="0"/>
                  </a:moveTo>
                  <a:cubicBezTo>
                    <a:pt x="1276" y="0"/>
                    <a:pt x="544" y="506"/>
                    <a:pt x="56" y="873"/>
                  </a:cubicBezTo>
                  <a:cubicBezTo>
                    <a:pt x="1" y="917"/>
                    <a:pt x="41" y="1003"/>
                    <a:pt x="98" y="1003"/>
                  </a:cubicBezTo>
                  <a:cubicBezTo>
                    <a:pt x="111" y="1003"/>
                    <a:pt x="125" y="998"/>
                    <a:pt x="138" y="988"/>
                  </a:cubicBezTo>
                  <a:cubicBezTo>
                    <a:pt x="643" y="610"/>
                    <a:pt x="1313" y="149"/>
                    <a:pt x="1988" y="149"/>
                  </a:cubicBezTo>
                  <a:cubicBezTo>
                    <a:pt x="2041" y="149"/>
                    <a:pt x="2094" y="152"/>
                    <a:pt x="2148" y="157"/>
                  </a:cubicBezTo>
                  <a:cubicBezTo>
                    <a:pt x="2311" y="178"/>
                    <a:pt x="2413" y="879"/>
                    <a:pt x="2434" y="1036"/>
                  </a:cubicBezTo>
                  <a:cubicBezTo>
                    <a:pt x="2468" y="1234"/>
                    <a:pt x="2474" y="1479"/>
                    <a:pt x="2400" y="1670"/>
                  </a:cubicBezTo>
                  <a:cubicBezTo>
                    <a:pt x="2377" y="1724"/>
                    <a:pt x="2427" y="1769"/>
                    <a:pt x="2473" y="1769"/>
                  </a:cubicBezTo>
                  <a:cubicBezTo>
                    <a:pt x="2496" y="1769"/>
                    <a:pt x="2518" y="1758"/>
                    <a:pt x="2529" y="1731"/>
                  </a:cubicBezTo>
                  <a:cubicBezTo>
                    <a:pt x="2590" y="1527"/>
                    <a:pt x="2611" y="1315"/>
                    <a:pt x="2583" y="1104"/>
                  </a:cubicBezTo>
                  <a:cubicBezTo>
                    <a:pt x="2556" y="839"/>
                    <a:pt x="2488" y="573"/>
                    <a:pt x="2386" y="321"/>
                  </a:cubicBezTo>
                  <a:cubicBezTo>
                    <a:pt x="2359" y="232"/>
                    <a:pt x="2331" y="55"/>
                    <a:pt x="2216" y="28"/>
                  </a:cubicBezTo>
                  <a:cubicBezTo>
                    <a:pt x="2129" y="9"/>
                    <a:pt x="2041" y="0"/>
                    <a:pt x="1952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 rot="-227022">
              <a:off x="5844198" y="1395186"/>
              <a:ext cx="30349" cy="35147"/>
            </a:xfrm>
            <a:custGeom>
              <a:avLst/>
              <a:gdLst/>
              <a:ahLst/>
              <a:cxnLst/>
              <a:rect l="l" t="t" r="r" b="b"/>
              <a:pathLst>
                <a:path w="1935" h="2204" extrusionOk="0">
                  <a:moveTo>
                    <a:pt x="1844" y="1"/>
                  </a:moveTo>
                  <a:cubicBezTo>
                    <a:pt x="1821" y="1"/>
                    <a:pt x="1798" y="12"/>
                    <a:pt x="1785" y="37"/>
                  </a:cubicBezTo>
                  <a:cubicBezTo>
                    <a:pt x="1397" y="854"/>
                    <a:pt x="804" y="1555"/>
                    <a:pt x="62" y="2080"/>
                  </a:cubicBezTo>
                  <a:cubicBezTo>
                    <a:pt x="0" y="2119"/>
                    <a:pt x="39" y="2203"/>
                    <a:pt x="96" y="2203"/>
                  </a:cubicBezTo>
                  <a:cubicBezTo>
                    <a:pt x="109" y="2203"/>
                    <a:pt x="123" y="2199"/>
                    <a:pt x="136" y="2189"/>
                  </a:cubicBezTo>
                  <a:cubicBezTo>
                    <a:pt x="899" y="1658"/>
                    <a:pt x="1512" y="936"/>
                    <a:pt x="1907" y="98"/>
                  </a:cubicBezTo>
                  <a:cubicBezTo>
                    <a:pt x="1935" y="43"/>
                    <a:pt x="1889" y="1"/>
                    <a:pt x="1844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 rot="-226806">
              <a:off x="5806789" y="1425071"/>
              <a:ext cx="3570" cy="11097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9" y="1"/>
                  </a:moveTo>
                  <a:cubicBezTo>
                    <a:pt x="10" y="1"/>
                    <a:pt x="0" y="11"/>
                    <a:pt x="4" y="24"/>
                  </a:cubicBezTo>
                  <a:cubicBezTo>
                    <a:pt x="32" y="113"/>
                    <a:pt x="66" y="208"/>
                    <a:pt x="86" y="297"/>
                  </a:cubicBezTo>
                  <a:cubicBezTo>
                    <a:pt x="113" y="399"/>
                    <a:pt x="127" y="508"/>
                    <a:pt x="127" y="617"/>
                  </a:cubicBezTo>
                  <a:cubicBezTo>
                    <a:pt x="130" y="624"/>
                    <a:pt x="137" y="627"/>
                    <a:pt x="143" y="627"/>
                  </a:cubicBezTo>
                  <a:cubicBezTo>
                    <a:pt x="149" y="627"/>
                    <a:pt x="154" y="624"/>
                    <a:pt x="154" y="617"/>
                  </a:cubicBezTo>
                  <a:lnTo>
                    <a:pt x="161" y="617"/>
                  </a:lnTo>
                  <a:cubicBezTo>
                    <a:pt x="202" y="419"/>
                    <a:pt x="113" y="188"/>
                    <a:pt x="32" y="11"/>
                  </a:cubicBezTo>
                  <a:cubicBezTo>
                    <a:pt x="29" y="4"/>
                    <a:pt x="24" y="1"/>
                    <a:pt x="19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 rot="-226806">
              <a:off x="5800072" y="1428900"/>
              <a:ext cx="4948" cy="6962"/>
            </a:xfrm>
            <a:custGeom>
              <a:avLst/>
              <a:gdLst/>
              <a:ahLst/>
              <a:cxnLst/>
              <a:rect l="l" t="t" r="r" b="b"/>
              <a:pathLst>
                <a:path w="280" h="394" extrusionOk="0">
                  <a:moveTo>
                    <a:pt x="27" y="0"/>
                  </a:moveTo>
                  <a:cubicBezTo>
                    <a:pt x="12" y="0"/>
                    <a:pt x="1" y="19"/>
                    <a:pt x="16" y="35"/>
                  </a:cubicBezTo>
                  <a:cubicBezTo>
                    <a:pt x="70" y="82"/>
                    <a:pt x="118" y="137"/>
                    <a:pt x="152" y="205"/>
                  </a:cubicBezTo>
                  <a:cubicBezTo>
                    <a:pt x="179" y="266"/>
                    <a:pt x="213" y="328"/>
                    <a:pt x="254" y="389"/>
                  </a:cubicBezTo>
                  <a:cubicBezTo>
                    <a:pt x="256" y="392"/>
                    <a:pt x="258" y="393"/>
                    <a:pt x="261" y="393"/>
                  </a:cubicBezTo>
                  <a:cubicBezTo>
                    <a:pt x="269" y="393"/>
                    <a:pt x="280" y="380"/>
                    <a:pt x="275" y="375"/>
                  </a:cubicBezTo>
                  <a:cubicBezTo>
                    <a:pt x="193" y="253"/>
                    <a:pt x="172" y="96"/>
                    <a:pt x="43" y="7"/>
                  </a:cubicBezTo>
                  <a:cubicBezTo>
                    <a:pt x="38" y="2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 rot="-226806">
              <a:off x="5798913" y="1443594"/>
              <a:ext cx="33133" cy="8023"/>
            </a:xfrm>
            <a:custGeom>
              <a:avLst/>
              <a:gdLst/>
              <a:ahLst/>
              <a:cxnLst/>
              <a:rect l="l" t="t" r="r" b="b"/>
              <a:pathLst>
                <a:path w="1875" h="454" extrusionOk="0">
                  <a:moveTo>
                    <a:pt x="890" y="0"/>
                  </a:moveTo>
                  <a:cubicBezTo>
                    <a:pt x="579" y="0"/>
                    <a:pt x="247" y="161"/>
                    <a:pt x="17" y="349"/>
                  </a:cubicBezTo>
                  <a:cubicBezTo>
                    <a:pt x="0" y="360"/>
                    <a:pt x="12" y="386"/>
                    <a:pt x="32" y="386"/>
                  </a:cubicBezTo>
                  <a:cubicBezTo>
                    <a:pt x="36" y="386"/>
                    <a:pt x="40" y="385"/>
                    <a:pt x="44" y="383"/>
                  </a:cubicBezTo>
                  <a:cubicBezTo>
                    <a:pt x="315" y="189"/>
                    <a:pt x="654" y="67"/>
                    <a:pt x="986" y="67"/>
                  </a:cubicBezTo>
                  <a:cubicBezTo>
                    <a:pt x="1306" y="67"/>
                    <a:pt x="1619" y="180"/>
                    <a:pt x="1856" y="451"/>
                  </a:cubicBezTo>
                  <a:cubicBezTo>
                    <a:pt x="1858" y="453"/>
                    <a:pt x="1860" y="453"/>
                    <a:pt x="1863" y="453"/>
                  </a:cubicBezTo>
                  <a:cubicBezTo>
                    <a:pt x="1869" y="453"/>
                    <a:pt x="1875" y="447"/>
                    <a:pt x="1870" y="437"/>
                  </a:cubicBezTo>
                  <a:lnTo>
                    <a:pt x="1870" y="437"/>
                  </a:lnTo>
                  <a:lnTo>
                    <a:pt x="1870" y="444"/>
                  </a:lnTo>
                  <a:cubicBezTo>
                    <a:pt x="1700" y="178"/>
                    <a:pt x="1298" y="42"/>
                    <a:pt x="1005" y="8"/>
                  </a:cubicBezTo>
                  <a:cubicBezTo>
                    <a:pt x="967" y="3"/>
                    <a:pt x="928" y="0"/>
                    <a:pt x="890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 rot="-226806">
              <a:off x="5815330" y="1448091"/>
              <a:ext cx="15232" cy="4524"/>
            </a:xfrm>
            <a:custGeom>
              <a:avLst/>
              <a:gdLst/>
              <a:ahLst/>
              <a:cxnLst/>
              <a:rect l="l" t="t" r="r" b="b"/>
              <a:pathLst>
                <a:path w="862" h="256" extrusionOk="0">
                  <a:moveTo>
                    <a:pt x="231" y="1"/>
                  </a:moveTo>
                  <a:cubicBezTo>
                    <a:pt x="156" y="1"/>
                    <a:pt x="83" y="12"/>
                    <a:pt x="19" y="39"/>
                  </a:cubicBezTo>
                  <a:cubicBezTo>
                    <a:pt x="0" y="52"/>
                    <a:pt x="10" y="81"/>
                    <a:pt x="27" y="81"/>
                  </a:cubicBezTo>
                  <a:cubicBezTo>
                    <a:pt x="29" y="81"/>
                    <a:pt x="31" y="81"/>
                    <a:pt x="32" y="80"/>
                  </a:cubicBezTo>
                  <a:cubicBezTo>
                    <a:pt x="100" y="63"/>
                    <a:pt x="170" y="55"/>
                    <a:pt x="241" y="55"/>
                  </a:cubicBezTo>
                  <a:cubicBezTo>
                    <a:pt x="312" y="55"/>
                    <a:pt x="383" y="63"/>
                    <a:pt x="455" y="80"/>
                  </a:cubicBezTo>
                  <a:cubicBezTo>
                    <a:pt x="591" y="101"/>
                    <a:pt x="727" y="162"/>
                    <a:pt x="836" y="251"/>
                  </a:cubicBezTo>
                  <a:cubicBezTo>
                    <a:pt x="838" y="254"/>
                    <a:pt x="840" y="255"/>
                    <a:pt x="843" y="255"/>
                  </a:cubicBezTo>
                  <a:cubicBezTo>
                    <a:pt x="851" y="255"/>
                    <a:pt x="862" y="241"/>
                    <a:pt x="857" y="230"/>
                  </a:cubicBezTo>
                  <a:cubicBezTo>
                    <a:pt x="775" y="121"/>
                    <a:pt x="618" y="73"/>
                    <a:pt x="496" y="39"/>
                  </a:cubicBezTo>
                  <a:cubicBezTo>
                    <a:pt x="413" y="17"/>
                    <a:pt x="321" y="1"/>
                    <a:pt x="231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 rot="-226806">
              <a:off x="5809821" y="1484345"/>
              <a:ext cx="17671" cy="9613"/>
            </a:xfrm>
            <a:custGeom>
              <a:avLst/>
              <a:gdLst/>
              <a:ahLst/>
              <a:cxnLst/>
              <a:rect l="l" t="t" r="r" b="b"/>
              <a:pathLst>
                <a:path w="1000" h="544" extrusionOk="0">
                  <a:moveTo>
                    <a:pt x="21" y="0"/>
                  </a:moveTo>
                  <a:cubicBezTo>
                    <a:pt x="7" y="0"/>
                    <a:pt x="1" y="20"/>
                    <a:pt x="12" y="31"/>
                  </a:cubicBezTo>
                  <a:cubicBezTo>
                    <a:pt x="155" y="161"/>
                    <a:pt x="318" y="270"/>
                    <a:pt x="495" y="358"/>
                  </a:cubicBezTo>
                  <a:cubicBezTo>
                    <a:pt x="625" y="423"/>
                    <a:pt x="810" y="543"/>
                    <a:pt x="962" y="543"/>
                  </a:cubicBezTo>
                  <a:cubicBezTo>
                    <a:pt x="970" y="543"/>
                    <a:pt x="978" y="543"/>
                    <a:pt x="986" y="542"/>
                  </a:cubicBezTo>
                  <a:cubicBezTo>
                    <a:pt x="999" y="542"/>
                    <a:pt x="999" y="522"/>
                    <a:pt x="986" y="522"/>
                  </a:cubicBezTo>
                  <a:lnTo>
                    <a:pt x="992" y="522"/>
                  </a:lnTo>
                  <a:cubicBezTo>
                    <a:pt x="836" y="494"/>
                    <a:pt x="659" y="385"/>
                    <a:pt x="516" y="317"/>
                  </a:cubicBezTo>
                  <a:cubicBezTo>
                    <a:pt x="339" y="229"/>
                    <a:pt x="195" y="106"/>
                    <a:pt x="32" y="4"/>
                  </a:cubicBezTo>
                  <a:cubicBezTo>
                    <a:pt x="28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 rot="-226806">
              <a:off x="5818258" y="1480578"/>
              <a:ext cx="8570" cy="5884"/>
            </a:xfrm>
            <a:custGeom>
              <a:avLst/>
              <a:gdLst/>
              <a:ahLst/>
              <a:cxnLst/>
              <a:rect l="l" t="t" r="r" b="b"/>
              <a:pathLst>
                <a:path w="485" h="333" extrusionOk="0">
                  <a:moveTo>
                    <a:pt x="21" y="0"/>
                  </a:moveTo>
                  <a:cubicBezTo>
                    <a:pt x="10" y="0"/>
                    <a:pt x="0" y="15"/>
                    <a:pt x="11" y="25"/>
                  </a:cubicBezTo>
                  <a:cubicBezTo>
                    <a:pt x="140" y="154"/>
                    <a:pt x="290" y="257"/>
                    <a:pt x="460" y="331"/>
                  </a:cubicBezTo>
                  <a:cubicBezTo>
                    <a:pt x="462" y="332"/>
                    <a:pt x="464" y="333"/>
                    <a:pt x="466" y="333"/>
                  </a:cubicBezTo>
                  <a:cubicBezTo>
                    <a:pt x="477" y="333"/>
                    <a:pt x="485" y="316"/>
                    <a:pt x="467" y="304"/>
                  </a:cubicBezTo>
                  <a:cubicBezTo>
                    <a:pt x="310" y="223"/>
                    <a:pt x="167" y="120"/>
                    <a:pt x="31" y="5"/>
                  </a:cubicBezTo>
                  <a:cubicBezTo>
                    <a:pt x="28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 rot="-226806">
              <a:off x="5798536" y="1495903"/>
              <a:ext cx="27425" cy="6379"/>
            </a:xfrm>
            <a:custGeom>
              <a:avLst/>
              <a:gdLst/>
              <a:ahLst/>
              <a:cxnLst/>
              <a:rect l="l" t="t" r="r" b="b"/>
              <a:pathLst>
                <a:path w="1552" h="361" extrusionOk="0">
                  <a:moveTo>
                    <a:pt x="33" y="1"/>
                  </a:moveTo>
                  <a:cubicBezTo>
                    <a:pt x="15" y="1"/>
                    <a:pt x="1" y="24"/>
                    <a:pt x="19" y="36"/>
                  </a:cubicBezTo>
                  <a:cubicBezTo>
                    <a:pt x="237" y="158"/>
                    <a:pt x="469" y="254"/>
                    <a:pt x="721" y="315"/>
                  </a:cubicBezTo>
                  <a:cubicBezTo>
                    <a:pt x="857" y="352"/>
                    <a:pt x="990" y="361"/>
                    <a:pt x="1123" y="361"/>
                  </a:cubicBezTo>
                  <a:cubicBezTo>
                    <a:pt x="1235" y="361"/>
                    <a:pt x="1347" y="355"/>
                    <a:pt x="1462" y="355"/>
                  </a:cubicBezTo>
                  <a:cubicBezTo>
                    <a:pt x="1485" y="355"/>
                    <a:pt x="1508" y="355"/>
                    <a:pt x="1531" y="356"/>
                  </a:cubicBezTo>
                  <a:cubicBezTo>
                    <a:pt x="1545" y="356"/>
                    <a:pt x="1552" y="329"/>
                    <a:pt x="1531" y="329"/>
                  </a:cubicBezTo>
                  <a:lnTo>
                    <a:pt x="1538" y="329"/>
                  </a:lnTo>
                  <a:cubicBezTo>
                    <a:pt x="1286" y="308"/>
                    <a:pt x="1054" y="329"/>
                    <a:pt x="809" y="288"/>
                  </a:cubicBezTo>
                  <a:cubicBezTo>
                    <a:pt x="537" y="240"/>
                    <a:pt x="292" y="104"/>
                    <a:pt x="40" y="2"/>
                  </a:cubicBezTo>
                  <a:cubicBezTo>
                    <a:pt x="37" y="1"/>
                    <a:pt x="35" y="1"/>
                    <a:pt x="33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 rot="-226806">
              <a:off x="5768131" y="1481567"/>
              <a:ext cx="9578" cy="1308"/>
            </a:xfrm>
            <a:custGeom>
              <a:avLst/>
              <a:gdLst/>
              <a:ahLst/>
              <a:cxnLst/>
              <a:rect l="l" t="t" r="r" b="b"/>
              <a:pathLst>
                <a:path w="542" h="74" extrusionOk="0">
                  <a:moveTo>
                    <a:pt x="20" y="0"/>
                  </a:moveTo>
                  <a:cubicBezTo>
                    <a:pt x="6" y="0"/>
                    <a:pt x="1" y="19"/>
                    <a:pt x="17" y="25"/>
                  </a:cubicBezTo>
                  <a:lnTo>
                    <a:pt x="10" y="25"/>
                  </a:lnTo>
                  <a:cubicBezTo>
                    <a:pt x="73" y="59"/>
                    <a:pt x="140" y="74"/>
                    <a:pt x="209" y="74"/>
                  </a:cubicBezTo>
                  <a:cubicBezTo>
                    <a:pt x="222" y="74"/>
                    <a:pt x="235" y="73"/>
                    <a:pt x="249" y="72"/>
                  </a:cubicBezTo>
                  <a:cubicBezTo>
                    <a:pt x="344" y="72"/>
                    <a:pt x="439" y="65"/>
                    <a:pt x="528" y="38"/>
                  </a:cubicBezTo>
                  <a:cubicBezTo>
                    <a:pt x="541" y="31"/>
                    <a:pt x="541" y="18"/>
                    <a:pt x="528" y="18"/>
                  </a:cubicBezTo>
                  <a:cubicBezTo>
                    <a:pt x="503" y="15"/>
                    <a:pt x="477" y="14"/>
                    <a:pt x="451" y="14"/>
                  </a:cubicBezTo>
                  <a:cubicBezTo>
                    <a:pt x="406" y="14"/>
                    <a:pt x="360" y="18"/>
                    <a:pt x="317" y="31"/>
                  </a:cubicBezTo>
                  <a:cubicBezTo>
                    <a:pt x="291" y="35"/>
                    <a:pt x="265" y="37"/>
                    <a:pt x="239" y="37"/>
                  </a:cubicBezTo>
                  <a:cubicBezTo>
                    <a:pt x="168" y="37"/>
                    <a:pt x="95" y="24"/>
                    <a:pt x="31" y="4"/>
                  </a:cubicBezTo>
                  <a:cubicBezTo>
                    <a:pt x="27" y="1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 rot="-226806">
              <a:off x="5767430" y="1467896"/>
              <a:ext cx="10726" cy="9542"/>
            </a:xfrm>
            <a:custGeom>
              <a:avLst/>
              <a:gdLst/>
              <a:ahLst/>
              <a:cxnLst/>
              <a:rect l="l" t="t" r="r" b="b"/>
              <a:pathLst>
                <a:path w="607" h="540" extrusionOk="0">
                  <a:moveTo>
                    <a:pt x="586" y="1"/>
                  </a:moveTo>
                  <a:cubicBezTo>
                    <a:pt x="355" y="35"/>
                    <a:pt x="35" y="287"/>
                    <a:pt x="1" y="525"/>
                  </a:cubicBezTo>
                  <a:cubicBezTo>
                    <a:pt x="1" y="534"/>
                    <a:pt x="6" y="539"/>
                    <a:pt x="10" y="539"/>
                  </a:cubicBezTo>
                  <a:cubicBezTo>
                    <a:pt x="12" y="539"/>
                    <a:pt x="14" y="537"/>
                    <a:pt x="14" y="532"/>
                  </a:cubicBezTo>
                  <a:cubicBezTo>
                    <a:pt x="137" y="300"/>
                    <a:pt x="341" y="116"/>
                    <a:pt x="593" y="35"/>
                  </a:cubicBezTo>
                  <a:cubicBezTo>
                    <a:pt x="607" y="21"/>
                    <a:pt x="600" y="1"/>
                    <a:pt x="586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 rot="-226806">
              <a:off x="5770561" y="1488393"/>
              <a:ext cx="8199" cy="1237"/>
            </a:xfrm>
            <a:custGeom>
              <a:avLst/>
              <a:gdLst/>
              <a:ahLst/>
              <a:cxnLst/>
              <a:rect l="l" t="t" r="r" b="b"/>
              <a:pathLst>
                <a:path w="464" h="70" extrusionOk="0">
                  <a:moveTo>
                    <a:pt x="21" y="0"/>
                  </a:moveTo>
                  <a:cubicBezTo>
                    <a:pt x="7" y="0"/>
                    <a:pt x="0" y="21"/>
                    <a:pt x="21" y="28"/>
                  </a:cubicBezTo>
                  <a:cubicBezTo>
                    <a:pt x="109" y="54"/>
                    <a:pt x="202" y="69"/>
                    <a:pt x="296" y="69"/>
                  </a:cubicBezTo>
                  <a:cubicBezTo>
                    <a:pt x="348" y="69"/>
                    <a:pt x="399" y="65"/>
                    <a:pt x="450" y="55"/>
                  </a:cubicBezTo>
                  <a:cubicBezTo>
                    <a:pt x="463" y="48"/>
                    <a:pt x="457" y="28"/>
                    <a:pt x="443" y="28"/>
                  </a:cubicBezTo>
                  <a:cubicBezTo>
                    <a:pt x="398" y="28"/>
                    <a:pt x="355" y="31"/>
                    <a:pt x="314" y="31"/>
                  </a:cubicBezTo>
                  <a:cubicBezTo>
                    <a:pt x="293" y="31"/>
                    <a:pt x="273" y="30"/>
                    <a:pt x="252" y="28"/>
                  </a:cubicBezTo>
                  <a:cubicBezTo>
                    <a:pt x="171" y="21"/>
                    <a:pt x="96" y="14"/>
                    <a:pt x="2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 rot="-226806">
              <a:off x="5783613" y="1507190"/>
              <a:ext cx="5655" cy="7722"/>
            </a:xfrm>
            <a:custGeom>
              <a:avLst/>
              <a:gdLst/>
              <a:ahLst/>
              <a:cxnLst/>
              <a:rect l="l" t="t" r="r" b="b"/>
              <a:pathLst>
                <a:path w="320" h="437" extrusionOk="0">
                  <a:moveTo>
                    <a:pt x="301" y="0"/>
                  </a:moveTo>
                  <a:cubicBezTo>
                    <a:pt x="295" y="0"/>
                    <a:pt x="288" y="4"/>
                    <a:pt x="285" y="12"/>
                  </a:cubicBezTo>
                  <a:cubicBezTo>
                    <a:pt x="244" y="189"/>
                    <a:pt x="122" y="285"/>
                    <a:pt x="6" y="407"/>
                  </a:cubicBezTo>
                  <a:cubicBezTo>
                    <a:pt x="0" y="419"/>
                    <a:pt x="4" y="436"/>
                    <a:pt x="19" y="436"/>
                  </a:cubicBezTo>
                  <a:cubicBezTo>
                    <a:pt x="21" y="436"/>
                    <a:pt x="24" y="436"/>
                    <a:pt x="26" y="435"/>
                  </a:cubicBezTo>
                  <a:cubicBezTo>
                    <a:pt x="183" y="346"/>
                    <a:pt x="285" y="196"/>
                    <a:pt x="319" y="19"/>
                  </a:cubicBezTo>
                  <a:cubicBezTo>
                    <a:pt x="319" y="7"/>
                    <a:pt x="310" y="0"/>
                    <a:pt x="30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 rot="-226806">
              <a:off x="5771300" y="1502892"/>
              <a:ext cx="9224" cy="7970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495" y="0"/>
                  </a:moveTo>
                  <a:cubicBezTo>
                    <a:pt x="493" y="0"/>
                    <a:pt x="491" y="1"/>
                    <a:pt x="488" y="2"/>
                  </a:cubicBezTo>
                  <a:cubicBezTo>
                    <a:pt x="305" y="83"/>
                    <a:pt x="87" y="219"/>
                    <a:pt x="5" y="424"/>
                  </a:cubicBezTo>
                  <a:cubicBezTo>
                    <a:pt x="0" y="437"/>
                    <a:pt x="13" y="451"/>
                    <a:pt x="27" y="451"/>
                  </a:cubicBezTo>
                  <a:cubicBezTo>
                    <a:pt x="34" y="451"/>
                    <a:pt x="41" y="447"/>
                    <a:pt x="46" y="437"/>
                  </a:cubicBezTo>
                  <a:cubicBezTo>
                    <a:pt x="155" y="260"/>
                    <a:pt x="318" y="117"/>
                    <a:pt x="509" y="29"/>
                  </a:cubicBezTo>
                  <a:cubicBezTo>
                    <a:pt x="521" y="23"/>
                    <a:pt x="512" y="0"/>
                    <a:pt x="495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 rot="-226806">
              <a:off x="5778361" y="1504368"/>
              <a:ext cx="4471" cy="5036"/>
            </a:xfrm>
            <a:custGeom>
              <a:avLst/>
              <a:gdLst/>
              <a:ahLst/>
              <a:cxnLst/>
              <a:rect l="l" t="t" r="r" b="b"/>
              <a:pathLst>
                <a:path w="253" h="285" extrusionOk="0">
                  <a:moveTo>
                    <a:pt x="234" y="1"/>
                  </a:moveTo>
                  <a:cubicBezTo>
                    <a:pt x="196" y="1"/>
                    <a:pt x="155" y="53"/>
                    <a:pt x="130" y="78"/>
                  </a:cubicBezTo>
                  <a:cubicBezTo>
                    <a:pt x="76" y="132"/>
                    <a:pt x="35" y="200"/>
                    <a:pt x="1" y="268"/>
                  </a:cubicBezTo>
                  <a:cubicBezTo>
                    <a:pt x="1" y="278"/>
                    <a:pt x="8" y="285"/>
                    <a:pt x="17" y="285"/>
                  </a:cubicBezTo>
                  <a:cubicBezTo>
                    <a:pt x="21" y="285"/>
                    <a:pt x="25" y="284"/>
                    <a:pt x="28" y="282"/>
                  </a:cubicBezTo>
                  <a:cubicBezTo>
                    <a:pt x="62" y="241"/>
                    <a:pt x="89" y="200"/>
                    <a:pt x="117" y="153"/>
                  </a:cubicBezTo>
                  <a:cubicBezTo>
                    <a:pt x="144" y="91"/>
                    <a:pt x="192" y="44"/>
                    <a:pt x="246" y="16"/>
                  </a:cubicBezTo>
                  <a:cubicBezTo>
                    <a:pt x="253" y="16"/>
                    <a:pt x="253" y="9"/>
                    <a:pt x="246" y="3"/>
                  </a:cubicBezTo>
                  <a:cubicBezTo>
                    <a:pt x="242" y="1"/>
                    <a:pt x="238" y="1"/>
                    <a:pt x="234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 rot="-226806">
              <a:off x="5791185" y="1512805"/>
              <a:ext cx="2721" cy="5496"/>
            </a:xfrm>
            <a:custGeom>
              <a:avLst/>
              <a:gdLst/>
              <a:ahLst/>
              <a:cxnLst/>
              <a:rect l="l" t="t" r="r" b="b"/>
              <a:pathLst>
                <a:path w="154" h="311" extrusionOk="0">
                  <a:moveTo>
                    <a:pt x="141" y="0"/>
                  </a:moveTo>
                  <a:cubicBezTo>
                    <a:pt x="138" y="0"/>
                    <a:pt x="135" y="2"/>
                    <a:pt x="133" y="6"/>
                  </a:cubicBezTo>
                  <a:cubicBezTo>
                    <a:pt x="119" y="47"/>
                    <a:pt x="113" y="88"/>
                    <a:pt x="106" y="122"/>
                  </a:cubicBezTo>
                  <a:cubicBezTo>
                    <a:pt x="85" y="183"/>
                    <a:pt x="51" y="238"/>
                    <a:pt x="10" y="285"/>
                  </a:cubicBezTo>
                  <a:cubicBezTo>
                    <a:pt x="0" y="296"/>
                    <a:pt x="10" y="310"/>
                    <a:pt x="21" y="310"/>
                  </a:cubicBezTo>
                  <a:cubicBezTo>
                    <a:pt x="24" y="310"/>
                    <a:pt x="28" y="309"/>
                    <a:pt x="31" y="306"/>
                  </a:cubicBezTo>
                  <a:cubicBezTo>
                    <a:pt x="113" y="231"/>
                    <a:pt x="154" y="122"/>
                    <a:pt x="154" y="13"/>
                  </a:cubicBezTo>
                  <a:cubicBezTo>
                    <a:pt x="154" y="8"/>
                    <a:pt x="147" y="0"/>
                    <a:pt x="14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 rot="-226806">
              <a:off x="5754777" y="1491291"/>
              <a:ext cx="16010" cy="6238"/>
            </a:xfrm>
            <a:custGeom>
              <a:avLst/>
              <a:gdLst/>
              <a:ahLst/>
              <a:cxnLst/>
              <a:rect l="l" t="t" r="r" b="b"/>
              <a:pathLst>
                <a:path w="906" h="353" extrusionOk="0">
                  <a:moveTo>
                    <a:pt x="772" y="1"/>
                  </a:moveTo>
                  <a:cubicBezTo>
                    <a:pt x="497" y="1"/>
                    <a:pt x="202" y="153"/>
                    <a:pt x="6" y="331"/>
                  </a:cubicBezTo>
                  <a:cubicBezTo>
                    <a:pt x="1" y="337"/>
                    <a:pt x="5" y="353"/>
                    <a:pt x="19" y="353"/>
                  </a:cubicBezTo>
                  <a:cubicBezTo>
                    <a:pt x="21" y="353"/>
                    <a:pt x="24" y="352"/>
                    <a:pt x="27" y="351"/>
                  </a:cubicBezTo>
                  <a:cubicBezTo>
                    <a:pt x="295" y="223"/>
                    <a:pt x="510" y="36"/>
                    <a:pt x="823" y="36"/>
                  </a:cubicBezTo>
                  <a:cubicBezTo>
                    <a:pt x="843" y="36"/>
                    <a:pt x="864" y="36"/>
                    <a:pt x="885" y="38"/>
                  </a:cubicBezTo>
                  <a:cubicBezTo>
                    <a:pt x="899" y="38"/>
                    <a:pt x="906" y="18"/>
                    <a:pt x="892" y="11"/>
                  </a:cubicBezTo>
                  <a:cubicBezTo>
                    <a:pt x="853" y="4"/>
                    <a:pt x="813" y="1"/>
                    <a:pt x="772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 rot="-226806">
              <a:off x="5756807" y="1487282"/>
              <a:ext cx="12016" cy="2403"/>
            </a:xfrm>
            <a:custGeom>
              <a:avLst/>
              <a:gdLst/>
              <a:ahLst/>
              <a:cxnLst/>
              <a:rect l="l" t="t" r="r" b="b"/>
              <a:pathLst>
                <a:path w="680" h="136" extrusionOk="0">
                  <a:moveTo>
                    <a:pt x="409" y="0"/>
                  </a:moveTo>
                  <a:cubicBezTo>
                    <a:pt x="272" y="0"/>
                    <a:pt x="135" y="38"/>
                    <a:pt x="12" y="107"/>
                  </a:cubicBezTo>
                  <a:cubicBezTo>
                    <a:pt x="1" y="119"/>
                    <a:pt x="9" y="136"/>
                    <a:pt x="21" y="136"/>
                  </a:cubicBezTo>
                  <a:cubicBezTo>
                    <a:pt x="22" y="136"/>
                    <a:pt x="24" y="136"/>
                    <a:pt x="26" y="135"/>
                  </a:cubicBezTo>
                  <a:cubicBezTo>
                    <a:pt x="163" y="75"/>
                    <a:pt x="310" y="43"/>
                    <a:pt x="457" y="43"/>
                  </a:cubicBezTo>
                  <a:cubicBezTo>
                    <a:pt x="529" y="43"/>
                    <a:pt x="602" y="51"/>
                    <a:pt x="673" y="67"/>
                  </a:cubicBezTo>
                  <a:cubicBezTo>
                    <a:pt x="680" y="67"/>
                    <a:pt x="680" y="53"/>
                    <a:pt x="673" y="53"/>
                  </a:cubicBezTo>
                  <a:lnTo>
                    <a:pt x="680" y="53"/>
                  </a:lnTo>
                  <a:cubicBezTo>
                    <a:pt x="592" y="17"/>
                    <a:pt x="501" y="0"/>
                    <a:pt x="409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 rot="-226806">
              <a:off x="5757910" y="1472200"/>
              <a:ext cx="9737" cy="4930"/>
            </a:xfrm>
            <a:custGeom>
              <a:avLst/>
              <a:gdLst/>
              <a:ahLst/>
              <a:cxnLst/>
              <a:rect l="l" t="t" r="r" b="b"/>
              <a:pathLst>
                <a:path w="551" h="279" extrusionOk="0">
                  <a:moveTo>
                    <a:pt x="537" y="0"/>
                  </a:moveTo>
                  <a:cubicBezTo>
                    <a:pt x="533" y="0"/>
                    <a:pt x="529" y="2"/>
                    <a:pt x="525" y="6"/>
                  </a:cubicBezTo>
                  <a:cubicBezTo>
                    <a:pt x="396" y="149"/>
                    <a:pt x="198" y="176"/>
                    <a:pt x="21" y="237"/>
                  </a:cubicBezTo>
                  <a:cubicBezTo>
                    <a:pt x="1" y="244"/>
                    <a:pt x="14" y="278"/>
                    <a:pt x="35" y="278"/>
                  </a:cubicBezTo>
                  <a:cubicBezTo>
                    <a:pt x="205" y="237"/>
                    <a:pt x="443" y="176"/>
                    <a:pt x="546" y="19"/>
                  </a:cubicBezTo>
                  <a:cubicBezTo>
                    <a:pt x="550" y="10"/>
                    <a:pt x="545" y="0"/>
                    <a:pt x="537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 rot="-226806">
              <a:off x="5758201" y="1470268"/>
              <a:ext cx="9171" cy="3128"/>
            </a:xfrm>
            <a:custGeom>
              <a:avLst/>
              <a:gdLst/>
              <a:ahLst/>
              <a:cxnLst/>
              <a:rect l="l" t="t" r="r" b="b"/>
              <a:pathLst>
                <a:path w="519" h="177" extrusionOk="0">
                  <a:moveTo>
                    <a:pt x="493" y="1"/>
                  </a:moveTo>
                  <a:cubicBezTo>
                    <a:pt x="450" y="1"/>
                    <a:pt x="401" y="37"/>
                    <a:pt x="362" y="54"/>
                  </a:cubicBezTo>
                  <a:cubicBezTo>
                    <a:pt x="253" y="101"/>
                    <a:pt x="144" y="128"/>
                    <a:pt x="21" y="142"/>
                  </a:cubicBezTo>
                  <a:cubicBezTo>
                    <a:pt x="1" y="142"/>
                    <a:pt x="1" y="176"/>
                    <a:pt x="21" y="176"/>
                  </a:cubicBezTo>
                  <a:cubicBezTo>
                    <a:pt x="27" y="176"/>
                    <a:pt x="32" y="176"/>
                    <a:pt x="38" y="176"/>
                  </a:cubicBezTo>
                  <a:cubicBezTo>
                    <a:pt x="202" y="176"/>
                    <a:pt x="367" y="79"/>
                    <a:pt x="512" y="19"/>
                  </a:cubicBezTo>
                  <a:cubicBezTo>
                    <a:pt x="519" y="13"/>
                    <a:pt x="519" y="6"/>
                    <a:pt x="512" y="6"/>
                  </a:cubicBezTo>
                  <a:lnTo>
                    <a:pt x="519" y="6"/>
                  </a:lnTo>
                  <a:cubicBezTo>
                    <a:pt x="510" y="2"/>
                    <a:pt x="502" y="1"/>
                    <a:pt x="493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 rot="-226806">
              <a:off x="5772757" y="1449731"/>
              <a:ext cx="7245" cy="2986"/>
            </a:xfrm>
            <a:custGeom>
              <a:avLst/>
              <a:gdLst/>
              <a:ahLst/>
              <a:cxnLst/>
              <a:rect l="l" t="t" r="r" b="b"/>
              <a:pathLst>
                <a:path w="410" h="169" extrusionOk="0">
                  <a:moveTo>
                    <a:pt x="81" y="0"/>
                  </a:moveTo>
                  <a:cubicBezTo>
                    <a:pt x="63" y="0"/>
                    <a:pt x="46" y="2"/>
                    <a:pt x="28" y="5"/>
                  </a:cubicBezTo>
                  <a:cubicBezTo>
                    <a:pt x="8" y="5"/>
                    <a:pt x="1" y="39"/>
                    <a:pt x="28" y="45"/>
                  </a:cubicBezTo>
                  <a:cubicBezTo>
                    <a:pt x="90" y="52"/>
                    <a:pt x="144" y="59"/>
                    <a:pt x="205" y="73"/>
                  </a:cubicBezTo>
                  <a:cubicBezTo>
                    <a:pt x="246" y="80"/>
                    <a:pt x="280" y="93"/>
                    <a:pt x="314" y="120"/>
                  </a:cubicBezTo>
                  <a:cubicBezTo>
                    <a:pt x="335" y="134"/>
                    <a:pt x="342" y="161"/>
                    <a:pt x="369" y="168"/>
                  </a:cubicBezTo>
                  <a:lnTo>
                    <a:pt x="376" y="168"/>
                  </a:lnTo>
                  <a:cubicBezTo>
                    <a:pt x="410" y="120"/>
                    <a:pt x="307" y="66"/>
                    <a:pt x="273" y="45"/>
                  </a:cubicBezTo>
                  <a:cubicBezTo>
                    <a:pt x="214" y="19"/>
                    <a:pt x="147" y="0"/>
                    <a:pt x="8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 rot="-226806">
              <a:off x="5772453" y="1453307"/>
              <a:ext cx="6220" cy="1149"/>
            </a:xfrm>
            <a:custGeom>
              <a:avLst/>
              <a:gdLst/>
              <a:ahLst/>
              <a:cxnLst/>
              <a:rect l="l" t="t" r="r" b="b"/>
              <a:pathLst>
                <a:path w="352" h="65" extrusionOk="0">
                  <a:moveTo>
                    <a:pt x="192" y="1"/>
                  </a:moveTo>
                  <a:cubicBezTo>
                    <a:pt x="133" y="1"/>
                    <a:pt x="72" y="10"/>
                    <a:pt x="14" y="30"/>
                  </a:cubicBezTo>
                  <a:cubicBezTo>
                    <a:pt x="1" y="37"/>
                    <a:pt x="1" y="64"/>
                    <a:pt x="21" y="64"/>
                  </a:cubicBezTo>
                  <a:cubicBezTo>
                    <a:pt x="76" y="64"/>
                    <a:pt x="130" y="51"/>
                    <a:pt x="185" y="44"/>
                  </a:cubicBezTo>
                  <a:cubicBezTo>
                    <a:pt x="219" y="44"/>
                    <a:pt x="253" y="44"/>
                    <a:pt x="287" y="51"/>
                  </a:cubicBezTo>
                  <a:lnTo>
                    <a:pt x="307" y="58"/>
                  </a:lnTo>
                  <a:cubicBezTo>
                    <a:pt x="315" y="59"/>
                    <a:pt x="318" y="60"/>
                    <a:pt x="319" y="60"/>
                  </a:cubicBezTo>
                  <a:cubicBezTo>
                    <a:pt x="323" y="60"/>
                    <a:pt x="311" y="54"/>
                    <a:pt x="321" y="44"/>
                  </a:cubicBezTo>
                  <a:lnTo>
                    <a:pt x="321" y="44"/>
                  </a:lnTo>
                  <a:lnTo>
                    <a:pt x="321" y="51"/>
                  </a:lnTo>
                  <a:cubicBezTo>
                    <a:pt x="324" y="60"/>
                    <a:pt x="331" y="64"/>
                    <a:pt x="338" y="64"/>
                  </a:cubicBezTo>
                  <a:cubicBezTo>
                    <a:pt x="345" y="64"/>
                    <a:pt x="352" y="58"/>
                    <a:pt x="348" y="51"/>
                  </a:cubicBezTo>
                  <a:cubicBezTo>
                    <a:pt x="348" y="24"/>
                    <a:pt x="266" y="10"/>
                    <a:pt x="246" y="3"/>
                  </a:cubicBezTo>
                  <a:cubicBezTo>
                    <a:pt x="228" y="2"/>
                    <a:pt x="210" y="1"/>
                    <a:pt x="192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 rot="-226806">
              <a:off x="5761600" y="1457452"/>
              <a:ext cx="7563" cy="2509"/>
            </a:xfrm>
            <a:custGeom>
              <a:avLst/>
              <a:gdLst/>
              <a:ahLst/>
              <a:cxnLst/>
              <a:rect l="l" t="t" r="r" b="b"/>
              <a:pathLst>
                <a:path w="428" h="142" extrusionOk="0">
                  <a:moveTo>
                    <a:pt x="18" y="1"/>
                  </a:moveTo>
                  <a:cubicBezTo>
                    <a:pt x="8" y="1"/>
                    <a:pt x="1" y="20"/>
                    <a:pt x="12" y="25"/>
                  </a:cubicBezTo>
                  <a:cubicBezTo>
                    <a:pt x="119" y="101"/>
                    <a:pt x="250" y="142"/>
                    <a:pt x="383" y="142"/>
                  </a:cubicBezTo>
                  <a:cubicBezTo>
                    <a:pt x="393" y="142"/>
                    <a:pt x="403" y="141"/>
                    <a:pt x="414" y="141"/>
                  </a:cubicBezTo>
                  <a:cubicBezTo>
                    <a:pt x="427" y="134"/>
                    <a:pt x="427" y="107"/>
                    <a:pt x="414" y="107"/>
                  </a:cubicBezTo>
                  <a:cubicBezTo>
                    <a:pt x="278" y="93"/>
                    <a:pt x="148" y="52"/>
                    <a:pt x="26" y="5"/>
                  </a:cubicBezTo>
                  <a:cubicBezTo>
                    <a:pt x="23" y="2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 rot="-226806">
              <a:off x="5784110" y="1434713"/>
              <a:ext cx="3393" cy="4276"/>
            </a:xfrm>
            <a:custGeom>
              <a:avLst/>
              <a:gdLst/>
              <a:ahLst/>
              <a:cxnLst/>
              <a:rect l="l" t="t" r="r" b="b"/>
              <a:pathLst>
                <a:path w="192" h="242" extrusionOk="0">
                  <a:moveTo>
                    <a:pt x="21" y="0"/>
                  </a:moveTo>
                  <a:cubicBezTo>
                    <a:pt x="8" y="0"/>
                    <a:pt x="1" y="14"/>
                    <a:pt x="14" y="21"/>
                  </a:cubicBezTo>
                  <a:cubicBezTo>
                    <a:pt x="42" y="41"/>
                    <a:pt x="69" y="68"/>
                    <a:pt x="89" y="102"/>
                  </a:cubicBezTo>
                  <a:cubicBezTo>
                    <a:pt x="116" y="136"/>
                    <a:pt x="137" y="177"/>
                    <a:pt x="144" y="218"/>
                  </a:cubicBezTo>
                  <a:cubicBezTo>
                    <a:pt x="147" y="234"/>
                    <a:pt x="158" y="241"/>
                    <a:pt x="168" y="241"/>
                  </a:cubicBezTo>
                  <a:cubicBezTo>
                    <a:pt x="180" y="241"/>
                    <a:pt x="191" y="233"/>
                    <a:pt x="191" y="218"/>
                  </a:cubicBezTo>
                  <a:cubicBezTo>
                    <a:pt x="178" y="171"/>
                    <a:pt x="157" y="123"/>
                    <a:pt x="123" y="82"/>
                  </a:cubicBezTo>
                  <a:cubicBezTo>
                    <a:pt x="103" y="48"/>
                    <a:pt x="62" y="0"/>
                    <a:pt x="2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 rot="-226806">
              <a:off x="5831509" y="1430721"/>
              <a:ext cx="8906" cy="15162"/>
            </a:xfrm>
            <a:custGeom>
              <a:avLst/>
              <a:gdLst/>
              <a:ahLst/>
              <a:cxnLst/>
              <a:rect l="l" t="t" r="r" b="b"/>
              <a:pathLst>
                <a:path w="504" h="858" extrusionOk="0">
                  <a:moveTo>
                    <a:pt x="444" y="1"/>
                  </a:moveTo>
                  <a:cubicBezTo>
                    <a:pt x="436" y="1"/>
                    <a:pt x="429" y="6"/>
                    <a:pt x="429" y="19"/>
                  </a:cubicBezTo>
                  <a:cubicBezTo>
                    <a:pt x="395" y="332"/>
                    <a:pt x="245" y="625"/>
                    <a:pt x="6" y="836"/>
                  </a:cubicBezTo>
                  <a:cubicBezTo>
                    <a:pt x="1" y="842"/>
                    <a:pt x="5" y="858"/>
                    <a:pt x="19" y="858"/>
                  </a:cubicBezTo>
                  <a:cubicBezTo>
                    <a:pt x="21" y="858"/>
                    <a:pt x="24" y="858"/>
                    <a:pt x="27" y="857"/>
                  </a:cubicBezTo>
                  <a:cubicBezTo>
                    <a:pt x="293" y="734"/>
                    <a:pt x="504" y="305"/>
                    <a:pt x="463" y="19"/>
                  </a:cubicBezTo>
                  <a:cubicBezTo>
                    <a:pt x="463" y="8"/>
                    <a:pt x="453" y="1"/>
                    <a:pt x="444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 rot="-226806">
              <a:off x="5829026" y="1436032"/>
              <a:ext cx="4047" cy="8323"/>
            </a:xfrm>
            <a:custGeom>
              <a:avLst/>
              <a:gdLst/>
              <a:ahLst/>
              <a:cxnLst/>
              <a:rect l="l" t="t" r="r" b="b"/>
              <a:pathLst>
                <a:path w="229" h="471" extrusionOk="0">
                  <a:moveTo>
                    <a:pt x="211" y="1"/>
                  </a:moveTo>
                  <a:cubicBezTo>
                    <a:pt x="203" y="1"/>
                    <a:pt x="194" y="6"/>
                    <a:pt x="194" y="16"/>
                  </a:cubicBezTo>
                  <a:cubicBezTo>
                    <a:pt x="174" y="98"/>
                    <a:pt x="160" y="173"/>
                    <a:pt x="133" y="254"/>
                  </a:cubicBezTo>
                  <a:cubicBezTo>
                    <a:pt x="106" y="323"/>
                    <a:pt x="58" y="391"/>
                    <a:pt x="10" y="445"/>
                  </a:cubicBezTo>
                  <a:cubicBezTo>
                    <a:pt x="0" y="456"/>
                    <a:pt x="6" y="470"/>
                    <a:pt x="18" y="470"/>
                  </a:cubicBezTo>
                  <a:cubicBezTo>
                    <a:pt x="22" y="470"/>
                    <a:pt x="26" y="469"/>
                    <a:pt x="31" y="466"/>
                  </a:cubicBezTo>
                  <a:cubicBezTo>
                    <a:pt x="153" y="350"/>
                    <a:pt x="228" y="186"/>
                    <a:pt x="228" y="16"/>
                  </a:cubicBezTo>
                  <a:cubicBezTo>
                    <a:pt x="228" y="6"/>
                    <a:pt x="220" y="1"/>
                    <a:pt x="211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 rot="-226806">
              <a:off x="5833818" y="1403758"/>
              <a:ext cx="1096" cy="4683"/>
            </a:xfrm>
            <a:custGeom>
              <a:avLst/>
              <a:gdLst/>
              <a:ahLst/>
              <a:cxnLst/>
              <a:rect l="l" t="t" r="r" b="b"/>
              <a:pathLst>
                <a:path w="62" h="265" extrusionOk="0">
                  <a:moveTo>
                    <a:pt x="23" y="0"/>
                  </a:moveTo>
                  <a:cubicBezTo>
                    <a:pt x="15" y="0"/>
                    <a:pt x="8" y="6"/>
                    <a:pt x="8" y="14"/>
                  </a:cubicBezTo>
                  <a:cubicBezTo>
                    <a:pt x="1" y="55"/>
                    <a:pt x="8" y="96"/>
                    <a:pt x="14" y="137"/>
                  </a:cubicBezTo>
                  <a:cubicBezTo>
                    <a:pt x="21" y="178"/>
                    <a:pt x="21" y="219"/>
                    <a:pt x="35" y="260"/>
                  </a:cubicBezTo>
                  <a:cubicBezTo>
                    <a:pt x="35" y="263"/>
                    <a:pt x="38" y="265"/>
                    <a:pt x="42" y="265"/>
                  </a:cubicBezTo>
                  <a:cubicBezTo>
                    <a:pt x="47" y="265"/>
                    <a:pt x="52" y="263"/>
                    <a:pt x="55" y="260"/>
                  </a:cubicBezTo>
                  <a:cubicBezTo>
                    <a:pt x="62" y="219"/>
                    <a:pt x="62" y="178"/>
                    <a:pt x="55" y="137"/>
                  </a:cubicBezTo>
                  <a:cubicBezTo>
                    <a:pt x="55" y="89"/>
                    <a:pt x="48" y="48"/>
                    <a:pt x="35" y="8"/>
                  </a:cubicBezTo>
                  <a:cubicBezTo>
                    <a:pt x="32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 rot="-226806">
              <a:off x="5832401" y="1397638"/>
              <a:ext cx="972" cy="2969"/>
            </a:xfrm>
            <a:custGeom>
              <a:avLst/>
              <a:gdLst/>
              <a:ahLst/>
              <a:cxnLst/>
              <a:rect l="l" t="t" r="r" b="b"/>
              <a:pathLst>
                <a:path w="55" h="168" extrusionOk="0">
                  <a:moveTo>
                    <a:pt x="11" y="1"/>
                  </a:moveTo>
                  <a:cubicBezTo>
                    <a:pt x="5" y="1"/>
                    <a:pt x="0" y="4"/>
                    <a:pt x="0" y="11"/>
                  </a:cubicBezTo>
                  <a:cubicBezTo>
                    <a:pt x="0" y="32"/>
                    <a:pt x="0" y="52"/>
                    <a:pt x="7" y="79"/>
                  </a:cubicBezTo>
                  <a:cubicBezTo>
                    <a:pt x="14" y="100"/>
                    <a:pt x="14" y="127"/>
                    <a:pt x="14" y="154"/>
                  </a:cubicBezTo>
                  <a:cubicBezTo>
                    <a:pt x="17" y="163"/>
                    <a:pt x="21" y="167"/>
                    <a:pt x="26" y="167"/>
                  </a:cubicBezTo>
                  <a:cubicBezTo>
                    <a:pt x="32" y="167"/>
                    <a:pt x="37" y="162"/>
                    <a:pt x="41" y="154"/>
                  </a:cubicBezTo>
                  <a:lnTo>
                    <a:pt x="41" y="161"/>
                  </a:lnTo>
                  <a:cubicBezTo>
                    <a:pt x="55" y="106"/>
                    <a:pt x="48" y="52"/>
                    <a:pt x="27" y="11"/>
                  </a:cubicBezTo>
                  <a:cubicBezTo>
                    <a:pt x="24" y="4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 rot="-226806">
              <a:off x="5830598" y="1401940"/>
              <a:ext cx="1414" cy="4100"/>
            </a:xfrm>
            <a:custGeom>
              <a:avLst/>
              <a:gdLst/>
              <a:ahLst/>
              <a:cxnLst/>
              <a:rect l="l" t="t" r="r" b="b"/>
              <a:pathLst>
                <a:path w="80" h="232" extrusionOk="0">
                  <a:moveTo>
                    <a:pt x="21" y="0"/>
                  </a:moveTo>
                  <a:cubicBezTo>
                    <a:pt x="10" y="0"/>
                    <a:pt x="0" y="7"/>
                    <a:pt x="4" y="19"/>
                  </a:cubicBezTo>
                  <a:cubicBezTo>
                    <a:pt x="4" y="53"/>
                    <a:pt x="11" y="81"/>
                    <a:pt x="18" y="115"/>
                  </a:cubicBezTo>
                  <a:cubicBezTo>
                    <a:pt x="25" y="149"/>
                    <a:pt x="38" y="190"/>
                    <a:pt x="52" y="224"/>
                  </a:cubicBezTo>
                  <a:cubicBezTo>
                    <a:pt x="55" y="229"/>
                    <a:pt x="59" y="231"/>
                    <a:pt x="64" y="231"/>
                  </a:cubicBezTo>
                  <a:cubicBezTo>
                    <a:pt x="72" y="231"/>
                    <a:pt x="79" y="225"/>
                    <a:pt x="79" y="217"/>
                  </a:cubicBezTo>
                  <a:cubicBezTo>
                    <a:pt x="73" y="183"/>
                    <a:pt x="66" y="149"/>
                    <a:pt x="59" y="115"/>
                  </a:cubicBezTo>
                  <a:cubicBezTo>
                    <a:pt x="52" y="81"/>
                    <a:pt x="45" y="47"/>
                    <a:pt x="38" y="13"/>
                  </a:cubicBezTo>
                  <a:cubicBezTo>
                    <a:pt x="36" y="4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 rot="-226806">
              <a:off x="5856970" y="1399000"/>
              <a:ext cx="3817" cy="1502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202" y="1"/>
                  </a:moveTo>
                  <a:cubicBezTo>
                    <a:pt x="175" y="1"/>
                    <a:pt x="141" y="1"/>
                    <a:pt x="107" y="14"/>
                  </a:cubicBezTo>
                  <a:cubicBezTo>
                    <a:pt x="73" y="21"/>
                    <a:pt x="39" y="35"/>
                    <a:pt x="12" y="62"/>
                  </a:cubicBezTo>
                  <a:cubicBezTo>
                    <a:pt x="0" y="73"/>
                    <a:pt x="7" y="84"/>
                    <a:pt x="18" y="84"/>
                  </a:cubicBezTo>
                  <a:cubicBezTo>
                    <a:pt x="20" y="84"/>
                    <a:pt x="23" y="84"/>
                    <a:pt x="25" y="82"/>
                  </a:cubicBezTo>
                  <a:cubicBezTo>
                    <a:pt x="52" y="76"/>
                    <a:pt x="80" y="62"/>
                    <a:pt x="107" y="41"/>
                  </a:cubicBezTo>
                  <a:cubicBezTo>
                    <a:pt x="141" y="35"/>
                    <a:pt x="168" y="28"/>
                    <a:pt x="202" y="28"/>
                  </a:cubicBezTo>
                  <a:cubicBezTo>
                    <a:pt x="216" y="28"/>
                    <a:pt x="216" y="7"/>
                    <a:pt x="202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 rot="-226806">
              <a:off x="5851440" y="1402196"/>
              <a:ext cx="3410" cy="3004"/>
            </a:xfrm>
            <a:custGeom>
              <a:avLst/>
              <a:gdLst/>
              <a:ahLst/>
              <a:cxnLst/>
              <a:rect l="l" t="t" r="r" b="b"/>
              <a:pathLst>
                <a:path w="193" h="170" extrusionOk="0">
                  <a:moveTo>
                    <a:pt x="171" y="1"/>
                  </a:moveTo>
                  <a:cubicBezTo>
                    <a:pt x="168" y="1"/>
                    <a:pt x="164" y="2"/>
                    <a:pt x="161" y="5"/>
                  </a:cubicBezTo>
                  <a:cubicBezTo>
                    <a:pt x="114" y="53"/>
                    <a:pt x="66" y="94"/>
                    <a:pt x="18" y="134"/>
                  </a:cubicBezTo>
                  <a:cubicBezTo>
                    <a:pt x="0" y="147"/>
                    <a:pt x="14" y="170"/>
                    <a:pt x="32" y="170"/>
                  </a:cubicBezTo>
                  <a:cubicBezTo>
                    <a:pt x="34" y="170"/>
                    <a:pt x="37" y="169"/>
                    <a:pt x="39" y="169"/>
                  </a:cubicBezTo>
                  <a:cubicBezTo>
                    <a:pt x="93" y="121"/>
                    <a:pt x="141" y="80"/>
                    <a:pt x="182" y="32"/>
                  </a:cubicBezTo>
                  <a:cubicBezTo>
                    <a:pt x="192" y="16"/>
                    <a:pt x="183" y="1"/>
                    <a:pt x="171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 rot="-226806">
              <a:off x="5855577" y="1402624"/>
              <a:ext cx="4736" cy="3499"/>
            </a:xfrm>
            <a:custGeom>
              <a:avLst/>
              <a:gdLst/>
              <a:ahLst/>
              <a:cxnLst/>
              <a:rect l="l" t="t" r="r" b="b"/>
              <a:pathLst>
                <a:path w="268" h="198" extrusionOk="0">
                  <a:moveTo>
                    <a:pt x="240" y="1"/>
                  </a:moveTo>
                  <a:cubicBezTo>
                    <a:pt x="237" y="1"/>
                    <a:pt x="233" y="2"/>
                    <a:pt x="230" y="4"/>
                  </a:cubicBezTo>
                  <a:cubicBezTo>
                    <a:pt x="155" y="52"/>
                    <a:pt x="80" y="106"/>
                    <a:pt x="12" y="161"/>
                  </a:cubicBezTo>
                  <a:cubicBezTo>
                    <a:pt x="1" y="172"/>
                    <a:pt x="18" y="198"/>
                    <a:pt x="36" y="198"/>
                  </a:cubicBezTo>
                  <a:cubicBezTo>
                    <a:pt x="39" y="198"/>
                    <a:pt x="43" y="197"/>
                    <a:pt x="46" y="195"/>
                  </a:cubicBezTo>
                  <a:cubicBezTo>
                    <a:pt x="108" y="140"/>
                    <a:pt x="182" y="86"/>
                    <a:pt x="251" y="38"/>
                  </a:cubicBezTo>
                  <a:cubicBezTo>
                    <a:pt x="268" y="27"/>
                    <a:pt x="256" y="1"/>
                    <a:pt x="240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945100" y="972475"/>
              <a:ext cx="49575" cy="46000"/>
            </a:xfrm>
            <a:custGeom>
              <a:avLst/>
              <a:gdLst/>
              <a:ahLst/>
              <a:cxnLst/>
              <a:rect l="l" t="t" r="r" b="b"/>
              <a:pathLst>
                <a:path w="1983" h="1840" extrusionOk="0">
                  <a:moveTo>
                    <a:pt x="335" y="0"/>
                  </a:moveTo>
                  <a:cubicBezTo>
                    <a:pt x="335" y="7"/>
                    <a:pt x="42" y="34"/>
                    <a:pt x="1" y="423"/>
                  </a:cubicBezTo>
                  <a:cubicBezTo>
                    <a:pt x="1" y="423"/>
                    <a:pt x="1077" y="1676"/>
                    <a:pt x="1690" y="1839"/>
                  </a:cubicBezTo>
                  <a:cubicBezTo>
                    <a:pt x="1690" y="1839"/>
                    <a:pt x="1949" y="1689"/>
                    <a:pt x="1983" y="1437"/>
                  </a:cubicBezTo>
                  <a:cubicBezTo>
                    <a:pt x="1983" y="1437"/>
                    <a:pt x="580" y="334"/>
                    <a:pt x="335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6040800" y="1032400"/>
              <a:ext cx="49400" cy="46000"/>
            </a:xfrm>
            <a:custGeom>
              <a:avLst/>
              <a:gdLst/>
              <a:ahLst/>
              <a:cxnLst/>
              <a:rect l="l" t="t" r="r" b="b"/>
              <a:pathLst>
                <a:path w="1976" h="1840" extrusionOk="0">
                  <a:moveTo>
                    <a:pt x="334" y="1"/>
                  </a:moveTo>
                  <a:cubicBezTo>
                    <a:pt x="334" y="1"/>
                    <a:pt x="35" y="35"/>
                    <a:pt x="1" y="430"/>
                  </a:cubicBezTo>
                  <a:cubicBezTo>
                    <a:pt x="1" y="430"/>
                    <a:pt x="1077" y="1676"/>
                    <a:pt x="1683" y="1840"/>
                  </a:cubicBezTo>
                  <a:cubicBezTo>
                    <a:pt x="1683" y="1840"/>
                    <a:pt x="1949" y="1697"/>
                    <a:pt x="1976" y="1438"/>
                  </a:cubicBezTo>
                  <a:cubicBezTo>
                    <a:pt x="1976" y="1438"/>
                    <a:pt x="580" y="335"/>
                    <a:pt x="334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50"/>
          <p:cNvSpPr txBox="1">
            <a:spLocks noGrp="1"/>
          </p:cNvSpPr>
          <p:nvPr>
            <p:ph type="title"/>
          </p:nvPr>
        </p:nvSpPr>
        <p:spPr>
          <a:xfrm>
            <a:off x="468150" y="594400"/>
            <a:ext cx="77346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CSUEB Value Proposition</a:t>
            </a:r>
            <a:endParaRPr/>
          </a:p>
        </p:txBody>
      </p:sp>
      <p:sp>
        <p:nvSpPr>
          <p:cNvPr id="1487" name="Google Shape;1487;p50"/>
          <p:cNvSpPr txBox="1">
            <a:spLocks noGrp="1"/>
          </p:cNvSpPr>
          <p:nvPr>
            <p:ph type="body" idx="1"/>
          </p:nvPr>
        </p:nvSpPr>
        <p:spPr>
          <a:xfrm>
            <a:off x="545400" y="1151500"/>
            <a:ext cx="8053200" cy="3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Looking at the insights from survey and the general motto of CSUEB, we have come up with a value proposition for CSUEB.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For: 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Prospective students seeking an affordable yet high-quality education in a diverse and inclusive environment.  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Who: 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Want to pursue higher education but are concerned about tuition costs, career support, and feeling included.  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Our product/service: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CSU, East Bay offers affordable tuition, flexible coursework, and comprehensive support services.  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That: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Ensure students receive a well-rounded education, feel supported in their personal and professional growth 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Unlike: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Other universities that may prioritize ranking or are cost-prohibitive,  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- We: </a:t>
            </a: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Focus on affordability, inclusivity, and comprehensive student support to ensure students are prepared for their careers in a supportive, diverse environment.</a:t>
            </a:r>
            <a:endParaRPr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93" name="Google Shape;1493;p51"/>
          <p:cNvSpPr txBox="1"/>
          <p:nvPr/>
        </p:nvSpPr>
        <p:spPr>
          <a:xfrm>
            <a:off x="800325" y="1301875"/>
            <a:ext cx="6912300" cy="3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Sample Size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 The limited sample may not fully represent all international students, affecting generalizability.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Time Frame: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A snapshot of opinions at a specific moment, not accounting for potential changes over time.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Response Bias: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The survey results might be affected by self-selection bias, where students who chose to respond may have different characteristics or opinions compared to those who didn't participate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Exploration Opportunities: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While we identified key preferences, there’s room for deeper exploration of the reasons behind these insights in future studies.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94" name="Google Shape;1494;p51"/>
          <p:cNvGrpSpPr/>
          <p:nvPr/>
        </p:nvGrpSpPr>
        <p:grpSpPr>
          <a:xfrm>
            <a:off x="7766517" y="3173246"/>
            <a:ext cx="923210" cy="1550973"/>
            <a:chOff x="7149365" y="4055459"/>
            <a:chExt cx="836014" cy="1393507"/>
          </a:xfrm>
        </p:grpSpPr>
        <p:sp>
          <p:nvSpPr>
            <p:cNvPr id="1495" name="Google Shape;1495;p51"/>
            <p:cNvSpPr/>
            <p:nvPr/>
          </p:nvSpPr>
          <p:spPr>
            <a:xfrm>
              <a:off x="7509179" y="4074672"/>
              <a:ext cx="122771" cy="102707"/>
            </a:xfrm>
            <a:custGeom>
              <a:avLst/>
              <a:gdLst/>
              <a:ahLst/>
              <a:cxnLst/>
              <a:rect l="l" t="t" r="r" b="b"/>
              <a:pathLst>
                <a:path w="122771" h="102707" extrusionOk="0">
                  <a:moveTo>
                    <a:pt x="61386" y="102707"/>
                  </a:moveTo>
                  <a:cubicBezTo>
                    <a:pt x="61386" y="102707"/>
                    <a:pt x="-30435" y="33365"/>
                    <a:pt x="10522" y="2028"/>
                  </a:cubicBezTo>
                  <a:cubicBezTo>
                    <a:pt x="24810" y="-8831"/>
                    <a:pt x="56719" y="25650"/>
                    <a:pt x="61386" y="64131"/>
                  </a:cubicBezTo>
                  <a:cubicBezTo>
                    <a:pt x="66053" y="26031"/>
                    <a:pt x="97962" y="-8831"/>
                    <a:pt x="112249" y="2028"/>
                  </a:cubicBezTo>
                  <a:cubicBezTo>
                    <a:pt x="153207" y="33365"/>
                    <a:pt x="61386" y="102707"/>
                    <a:pt x="61386" y="102707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7509179" y="4074672"/>
              <a:ext cx="122771" cy="102707"/>
            </a:xfrm>
            <a:custGeom>
              <a:avLst/>
              <a:gdLst/>
              <a:ahLst/>
              <a:cxnLst/>
              <a:rect l="l" t="t" r="r" b="b"/>
              <a:pathLst>
                <a:path w="122771" h="102707" extrusionOk="0">
                  <a:moveTo>
                    <a:pt x="61386" y="102707"/>
                  </a:moveTo>
                  <a:cubicBezTo>
                    <a:pt x="61386" y="102707"/>
                    <a:pt x="-30435" y="33365"/>
                    <a:pt x="10522" y="2028"/>
                  </a:cubicBezTo>
                  <a:cubicBezTo>
                    <a:pt x="24810" y="-8831"/>
                    <a:pt x="56719" y="25650"/>
                    <a:pt x="61386" y="64131"/>
                  </a:cubicBezTo>
                  <a:cubicBezTo>
                    <a:pt x="66053" y="26031"/>
                    <a:pt x="97962" y="-8831"/>
                    <a:pt x="112249" y="2028"/>
                  </a:cubicBezTo>
                  <a:cubicBezTo>
                    <a:pt x="153207" y="33365"/>
                    <a:pt x="61386" y="102707"/>
                    <a:pt x="61386" y="1027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7484280" y="4055459"/>
              <a:ext cx="172770" cy="121920"/>
            </a:xfrm>
            <a:custGeom>
              <a:avLst/>
              <a:gdLst/>
              <a:ahLst/>
              <a:cxnLst/>
              <a:rect l="l" t="t" r="r" b="b"/>
              <a:pathLst>
                <a:path w="172770" h="121920" extrusionOk="0">
                  <a:moveTo>
                    <a:pt x="86285" y="121920"/>
                  </a:moveTo>
                  <a:cubicBezTo>
                    <a:pt x="30850" y="121920"/>
                    <a:pt x="-10298" y="71438"/>
                    <a:pt x="2275" y="49435"/>
                  </a:cubicBezTo>
                  <a:cubicBezTo>
                    <a:pt x="16562" y="24384"/>
                    <a:pt x="66378" y="83344"/>
                    <a:pt x="66378" y="83344"/>
                  </a:cubicBezTo>
                  <a:cubicBezTo>
                    <a:pt x="66378" y="83344"/>
                    <a:pt x="47328" y="0"/>
                    <a:pt x="86285" y="0"/>
                  </a:cubicBezTo>
                  <a:cubicBezTo>
                    <a:pt x="125242" y="0"/>
                    <a:pt x="106192" y="83344"/>
                    <a:pt x="106192" y="83344"/>
                  </a:cubicBezTo>
                  <a:cubicBezTo>
                    <a:pt x="106192" y="83344"/>
                    <a:pt x="156104" y="24384"/>
                    <a:pt x="170391" y="49435"/>
                  </a:cubicBezTo>
                  <a:cubicBezTo>
                    <a:pt x="183345" y="71438"/>
                    <a:pt x="141721" y="121920"/>
                    <a:pt x="86285" y="12192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7178513" y="4404001"/>
              <a:ext cx="235365" cy="570905"/>
            </a:xfrm>
            <a:custGeom>
              <a:avLst/>
              <a:gdLst/>
              <a:ahLst/>
              <a:cxnLst/>
              <a:rect l="l" t="t" r="r" b="b"/>
              <a:pathLst>
                <a:path w="235365" h="570905" extrusionOk="0">
                  <a:moveTo>
                    <a:pt x="235365" y="368595"/>
                  </a:moveTo>
                  <a:lnTo>
                    <a:pt x="226412" y="570715"/>
                  </a:lnTo>
                  <a:cubicBezTo>
                    <a:pt x="193455" y="573668"/>
                    <a:pt x="81156" y="542140"/>
                    <a:pt x="27339" y="488324"/>
                  </a:cubicBezTo>
                  <a:cubicBezTo>
                    <a:pt x="-13142" y="447843"/>
                    <a:pt x="-2569" y="322208"/>
                    <a:pt x="19910" y="166569"/>
                  </a:cubicBezTo>
                  <a:cubicBezTo>
                    <a:pt x="42389" y="10931"/>
                    <a:pt x="87252" y="-7071"/>
                    <a:pt x="124685" y="1882"/>
                  </a:cubicBezTo>
                  <a:cubicBezTo>
                    <a:pt x="133411" y="3922"/>
                    <a:pt x="141514" y="8039"/>
                    <a:pt x="148307" y="13884"/>
                  </a:cubicBezTo>
                  <a:cubicBezTo>
                    <a:pt x="168214" y="31124"/>
                    <a:pt x="176882" y="63509"/>
                    <a:pt x="180121" y="105228"/>
                  </a:cubicBezTo>
                  <a:cubicBezTo>
                    <a:pt x="184597" y="160569"/>
                    <a:pt x="162118" y="305825"/>
                    <a:pt x="168119" y="340210"/>
                  </a:cubicBezTo>
                  <a:cubicBezTo>
                    <a:pt x="169478" y="348941"/>
                    <a:pt x="174689" y="356599"/>
                    <a:pt x="182311" y="361070"/>
                  </a:cubicBezTo>
                  <a:cubicBezTo>
                    <a:pt x="199361" y="371643"/>
                    <a:pt x="226603" y="368595"/>
                    <a:pt x="235365" y="3685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7398067" y="4143375"/>
              <a:ext cx="325564" cy="935450"/>
            </a:xfrm>
            <a:custGeom>
              <a:avLst/>
              <a:gdLst/>
              <a:ahLst/>
              <a:cxnLst/>
              <a:rect l="l" t="t" r="r" b="b"/>
              <a:pathLst>
                <a:path w="325564" h="935450" extrusionOk="0">
                  <a:moveTo>
                    <a:pt x="325564" y="909542"/>
                  </a:moveTo>
                  <a:cubicBezTo>
                    <a:pt x="325564" y="909542"/>
                    <a:pt x="166116" y="967835"/>
                    <a:pt x="0" y="909542"/>
                  </a:cubicBezTo>
                  <a:cubicBezTo>
                    <a:pt x="0" y="909542"/>
                    <a:pt x="15716" y="267367"/>
                    <a:pt x="35909" y="159639"/>
                  </a:cubicBezTo>
                  <a:cubicBezTo>
                    <a:pt x="56102" y="51911"/>
                    <a:pt x="101822" y="0"/>
                    <a:pt x="175069" y="0"/>
                  </a:cubicBezTo>
                  <a:cubicBezTo>
                    <a:pt x="179810" y="9"/>
                    <a:pt x="184547" y="263"/>
                    <a:pt x="189261" y="762"/>
                  </a:cubicBezTo>
                  <a:cubicBezTo>
                    <a:pt x="247650" y="6953"/>
                    <a:pt x="288322" y="51721"/>
                    <a:pt x="300799" y="136970"/>
                  </a:cubicBezTo>
                  <a:cubicBezTo>
                    <a:pt x="310324" y="202311"/>
                    <a:pt x="318802" y="563594"/>
                    <a:pt x="322897" y="768096"/>
                  </a:cubicBezTo>
                  <a:cubicBezTo>
                    <a:pt x="324612" y="852011"/>
                    <a:pt x="325564" y="909542"/>
                    <a:pt x="325564" y="90954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7707915" y="4199200"/>
              <a:ext cx="235154" cy="571075"/>
            </a:xfrm>
            <a:custGeom>
              <a:avLst/>
              <a:gdLst/>
              <a:ahLst/>
              <a:cxnLst/>
              <a:rect l="l" t="t" r="r" b="b"/>
              <a:pathLst>
                <a:path w="235154" h="571075" extrusionOk="0">
                  <a:moveTo>
                    <a:pt x="208026" y="488528"/>
                  </a:moveTo>
                  <a:cubicBezTo>
                    <a:pt x="154114" y="542344"/>
                    <a:pt x="41815" y="574253"/>
                    <a:pt x="8954" y="570824"/>
                  </a:cubicBezTo>
                  <a:lnTo>
                    <a:pt x="0" y="368704"/>
                  </a:lnTo>
                  <a:cubicBezTo>
                    <a:pt x="12287" y="368704"/>
                    <a:pt x="61341" y="374704"/>
                    <a:pt x="67342" y="340129"/>
                  </a:cubicBezTo>
                  <a:cubicBezTo>
                    <a:pt x="73342" y="305553"/>
                    <a:pt x="50863" y="160487"/>
                    <a:pt x="55340" y="105147"/>
                  </a:cubicBezTo>
                  <a:cubicBezTo>
                    <a:pt x="59817" y="49807"/>
                    <a:pt x="73247" y="10849"/>
                    <a:pt x="110776" y="1800"/>
                  </a:cubicBezTo>
                  <a:cubicBezTo>
                    <a:pt x="113907" y="1049"/>
                    <a:pt x="117091" y="540"/>
                    <a:pt x="120301" y="276"/>
                  </a:cubicBezTo>
                  <a:cubicBezTo>
                    <a:pt x="155638" y="-3152"/>
                    <a:pt x="194977" y="23803"/>
                    <a:pt x="215551" y="166488"/>
                  </a:cubicBezTo>
                  <a:cubicBezTo>
                    <a:pt x="225010" y="227339"/>
                    <a:pt x="231368" y="288632"/>
                    <a:pt x="234601" y="350130"/>
                  </a:cubicBezTo>
                  <a:cubicBezTo>
                    <a:pt x="237268" y="416519"/>
                    <a:pt x="230600" y="465859"/>
                    <a:pt x="208026" y="4885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7570565" y="4143314"/>
              <a:ext cx="68008" cy="929700"/>
            </a:xfrm>
            <a:custGeom>
              <a:avLst/>
              <a:gdLst/>
              <a:ahLst/>
              <a:cxnLst/>
              <a:rect l="l" t="t" r="r" b="b"/>
              <a:pathLst>
                <a:path w="68008" h="929700" extrusionOk="0">
                  <a:moveTo>
                    <a:pt x="0" y="61"/>
                  </a:moveTo>
                  <a:cubicBezTo>
                    <a:pt x="2501" y="-32"/>
                    <a:pt x="4957" y="742"/>
                    <a:pt x="6953" y="2252"/>
                  </a:cubicBezTo>
                  <a:cubicBezTo>
                    <a:pt x="8991" y="3670"/>
                    <a:pt x="10846" y="5334"/>
                    <a:pt x="12478" y="7205"/>
                  </a:cubicBezTo>
                  <a:cubicBezTo>
                    <a:pt x="15689" y="10863"/>
                    <a:pt x="18499" y="14854"/>
                    <a:pt x="20860" y="19111"/>
                  </a:cubicBezTo>
                  <a:cubicBezTo>
                    <a:pt x="25317" y="27945"/>
                    <a:pt x="28983" y="37157"/>
                    <a:pt x="31813" y="46638"/>
                  </a:cubicBezTo>
                  <a:cubicBezTo>
                    <a:pt x="37492" y="65541"/>
                    <a:pt x="41946" y="84789"/>
                    <a:pt x="45148" y="104264"/>
                  </a:cubicBezTo>
                  <a:cubicBezTo>
                    <a:pt x="51626" y="143222"/>
                    <a:pt x="55245" y="182465"/>
                    <a:pt x="58007" y="221803"/>
                  </a:cubicBezTo>
                  <a:cubicBezTo>
                    <a:pt x="60770" y="261141"/>
                    <a:pt x="61913" y="300480"/>
                    <a:pt x="62675" y="339818"/>
                  </a:cubicBezTo>
                  <a:lnTo>
                    <a:pt x="64865" y="457737"/>
                  </a:lnTo>
                  <a:cubicBezTo>
                    <a:pt x="65722" y="536414"/>
                    <a:pt x="66961" y="615090"/>
                    <a:pt x="67437" y="693672"/>
                  </a:cubicBezTo>
                  <a:lnTo>
                    <a:pt x="68009" y="811686"/>
                  </a:lnTo>
                  <a:cubicBezTo>
                    <a:pt x="68009" y="851024"/>
                    <a:pt x="68009" y="890363"/>
                    <a:pt x="67532" y="929701"/>
                  </a:cubicBezTo>
                  <a:cubicBezTo>
                    <a:pt x="65913" y="890363"/>
                    <a:pt x="64865" y="851024"/>
                    <a:pt x="63532" y="811781"/>
                  </a:cubicBezTo>
                  <a:lnTo>
                    <a:pt x="60484" y="693767"/>
                  </a:lnTo>
                  <a:cubicBezTo>
                    <a:pt x="58579" y="615185"/>
                    <a:pt x="57436" y="536509"/>
                    <a:pt x="55912" y="457928"/>
                  </a:cubicBezTo>
                  <a:cubicBezTo>
                    <a:pt x="54388" y="379346"/>
                    <a:pt x="54959" y="300575"/>
                    <a:pt x="51245" y="222184"/>
                  </a:cubicBezTo>
                  <a:cubicBezTo>
                    <a:pt x="49244" y="182941"/>
                    <a:pt x="46387" y="143793"/>
                    <a:pt x="40862" y="104931"/>
                  </a:cubicBezTo>
                  <a:cubicBezTo>
                    <a:pt x="38334" y="85498"/>
                    <a:pt x="34548" y="66248"/>
                    <a:pt x="29528" y="47305"/>
                  </a:cubicBezTo>
                  <a:cubicBezTo>
                    <a:pt x="27163" y="37838"/>
                    <a:pt x="23976" y="28595"/>
                    <a:pt x="20003" y="19683"/>
                  </a:cubicBezTo>
                  <a:cubicBezTo>
                    <a:pt x="17978" y="15250"/>
                    <a:pt x="15453" y="11064"/>
                    <a:pt x="12478" y="7205"/>
                  </a:cubicBezTo>
                  <a:cubicBezTo>
                    <a:pt x="11010" y="5260"/>
                    <a:pt x="9279" y="3529"/>
                    <a:pt x="7334" y="2061"/>
                  </a:cubicBezTo>
                  <a:cubicBezTo>
                    <a:pt x="5230" y="491"/>
                    <a:pt x="2610" y="-223"/>
                    <a:pt x="0" y="6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7589614" y="4145660"/>
              <a:ext cx="99822" cy="917448"/>
            </a:xfrm>
            <a:custGeom>
              <a:avLst/>
              <a:gdLst/>
              <a:ahLst/>
              <a:cxnLst/>
              <a:rect l="l" t="t" r="r" b="b"/>
              <a:pathLst>
                <a:path w="99822" h="917448" extrusionOk="0">
                  <a:moveTo>
                    <a:pt x="97060" y="917448"/>
                  </a:moveTo>
                  <a:cubicBezTo>
                    <a:pt x="96012" y="878110"/>
                    <a:pt x="95441" y="838772"/>
                    <a:pt x="94679" y="799434"/>
                  </a:cubicBezTo>
                  <a:lnTo>
                    <a:pt x="92964" y="681419"/>
                  </a:lnTo>
                  <a:lnTo>
                    <a:pt x="90012" y="445389"/>
                  </a:lnTo>
                  <a:cubicBezTo>
                    <a:pt x="89631" y="406082"/>
                    <a:pt x="88995" y="366776"/>
                    <a:pt x="88107" y="327470"/>
                  </a:cubicBezTo>
                  <a:lnTo>
                    <a:pt x="87345" y="297942"/>
                  </a:lnTo>
                  <a:lnTo>
                    <a:pt x="86297" y="268605"/>
                  </a:lnTo>
                  <a:cubicBezTo>
                    <a:pt x="85249" y="248984"/>
                    <a:pt x="83820" y="229362"/>
                    <a:pt x="82201" y="209741"/>
                  </a:cubicBezTo>
                  <a:cubicBezTo>
                    <a:pt x="80582" y="190119"/>
                    <a:pt x="78296" y="170688"/>
                    <a:pt x="75533" y="151257"/>
                  </a:cubicBezTo>
                  <a:cubicBezTo>
                    <a:pt x="72881" y="131851"/>
                    <a:pt x="69128" y="112611"/>
                    <a:pt x="64294" y="93631"/>
                  </a:cubicBezTo>
                  <a:cubicBezTo>
                    <a:pt x="59637" y="74590"/>
                    <a:pt x="52292" y="56309"/>
                    <a:pt x="42482" y="39338"/>
                  </a:cubicBezTo>
                  <a:cubicBezTo>
                    <a:pt x="37391" y="30966"/>
                    <a:pt x="31244" y="23283"/>
                    <a:pt x="24194" y="16478"/>
                  </a:cubicBezTo>
                  <a:cubicBezTo>
                    <a:pt x="17017" y="9784"/>
                    <a:pt x="8858" y="4226"/>
                    <a:pt x="0" y="0"/>
                  </a:cubicBezTo>
                  <a:cubicBezTo>
                    <a:pt x="9052" y="3957"/>
                    <a:pt x="17438" y="9291"/>
                    <a:pt x="24860" y="15812"/>
                  </a:cubicBezTo>
                  <a:cubicBezTo>
                    <a:pt x="32184" y="22457"/>
                    <a:pt x="38591" y="30048"/>
                    <a:pt x="43910" y="38386"/>
                  </a:cubicBezTo>
                  <a:cubicBezTo>
                    <a:pt x="54223" y="55320"/>
                    <a:pt x="62080" y="73632"/>
                    <a:pt x="67246" y="92773"/>
                  </a:cubicBezTo>
                  <a:cubicBezTo>
                    <a:pt x="77376" y="130942"/>
                    <a:pt x="84164" y="169919"/>
                    <a:pt x="87535" y="209264"/>
                  </a:cubicBezTo>
                  <a:cubicBezTo>
                    <a:pt x="91535" y="248507"/>
                    <a:pt x="94266" y="287814"/>
                    <a:pt x="95726" y="327184"/>
                  </a:cubicBezTo>
                  <a:cubicBezTo>
                    <a:pt x="97187" y="366554"/>
                    <a:pt x="98140" y="405924"/>
                    <a:pt x="98584" y="445294"/>
                  </a:cubicBezTo>
                  <a:cubicBezTo>
                    <a:pt x="99441" y="484632"/>
                    <a:pt x="99727" y="523970"/>
                    <a:pt x="99822" y="563309"/>
                  </a:cubicBezTo>
                  <a:lnTo>
                    <a:pt x="99822" y="681323"/>
                  </a:lnTo>
                  <a:lnTo>
                    <a:pt x="98774" y="799338"/>
                  </a:lnTo>
                  <a:cubicBezTo>
                    <a:pt x="98394" y="838772"/>
                    <a:pt x="97727" y="878110"/>
                    <a:pt x="97060" y="917448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7503604" y="4143375"/>
              <a:ext cx="66960" cy="930116"/>
            </a:xfrm>
            <a:custGeom>
              <a:avLst/>
              <a:gdLst/>
              <a:ahLst/>
              <a:cxnLst/>
              <a:rect l="l" t="t" r="r" b="b"/>
              <a:pathLst>
                <a:path w="66960" h="930116" extrusionOk="0">
                  <a:moveTo>
                    <a:pt x="66961" y="0"/>
                  </a:moveTo>
                  <a:cubicBezTo>
                    <a:pt x="64486" y="9"/>
                    <a:pt x="62093" y="885"/>
                    <a:pt x="60198" y="2477"/>
                  </a:cubicBezTo>
                  <a:cubicBezTo>
                    <a:pt x="58276" y="3970"/>
                    <a:pt x="56548" y="5698"/>
                    <a:pt x="55054" y="7620"/>
                  </a:cubicBezTo>
                  <a:cubicBezTo>
                    <a:pt x="52079" y="11479"/>
                    <a:pt x="49554" y="15665"/>
                    <a:pt x="47530" y="20098"/>
                  </a:cubicBezTo>
                  <a:cubicBezTo>
                    <a:pt x="43598" y="29027"/>
                    <a:pt x="40411" y="38266"/>
                    <a:pt x="38005" y="47720"/>
                  </a:cubicBezTo>
                  <a:cubicBezTo>
                    <a:pt x="33015" y="66666"/>
                    <a:pt x="29261" y="85915"/>
                    <a:pt x="26765" y="105346"/>
                  </a:cubicBezTo>
                  <a:cubicBezTo>
                    <a:pt x="21241" y="144209"/>
                    <a:pt x="18288" y="183356"/>
                    <a:pt x="16383" y="222599"/>
                  </a:cubicBezTo>
                  <a:cubicBezTo>
                    <a:pt x="12573" y="300990"/>
                    <a:pt x="12859" y="379666"/>
                    <a:pt x="11716" y="458343"/>
                  </a:cubicBezTo>
                  <a:cubicBezTo>
                    <a:pt x="10573" y="537020"/>
                    <a:pt x="8954" y="615601"/>
                    <a:pt x="7048" y="694182"/>
                  </a:cubicBezTo>
                  <a:lnTo>
                    <a:pt x="4001" y="812197"/>
                  </a:lnTo>
                  <a:cubicBezTo>
                    <a:pt x="2667" y="851440"/>
                    <a:pt x="1619" y="890778"/>
                    <a:pt x="0" y="930116"/>
                  </a:cubicBezTo>
                  <a:cubicBezTo>
                    <a:pt x="0" y="890778"/>
                    <a:pt x="0" y="851440"/>
                    <a:pt x="0" y="812102"/>
                  </a:cubicBezTo>
                  <a:lnTo>
                    <a:pt x="571" y="694087"/>
                  </a:lnTo>
                  <a:cubicBezTo>
                    <a:pt x="1048" y="615505"/>
                    <a:pt x="2286" y="536829"/>
                    <a:pt x="3143" y="458153"/>
                  </a:cubicBezTo>
                  <a:lnTo>
                    <a:pt x="5334" y="340233"/>
                  </a:lnTo>
                  <a:cubicBezTo>
                    <a:pt x="6001" y="300895"/>
                    <a:pt x="7048" y="261461"/>
                    <a:pt x="9906" y="222218"/>
                  </a:cubicBezTo>
                  <a:cubicBezTo>
                    <a:pt x="12763" y="182975"/>
                    <a:pt x="16383" y="143637"/>
                    <a:pt x="22765" y="104680"/>
                  </a:cubicBezTo>
                  <a:cubicBezTo>
                    <a:pt x="26011" y="85213"/>
                    <a:pt x="30465" y="65967"/>
                    <a:pt x="36100" y="47054"/>
                  </a:cubicBezTo>
                  <a:cubicBezTo>
                    <a:pt x="39014" y="37601"/>
                    <a:pt x="42677" y="28397"/>
                    <a:pt x="47054" y="19526"/>
                  </a:cubicBezTo>
                  <a:cubicBezTo>
                    <a:pt x="49323" y="15090"/>
                    <a:pt x="52105" y="10934"/>
                    <a:pt x="55340" y="7144"/>
                  </a:cubicBezTo>
                  <a:cubicBezTo>
                    <a:pt x="56938" y="5274"/>
                    <a:pt x="58762" y="3611"/>
                    <a:pt x="60770" y="2191"/>
                  </a:cubicBezTo>
                  <a:cubicBezTo>
                    <a:pt x="62561" y="844"/>
                    <a:pt x="64722" y="80"/>
                    <a:pt x="669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7451502" y="4145851"/>
              <a:ext cx="100012" cy="917257"/>
            </a:xfrm>
            <a:custGeom>
              <a:avLst/>
              <a:gdLst/>
              <a:ahLst/>
              <a:cxnLst/>
              <a:rect l="l" t="t" r="r" b="b"/>
              <a:pathLst>
                <a:path w="100012" h="917257" extrusionOk="0">
                  <a:moveTo>
                    <a:pt x="3429" y="917257"/>
                  </a:moveTo>
                  <a:cubicBezTo>
                    <a:pt x="2286" y="877919"/>
                    <a:pt x="1714" y="838581"/>
                    <a:pt x="1048" y="799147"/>
                  </a:cubicBezTo>
                  <a:lnTo>
                    <a:pt x="0" y="681133"/>
                  </a:lnTo>
                  <a:lnTo>
                    <a:pt x="0" y="563118"/>
                  </a:lnTo>
                  <a:cubicBezTo>
                    <a:pt x="0" y="523811"/>
                    <a:pt x="413" y="484473"/>
                    <a:pt x="1238" y="445103"/>
                  </a:cubicBezTo>
                  <a:cubicBezTo>
                    <a:pt x="2064" y="405733"/>
                    <a:pt x="3016" y="366363"/>
                    <a:pt x="4096" y="326993"/>
                  </a:cubicBezTo>
                  <a:cubicBezTo>
                    <a:pt x="5556" y="287687"/>
                    <a:pt x="8255" y="248380"/>
                    <a:pt x="12192" y="209074"/>
                  </a:cubicBezTo>
                  <a:cubicBezTo>
                    <a:pt x="15668" y="169784"/>
                    <a:pt x="22552" y="130871"/>
                    <a:pt x="32766" y="92773"/>
                  </a:cubicBezTo>
                  <a:cubicBezTo>
                    <a:pt x="37896" y="73618"/>
                    <a:pt x="45755" y="55302"/>
                    <a:pt x="56102" y="38386"/>
                  </a:cubicBezTo>
                  <a:cubicBezTo>
                    <a:pt x="61417" y="30045"/>
                    <a:pt x="67824" y="22453"/>
                    <a:pt x="75152" y="15812"/>
                  </a:cubicBezTo>
                  <a:cubicBezTo>
                    <a:pt x="82590" y="9311"/>
                    <a:pt x="90972" y="3980"/>
                    <a:pt x="100013" y="0"/>
                  </a:cubicBezTo>
                  <a:cubicBezTo>
                    <a:pt x="91168" y="4249"/>
                    <a:pt x="83012" y="9804"/>
                    <a:pt x="75819" y="16478"/>
                  </a:cubicBezTo>
                  <a:cubicBezTo>
                    <a:pt x="68794" y="23306"/>
                    <a:pt x="62651" y="30986"/>
                    <a:pt x="57531" y="39338"/>
                  </a:cubicBezTo>
                  <a:cubicBezTo>
                    <a:pt x="47750" y="56312"/>
                    <a:pt x="40437" y="74594"/>
                    <a:pt x="35814" y="93631"/>
                  </a:cubicBezTo>
                  <a:cubicBezTo>
                    <a:pt x="30934" y="112601"/>
                    <a:pt x="27181" y="131843"/>
                    <a:pt x="24574" y="151257"/>
                  </a:cubicBezTo>
                  <a:cubicBezTo>
                    <a:pt x="21717" y="170307"/>
                    <a:pt x="19621" y="190214"/>
                    <a:pt x="17907" y="209740"/>
                  </a:cubicBezTo>
                  <a:cubicBezTo>
                    <a:pt x="16193" y="229267"/>
                    <a:pt x="14764" y="248983"/>
                    <a:pt x="13811" y="268605"/>
                  </a:cubicBezTo>
                  <a:lnTo>
                    <a:pt x="12668" y="297942"/>
                  </a:lnTo>
                  <a:lnTo>
                    <a:pt x="12002" y="327470"/>
                  </a:lnTo>
                  <a:cubicBezTo>
                    <a:pt x="11049" y="366713"/>
                    <a:pt x="10382" y="406019"/>
                    <a:pt x="10001" y="445389"/>
                  </a:cubicBezTo>
                  <a:lnTo>
                    <a:pt x="7525" y="681418"/>
                  </a:lnTo>
                  <a:lnTo>
                    <a:pt x="5810" y="799433"/>
                  </a:lnTo>
                  <a:cubicBezTo>
                    <a:pt x="5144" y="838581"/>
                    <a:pt x="4477" y="877919"/>
                    <a:pt x="3429" y="917257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7565944" y="4143184"/>
              <a:ext cx="9202" cy="935259"/>
            </a:xfrm>
            <a:custGeom>
              <a:avLst/>
              <a:gdLst/>
              <a:ahLst/>
              <a:cxnLst/>
              <a:rect l="l" t="t" r="r" b="b"/>
              <a:pathLst>
                <a:path w="9202" h="935259" extrusionOk="0">
                  <a:moveTo>
                    <a:pt x="4621" y="935260"/>
                  </a:moveTo>
                  <a:cubicBezTo>
                    <a:pt x="3669" y="896302"/>
                    <a:pt x="3193" y="857345"/>
                    <a:pt x="2430" y="818388"/>
                  </a:cubicBezTo>
                  <a:lnTo>
                    <a:pt x="1192" y="701421"/>
                  </a:lnTo>
                  <a:cubicBezTo>
                    <a:pt x="430" y="623506"/>
                    <a:pt x="526" y="545592"/>
                    <a:pt x="144" y="467677"/>
                  </a:cubicBezTo>
                  <a:cubicBezTo>
                    <a:pt x="-237" y="389763"/>
                    <a:pt x="144" y="311753"/>
                    <a:pt x="1192" y="233839"/>
                  </a:cubicBezTo>
                  <a:lnTo>
                    <a:pt x="2430" y="116967"/>
                  </a:lnTo>
                  <a:cubicBezTo>
                    <a:pt x="3193" y="78010"/>
                    <a:pt x="3669" y="39052"/>
                    <a:pt x="4621" y="0"/>
                  </a:cubicBezTo>
                  <a:cubicBezTo>
                    <a:pt x="5669" y="39052"/>
                    <a:pt x="6145" y="78010"/>
                    <a:pt x="6812" y="116967"/>
                  </a:cubicBezTo>
                  <a:lnTo>
                    <a:pt x="8050" y="233839"/>
                  </a:lnTo>
                  <a:cubicBezTo>
                    <a:pt x="8812" y="311753"/>
                    <a:pt x="8812" y="389763"/>
                    <a:pt x="9098" y="467677"/>
                  </a:cubicBezTo>
                  <a:cubicBezTo>
                    <a:pt x="9384" y="545592"/>
                    <a:pt x="9098" y="623506"/>
                    <a:pt x="8050" y="701421"/>
                  </a:cubicBezTo>
                  <a:lnTo>
                    <a:pt x="6431" y="818388"/>
                  </a:lnTo>
                  <a:cubicBezTo>
                    <a:pt x="6431" y="857440"/>
                    <a:pt x="5669" y="896302"/>
                    <a:pt x="4621" y="93526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7303103" y="4405979"/>
              <a:ext cx="108299" cy="420910"/>
            </a:xfrm>
            <a:custGeom>
              <a:avLst/>
              <a:gdLst/>
              <a:ahLst/>
              <a:cxnLst/>
              <a:rect l="l" t="t" r="r" b="b"/>
              <a:pathLst>
                <a:path w="108299" h="420910" extrusionOk="0">
                  <a:moveTo>
                    <a:pt x="0" y="0"/>
                  </a:moveTo>
                  <a:cubicBezTo>
                    <a:pt x="4033" y="3257"/>
                    <a:pt x="7649" y="7000"/>
                    <a:pt x="10763" y="11144"/>
                  </a:cubicBezTo>
                  <a:cubicBezTo>
                    <a:pt x="13786" y="15381"/>
                    <a:pt x="16311" y="19951"/>
                    <a:pt x="18288" y="24765"/>
                  </a:cubicBezTo>
                  <a:cubicBezTo>
                    <a:pt x="22098" y="34452"/>
                    <a:pt x="24752" y="44555"/>
                    <a:pt x="26194" y="54864"/>
                  </a:cubicBezTo>
                  <a:cubicBezTo>
                    <a:pt x="28871" y="75386"/>
                    <a:pt x="29795" y="96098"/>
                    <a:pt x="28956" y="116777"/>
                  </a:cubicBezTo>
                  <a:cubicBezTo>
                    <a:pt x="27379" y="157971"/>
                    <a:pt x="23595" y="199051"/>
                    <a:pt x="17621" y="239840"/>
                  </a:cubicBezTo>
                  <a:cubicBezTo>
                    <a:pt x="14428" y="260004"/>
                    <a:pt x="12266" y="280319"/>
                    <a:pt x="11144" y="300705"/>
                  </a:cubicBezTo>
                  <a:cubicBezTo>
                    <a:pt x="9755" y="320818"/>
                    <a:pt x="11263" y="341027"/>
                    <a:pt x="15621" y="360712"/>
                  </a:cubicBezTo>
                  <a:cubicBezTo>
                    <a:pt x="17901" y="370382"/>
                    <a:pt x="21936" y="379551"/>
                    <a:pt x="27527" y="387763"/>
                  </a:cubicBezTo>
                  <a:cubicBezTo>
                    <a:pt x="30214" y="391812"/>
                    <a:pt x="33416" y="395494"/>
                    <a:pt x="37052" y="398717"/>
                  </a:cubicBezTo>
                  <a:cubicBezTo>
                    <a:pt x="40753" y="402032"/>
                    <a:pt x="44848" y="404879"/>
                    <a:pt x="49244" y="407194"/>
                  </a:cubicBezTo>
                  <a:cubicBezTo>
                    <a:pt x="58240" y="411779"/>
                    <a:pt x="67872" y="414989"/>
                    <a:pt x="77819" y="416719"/>
                  </a:cubicBezTo>
                  <a:cubicBezTo>
                    <a:pt x="87344" y="418624"/>
                    <a:pt x="98012" y="419862"/>
                    <a:pt x="108299" y="420910"/>
                  </a:cubicBezTo>
                  <a:cubicBezTo>
                    <a:pt x="97982" y="420940"/>
                    <a:pt x="87673" y="420303"/>
                    <a:pt x="77438" y="419005"/>
                  </a:cubicBezTo>
                  <a:cubicBezTo>
                    <a:pt x="67039" y="417804"/>
                    <a:pt x="56887" y="415010"/>
                    <a:pt x="47339" y="410718"/>
                  </a:cubicBezTo>
                  <a:cubicBezTo>
                    <a:pt x="37592" y="406231"/>
                    <a:pt x="29114" y="399390"/>
                    <a:pt x="22670" y="390811"/>
                  </a:cubicBezTo>
                  <a:cubicBezTo>
                    <a:pt x="16293" y="382236"/>
                    <a:pt x="11577" y="372544"/>
                    <a:pt x="8763" y="362236"/>
                  </a:cubicBezTo>
                  <a:cubicBezTo>
                    <a:pt x="3581" y="341900"/>
                    <a:pt x="1493" y="320900"/>
                    <a:pt x="2572" y="299942"/>
                  </a:cubicBezTo>
                  <a:cubicBezTo>
                    <a:pt x="3519" y="279279"/>
                    <a:pt x="5522" y="258678"/>
                    <a:pt x="8573" y="238220"/>
                  </a:cubicBezTo>
                  <a:cubicBezTo>
                    <a:pt x="11557" y="217964"/>
                    <a:pt x="14160" y="197644"/>
                    <a:pt x="16383" y="177260"/>
                  </a:cubicBezTo>
                  <a:cubicBezTo>
                    <a:pt x="18764" y="156972"/>
                    <a:pt x="20669" y="136493"/>
                    <a:pt x="21907" y="116110"/>
                  </a:cubicBezTo>
                  <a:cubicBezTo>
                    <a:pt x="23384" y="95785"/>
                    <a:pt x="23384" y="75379"/>
                    <a:pt x="21907" y="55054"/>
                  </a:cubicBezTo>
                  <a:cubicBezTo>
                    <a:pt x="21123" y="44926"/>
                    <a:pt x="19174" y="34923"/>
                    <a:pt x="16097" y="25241"/>
                  </a:cubicBezTo>
                  <a:cubicBezTo>
                    <a:pt x="12853" y="15649"/>
                    <a:pt x="7329" y="6987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7217366" y="4404074"/>
              <a:ext cx="189273" cy="527970"/>
            </a:xfrm>
            <a:custGeom>
              <a:avLst/>
              <a:gdLst/>
              <a:ahLst/>
              <a:cxnLst/>
              <a:rect l="l" t="t" r="r" b="b"/>
              <a:pathLst>
                <a:path w="189273" h="527970" extrusionOk="0">
                  <a:moveTo>
                    <a:pt x="78784" y="0"/>
                  </a:moveTo>
                  <a:cubicBezTo>
                    <a:pt x="75511" y="779"/>
                    <a:pt x="72494" y="2386"/>
                    <a:pt x="70021" y="4667"/>
                  </a:cubicBezTo>
                  <a:cubicBezTo>
                    <a:pt x="67493" y="6874"/>
                    <a:pt x="65196" y="9331"/>
                    <a:pt x="63163" y="12001"/>
                  </a:cubicBezTo>
                  <a:cubicBezTo>
                    <a:pt x="59060" y="17354"/>
                    <a:pt x="55547" y="23134"/>
                    <a:pt x="52685" y="29242"/>
                  </a:cubicBezTo>
                  <a:cubicBezTo>
                    <a:pt x="46922" y="41481"/>
                    <a:pt x="42330" y="54237"/>
                    <a:pt x="38969" y="67342"/>
                  </a:cubicBezTo>
                  <a:cubicBezTo>
                    <a:pt x="32128" y="93470"/>
                    <a:pt x="27130" y="120046"/>
                    <a:pt x="24015" y="146875"/>
                  </a:cubicBezTo>
                  <a:cubicBezTo>
                    <a:pt x="17538" y="200596"/>
                    <a:pt x="11252" y="254508"/>
                    <a:pt x="9537" y="308801"/>
                  </a:cubicBezTo>
                  <a:cubicBezTo>
                    <a:pt x="8341" y="335646"/>
                    <a:pt x="9488" y="362545"/>
                    <a:pt x="12966" y="389192"/>
                  </a:cubicBezTo>
                  <a:cubicBezTo>
                    <a:pt x="14668" y="402275"/>
                    <a:pt x="18062" y="415082"/>
                    <a:pt x="23063" y="427292"/>
                  </a:cubicBezTo>
                  <a:cubicBezTo>
                    <a:pt x="28488" y="439212"/>
                    <a:pt x="36151" y="449980"/>
                    <a:pt x="45637" y="459010"/>
                  </a:cubicBezTo>
                  <a:cubicBezTo>
                    <a:pt x="65184" y="477331"/>
                    <a:pt x="87738" y="492152"/>
                    <a:pt x="112312" y="502825"/>
                  </a:cubicBezTo>
                  <a:cubicBezTo>
                    <a:pt x="136978" y="513973"/>
                    <a:pt x="162784" y="522405"/>
                    <a:pt x="189274" y="527971"/>
                  </a:cubicBezTo>
                  <a:cubicBezTo>
                    <a:pt x="162277" y="524091"/>
                    <a:pt x="135835" y="517025"/>
                    <a:pt x="110502" y="506921"/>
                  </a:cubicBezTo>
                  <a:cubicBezTo>
                    <a:pt x="84795" y="496983"/>
                    <a:pt x="61106" y="482460"/>
                    <a:pt x="40589" y="464058"/>
                  </a:cubicBezTo>
                  <a:cubicBezTo>
                    <a:pt x="30106" y="454632"/>
                    <a:pt x="21620" y="443199"/>
                    <a:pt x="15633" y="430435"/>
                  </a:cubicBezTo>
                  <a:cubicBezTo>
                    <a:pt x="10127" y="417625"/>
                    <a:pt x="6347" y="404140"/>
                    <a:pt x="4394" y="390335"/>
                  </a:cubicBezTo>
                  <a:cubicBezTo>
                    <a:pt x="593" y="363206"/>
                    <a:pt x="-746" y="335790"/>
                    <a:pt x="393" y="308420"/>
                  </a:cubicBezTo>
                  <a:cubicBezTo>
                    <a:pt x="2868" y="254176"/>
                    <a:pt x="8401" y="200115"/>
                    <a:pt x="16967" y="146495"/>
                  </a:cubicBezTo>
                  <a:cubicBezTo>
                    <a:pt x="20821" y="119474"/>
                    <a:pt x="26744" y="92789"/>
                    <a:pt x="34683" y="66675"/>
                  </a:cubicBezTo>
                  <a:cubicBezTo>
                    <a:pt x="38727" y="53514"/>
                    <a:pt x="43988" y="40759"/>
                    <a:pt x="50399" y="28575"/>
                  </a:cubicBezTo>
                  <a:cubicBezTo>
                    <a:pt x="53630" y="22532"/>
                    <a:pt x="57493" y="16848"/>
                    <a:pt x="61924" y="11621"/>
                  </a:cubicBezTo>
                  <a:cubicBezTo>
                    <a:pt x="64198" y="9061"/>
                    <a:pt x="66718" y="6732"/>
                    <a:pt x="69449" y="4667"/>
                  </a:cubicBezTo>
                  <a:cubicBezTo>
                    <a:pt x="72093" y="2313"/>
                    <a:pt x="75314" y="703"/>
                    <a:pt x="787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7711820" y="4201191"/>
              <a:ext cx="108204" cy="421387"/>
            </a:xfrm>
            <a:custGeom>
              <a:avLst/>
              <a:gdLst/>
              <a:ahLst/>
              <a:cxnLst/>
              <a:rect l="l" t="t" r="r" b="b"/>
              <a:pathLst>
                <a:path w="108204" h="421387" extrusionOk="0">
                  <a:moveTo>
                    <a:pt x="108204" y="0"/>
                  </a:moveTo>
                  <a:cubicBezTo>
                    <a:pt x="100881" y="7162"/>
                    <a:pt x="95392" y="15984"/>
                    <a:pt x="92202" y="25718"/>
                  </a:cubicBezTo>
                  <a:cubicBezTo>
                    <a:pt x="89126" y="35399"/>
                    <a:pt x="87176" y="45403"/>
                    <a:pt x="86392" y="55531"/>
                  </a:cubicBezTo>
                  <a:cubicBezTo>
                    <a:pt x="84868" y="75854"/>
                    <a:pt x="84868" y="96263"/>
                    <a:pt x="86392" y="116586"/>
                  </a:cubicBezTo>
                  <a:cubicBezTo>
                    <a:pt x="87630" y="136970"/>
                    <a:pt x="89535" y="157353"/>
                    <a:pt x="91821" y="177737"/>
                  </a:cubicBezTo>
                  <a:cubicBezTo>
                    <a:pt x="94107" y="198120"/>
                    <a:pt x="96774" y="218408"/>
                    <a:pt x="99632" y="238697"/>
                  </a:cubicBezTo>
                  <a:cubicBezTo>
                    <a:pt x="102770" y="259146"/>
                    <a:pt x="104805" y="279750"/>
                    <a:pt x="105728" y="300419"/>
                  </a:cubicBezTo>
                  <a:cubicBezTo>
                    <a:pt x="106823" y="321382"/>
                    <a:pt x="104703" y="342390"/>
                    <a:pt x="99441" y="362712"/>
                  </a:cubicBezTo>
                  <a:cubicBezTo>
                    <a:pt x="96644" y="373010"/>
                    <a:pt x="91961" y="382698"/>
                    <a:pt x="85630" y="391287"/>
                  </a:cubicBezTo>
                  <a:cubicBezTo>
                    <a:pt x="82414" y="395582"/>
                    <a:pt x="78670" y="399455"/>
                    <a:pt x="74486" y="402813"/>
                  </a:cubicBezTo>
                  <a:cubicBezTo>
                    <a:pt x="70328" y="406137"/>
                    <a:pt x="65787" y="408951"/>
                    <a:pt x="60960" y="411195"/>
                  </a:cubicBezTo>
                  <a:cubicBezTo>
                    <a:pt x="51408" y="415475"/>
                    <a:pt x="41258" y="418270"/>
                    <a:pt x="30861" y="419481"/>
                  </a:cubicBezTo>
                  <a:cubicBezTo>
                    <a:pt x="20626" y="420780"/>
                    <a:pt x="10317" y="421416"/>
                    <a:pt x="0" y="421387"/>
                  </a:cubicBezTo>
                  <a:cubicBezTo>
                    <a:pt x="10192" y="420339"/>
                    <a:pt x="20479" y="419100"/>
                    <a:pt x="30480" y="417195"/>
                  </a:cubicBezTo>
                  <a:cubicBezTo>
                    <a:pt x="40414" y="415413"/>
                    <a:pt x="50039" y="412205"/>
                    <a:pt x="59055" y="407670"/>
                  </a:cubicBezTo>
                  <a:cubicBezTo>
                    <a:pt x="63451" y="405355"/>
                    <a:pt x="67546" y="402508"/>
                    <a:pt x="71247" y="399193"/>
                  </a:cubicBezTo>
                  <a:cubicBezTo>
                    <a:pt x="74862" y="395949"/>
                    <a:pt x="78061" y="392269"/>
                    <a:pt x="80772" y="388239"/>
                  </a:cubicBezTo>
                  <a:cubicBezTo>
                    <a:pt x="86333" y="380022"/>
                    <a:pt x="90337" y="370853"/>
                    <a:pt x="92583" y="361188"/>
                  </a:cubicBezTo>
                  <a:cubicBezTo>
                    <a:pt x="96988" y="341510"/>
                    <a:pt x="98496" y="321294"/>
                    <a:pt x="97060" y="301181"/>
                  </a:cubicBezTo>
                  <a:cubicBezTo>
                    <a:pt x="95970" y="280797"/>
                    <a:pt x="93840" y="260482"/>
                    <a:pt x="90678" y="240316"/>
                  </a:cubicBezTo>
                  <a:cubicBezTo>
                    <a:pt x="84672" y="199529"/>
                    <a:pt x="80857" y="158448"/>
                    <a:pt x="79248" y="117253"/>
                  </a:cubicBezTo>
                  <a:cubicBezTo>
                    <a:pt x="78456" y="96574"/>
                    <a:pt x="79379" y="75866"/>
                    <a:pt x="82010" y="55340"/>
                  </a:cubicBezTo>
                  <a:cubicBezTo>
                    <a:pt x="83518" y="45034"/>
                    <a:pt x="86203" y="34936"/>
                    <a:pt x="90011" y="25241"/>
                  </a:cubicBezTo>
                  <a:cubicBezTo>
                    <a:pt x="91968" y="20417"/>
                    <a:pt x="94494" y="15845"/>
                    <a:pt x="97536" y="11621"/>
                  </a:cubicBezTo>
                  <a:cubicBezTo>
                    <a:pt x="100619" y="7339"/>
                    <a:pt x="104201" y="3438"/>
                    <a:pt x="1082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7716392" y="4199382"/>
              <a:ext cx="189227" cy="527494"/>
            </a:xfrm>
            <a:custGeom>
              <a:avLst/>
              <a:gdLst/>
              <a:ahLst/>
              <a:cxnLst/>
              <a:rect l="l" t="t" r="r" b="b"/>
              <a:pathLst>
                <a:path w="189227" h="527494" extrusionOk="0">
                  <a:moveTo>
                    <a:pt x="110300" y="0"/>
                  </a:moveTo>
                  <a:cubicBezTo>
                    <a:pt x="113790" y="528"/>
                    <a:pt x="117077" y="1974"/>
                    <a:pt x="119825" y="4191"/>
                  </a:cubicBezTo>
                  <a:cubicBezTo>
                    <a:pt x="122555" y="6256"/>
                    <a:pt x="125076" y="8585"/>
                    <a:pt x="127349" y="11144"/>
                  </a:cubicBezTo>
                  <a:cubicBezTo>
                    <a:pt x="131750" y="16395"/>
                    <a:pt x="135611" y="22075"/>
                    <a:pt x="138875" y="28099"/>
                  </a:cubicBezTo>
                  <a:cubicBezTo>
                    <a:pt x="145303" y="40275"/>
                    <a:pt x="150565" y="53032"/>
                    <a:pt x="154591" y="66199"/>
                  </a:cubicBezTo>
                  <a:cubicBezTo>
                    <a:pt x="162498" y="92316"/>
                    <a:pt x="168389" y="119000"/>
                    <a:pt x="172212" y="146018"/>
                  </a:cubicBezTo>
                  <a:cubicBezTo>
                    <a:pt x="180778" y="199639"/>
                    <a:pt x="186311" y="253700"/>
                    <a:pt x="188786" y="307943"/>
                  </a:cubicBezTo>
                  <a:cubicBezTo>
                    <a:pt x="190005" y="335310"/>
                    <a:pt x="188698" y="362732"/>
                    <a:pt x="184880" y="389858"/>
                  </a:cubicBezTo>
                  <a:cubicBezTo>
                    <a:pt x="182845" y="403658"/>
                    <a:pt x="179035" y="417136"/>
                    <a:pt x="173546" y="429959"/>
                  </a:cubicBezTo>
                  <a:cubicBezTo>
                    <a:pt x="167602" y="442723"/>
                    <a:pt x="159147" y="454158"/>
                    <a:pt x="148685" y="463582"/>
                  </a:cubicBezTo>
                  <a:cubicBezTo>
                    <a:pt x="128126" y="481977"/>
                    <a:pt x="104408" y="496498"/>
                    <a:pt x="78677" y="506444"/>
                  </a:cubicBezTo>
                  <a:cubicBezTo>
                    <a:pt x="53380" y="516562"/>
                    <a:pt x="26969" y="523628"/>
                    <a:pt x="0" y="527495"/>
                  </a:cubicBezTo>
                  <a:cubicBezTo>
                    <a:pt x="26490" y="521929"/>
                    <a:pt x="52296" y="513497"/>
                    <a:pt x="76962" y="502348"/>
                  </a:cubicBezTo>
                  <a:cubicBezTo>
                    <a:pt x="101553" y="491708"/>
                    <a:pt x="124112" y="476883"/>
                    <a:pt x="143637" y="458533"/>
                  </a:cubicBezTo>
                  <a:cubicBezTo>
                    <a:pt x="153151" y="449507"/>
                    <a:pt x="160847" y="438740"/>
                    <a:pt x="166306" y="426815"/>
                  </a:cubicBezTo>
                  <a:cubicBezTo>
                    <a:pt x="171274" y="414601"/>
                    <a:pt x="174636" y="401794"/>
                    <a:pt x="176308" y="388715"/>
                  </a:cubicBezTo>
                  <a:cubicBezTo>
                    <a:pt x="179881" y="362077"/>
                    <a:pt x="181028" y="335170"/>
                    <a:pt x="179736" y="308324"/>
                  </a:cubicBezTo>
                  <a:cubicBezTo>
                    <a:pt x="178118" y="254317"/>
                    <a:pt x="171831" y="200406"/>
                    <a:pt x="165354" y="146399"/>
                  </a:cubicBezTo>
                  <a:cubicBezTo>
                    <a:pt x="162146" y="119585"/>
                    <a:pt x="157150" y="93014"/>
                    <a:pt x="150400" y="66865"/>
                  </a:cubicBezTo>
                  <a:cubicBezTo>
                    <a:pt x="147040" y="53761"/>
                    <a:pt x="142447" y="41004"/>
                    <a:pt x="136684" y="28765"/>
                  </a:cubicBezTo>
                  <a:cubicBezTo>
                    <a:pt x="133822" y="22658"/>
                    <a:pt x="130309" y="16878"/>
                    <a:pt x="126206" y="11525"/>
                  </a:cubicBezTo>
                  <a:cubicBezTo>
                    <a:pt x="124172" y="8856"/>
                    <a:pt x="121875" y="6399"/>
                    <a:pt x="119348" y="4191"/>
                  </a:cubicBezTo>
                  <a:cubicBezTo>
                    <a:pt x="116736" y="2049"/>
                    <a:pt x="113622" y="607"/>
                    <a:pt x="11029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7454931" y="4256246"/>
              <a:ext cx="46767" cy="47339"/>
            </a:xfrm>
            <a:custGeom>
              <a:avLst/>
              <a:gdLst/>
              <a:ahLst/>
              <a:cxnLst/>
              <a:rect l="l" t="t" r="r" b="b"/>
              <a:pathLst>
                <a:path w="46767" h="47339" extrusionOk="0">
                  <a:moveTo>
                    <a:pt x="0" y="0"/>
                  </a:moveTo>
                  <a:cubicBezTo>
                    <a:pt x="4681" y="5677"/>
                    <a:pt x="8887" y="11730"/>
                    <a:pt x="12573" y="18097"/>
                  </a:cubicBezTo>
                  <a:cubicBezTo>
                    <a:pt x="14574" y="21241"/>
                    <a:pt x="16193" y="24479"/>
                    <a:pt x="18002" y="27622"/>
                  </a:cubicBezTo>
                  <a:cubicBezTo>
                    <a:pt x="19812" y="30766"/>
                    <a:pt x="21336" y="34004"/>
                    <a:pt x="22955" y="37147"/>
                  </a:cubicBezTo>
                  <a:lnTo>
                    <a:pt x="15526" y="36195"/>
                  </a:lnTo>
                  <a:cubicBezTo>
                    <a:pt x="17812" y="33433"/>
                    <a:pt x="20193" y="30671"/>
                    <a:pt x="22670" y="28004"/>
                  </a:cubicBezTo>
                  <a:cubicBezTo>
                    <a:pt x="25146" y="25337"/>
                    <a:pt x="27527" y="22574"/>
                    <a:pt x="30194" y="20098"/>
                  </a:cubicBezTo>
                  <a:cubicBezTo>
                    <a:pt x="35313" y="14797"/>
                    <a:pt x="40856" y="9923"/>
                    <a:pt x="46768" y="5524"/>
                  </a:cubicBezTo>
                  <a:cubicBezTo>
                    <a:pt x="43605" y="12201"/>
                    <a:pt x="39844" y="18577"/>
                    <a:pt x="35528" y="24574"/>
                  </a:cubicBezTo>
                  <a:cubicBezTo>
                    <a:pt x="33528" y="27622"/>
                    <a:pt x="31337" y="30480"/>
                    <a:pt x="29147" y="33433"/>
                  </a:cubicBezTo>
                  <a:cubicBezTo>
                    <a:pt x="26956" y="36386"/>
                    <a:pt x="24670" y="39148"/>
                    <a:pt x="22384" y="41910"/>
                  </a:cubicBezTo>
                  <a:lnTo>
                    <a:pt x="17907" y="47339"/>
                  </a:lnTo>
                  <a:lnTo>
                    <a:pt x="14859" y="41053"/>
                  </a:lnTo>
                  <a:cubicBezTo>
                    <a:pt x="13335" y="37719"/>
                    <a:pt x="11811" y="34480"/>
                    <a:pt x="10383" y="31528"/>
                  </a:cubicBezTo>
                  <a:cubicBezTo>
                    <a:pt x="8954" y="28575"/>
                    <a:pt x="7525" y="24765"/>
                    <a:pt x="6287" y="21336"/>
                  </a:cubicBezTo>
                  <a:cubicBezTo>
                    <a:pt x="3595" y="14413"/>
                    <a:pt x="1491" y="7276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7471840" y="4245768"/>
              <a:ext cx="10116" cy="49720"/>
            </a:xfrm>
            <a:custGeom>
              <a:avLst/>
              <a:gdLst/>
              <a:ahLst/>
              <a:cxnLst/>
              <a:rect l="l" t="t" r="r" b="b"/>
              <a:pathLst>
                <a:path w="10116" h="49720" extrusionOk="0">
                  <a:moveTo>
                    <a:pt x="8142" y="0"/>
                  </a:moveTo>
                  <a:cubicBezTo>
                    <a:pt x="9320" y="4188"/>
                    <a:pt x="9960" y="8509"/>
                    <a:pt x="10047" y="12859"/>
                  </a:cubicBezTo>
                  <a:cubicBezTo>
                    <a:pt x="10223" y="17056"/>
                    <a:pt x="10064" y="21260"/>
                    <a:pt x="9571" y="25432"/>
                  </a:cubicBezTo>
                  <a:cubicBezTo>
                    <a:pt x="9030" y="29580"/>
                    <a:pt x="8202" y="33685"/>
                    <a:pt x="7094" y="37719"/>
                  </a:cubicBezTo>
                  <a:cubicBezTo>
                    <a:pt x="5938" y="41922"/>
                    <a:pt x="4242" y="45956"/>
                    <a:pt x="2046" y="49721"/>
                  </a:cubicBezTo>
                  <a:cubicBezTo>
                    <a:pt x="831" y="45538"/>
                    <a:pt x="159" y="41216"/>
                    <a:pt x="46" y="36862"/>
                  </a:cubicBezTo>
                  <a:cubicBezTo>
                    <a:pt x="-97" y="32663"/>
                    <a:pt x="94" y="28458"/>
                    <a:pt x="617" y="24289"/>
                  </a:cubicBezTo>
                  <a:cubicBezTo>
                    <a:pt x="1121" y="20135"/>
                    <a:pt x="1949" y="16027"/>
                    <a:pt x="3094" y="12002"/>
                  </a:cubicBezTo>
                  <a:cubicBezTo>
                    <a:pt x="4267" y="7805"/>
                    <a:pt x="5963" y="3773"/>
                    <a:pt x="814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7612856" y="4874799"/>
              <a:ext cx="47148" cy="45815"/>
            </a:xfrm>
            <a:custGeom>
              <a:avLst/>
              <a:gdLst/>
              <a:ahLst/>
              <a:cxnLst/>
              <a:rect l="l" t="t" r="r" b="b"/>
              <a:pathLst>
                <a:path w="47148" h="45815" extrusionOk="0">
                  <a:moveTo>
                    <a:pt x="0" y="0"/>
                  </a:moveTo>
                  <a:cubicBezTo>
                    <a:pt x="5286" y="5099"/>
                    <a:pt x="10159" y="10609"/>
                    <a:pt x="14573" y="16478"/>
                  </a:cubicBezTo>
                  <a:cubicBezTo>
                    <a:pt x="16859" y="19336"/>
                    <a:pt x="18955" y="22384"/>
                    <a:pt x="21050" y="25241"/>
                  </a:cubicBezTo>
                  <a:lnTo>
                    <a:pt x="27146" y="34766"/>
                  </a:lnTo>
                  <a:lnTo>
                    <a:pt x="19621" y="34766"/>
                  </a:lnTo>
                  <a:cubicBezTo>
                    <a:pt x="21527" y="31718"/>
                    <a:pt x="23622" y="28765"/>
                    <a:pt x="25718" y="25813"/>
                  </a:cubicBezTo>
                  <a:cubicBezTo>
                    <a:pt x="27813" y="22860"/>
                    <a:pt x="30004" y="19907"/>
                    <a:pt x="32290" y="17050"/>
                  </a:cubicBezTo>
                  <a:cubicBezTo>
                    <a:pt x="36806" y="11207"/>
                    <a:pt x="41774" y="5729"/>
                    <a:pt x="47149" y="667"/>
                  </a:cubicBezTo>
                  <a:cubicBezTo>
                    <a:pt x="44668" y="7610"/>
                    <a:pt x="41675" y="14359"/>
                    <a:pt x="38195" y="20859"/>
                  </a:cubicBezTo>
                  <a:cubicBezTo>
                    <a:pt x="36576" y="24193"/>
                    <a:pt x="34576" y="27241"/>
                    <a:pt x="32861" y="30385"/>
                  </a:cubicBezTo>
                  <a:cubicBezTo>
                    <a:pt x="31147" y="33528"/>
                    <a:pt x="29051" y="36671"/>
                    <a:pt x="27146" y="39910"/>
                  </a:cubicBezTo>
                  <a:lnTo>
                    <a:pt x="23336" y="45815"/>
                  </a:lnTo>
                  <a:lnTo>
                    <a:pt x="19526" y="39814"/>
                  </a:lnTo>
                  <a:cubicBezTo>
                    <a:pt x="17621" y="36766"/>
                    <a:pt x="15716" y="33623"/>
                    <a:pt x="13906" y="30289"/>
                  </a:cubicBezTo>
                  <a:cubicBezTo>
                    <a:pt x="12097" y="26956"/>
                    <a:pt x="10287" y="24003"/>
                    <a:pt x="8668" y="20764"/>
                  </a:cubicBezTo>
                  <a:cubicBezTo>
                    <a:pt x="5213" y="14093"/>
                    <a:pt x="2314" y="714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7631810" y="4861464"/>
              <a:ext cx="9049" cy="50101"/>
            </a:xfrm>
            <a:custGeom>
              <a:avLst/>
              <a:gdLst/>
              <a:ahLst/>
              <a:cxnLst/>
              <a:rect l="l" t="t" r="r" b="b"/>
              <a:pathLst>
                <a:path w="9049" h="50101" extrusionOk="0">
                  <a:moveTo>
                    <a:pt x="4668" y="0"/>
                  </a:moveTo>
                  <a:cubicBezTo>
                    <a:pt x="6338" y="4029"/>
                    <a:pt x="7490" y="8254"/>
                    <a:pt x="8096" y="12573"/>
                  </a:cubicBezTo>
                  <a:cubicBezTo>
                    <a:pt x="8745" y="16700"/>
                    <a:pt x="9063" y="20873"/>
                    <a:pt x="9049" y="25051"/>
                  </a:cubicBezTo>
                  <a:cubicBezTo>
                    <a:pt x="8984" y="29261"/>
                    <a:pt x="8634" y="33461"/>
                    <a:pt x="8001" y="37624"/>
                  </a:cubicBezTo>
                  <a:cubicBezTo>
                    <a:pt x="7315" y="41917"/>
                    <a:pt x="6099" y="46108"/>
                    <a:pt x="4382" y="50102"/>
                  </a:cubicBezTo>
                  <a:cubicBezTo>
                    <a:pt x="2711" y="46072"/>
                    <a:pt x="1559" y="41848"/>
                    <a:pt x="953" y="37529"/>
                  </a:cubicBezTo>
                  <a:cubicBezTo>
                    <a:pt x="305" y="33401"/>
                    <a:pt x="-14" y="29229"/>
                    <a:pt x="0" y="25051"/>
                  </a:cubicBezTo>
                  <a:cubicBezTo>
                    <a:pt x="66" y="20841"/>
                    <a:pt x="416" y="16640"/>
                    <a:pt x="1048" y="12478"/>
                  </a:cubicBezTo>
                  <a:cubicBezTo>
                    <a:pt x="1735" y="8185"/>
                    <a:pt x="2951" y="3994"/>
                    <a:pt x="4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7621233" y="4113847"/>
              <a:ext cx="43629" cy="50768"/>
            </a:xfrm>
            <a:custGeom>
              <a:avLst/>
              <a:gdLst/>
              <a:ahLst/>
              <a:cxnLst/>
              <a:rect l="l" t="t" r="r" b="b"/>
              <a:pathLst>
                <a:path w="43629" h="50768" extrusionOk="0">
                  <a:moveTo>
                    <a:pt x="1529" y="0"/>
                  </a:moveTo>
                  <a:cubicBezTo>
                    <a:pt x="4093" y="6901"/>
                    <a:pt x="6068" y="14007"/>
                    <a:pt x="7434" y="21241"/>
                  </a:cubicBezTo>
                  <a:cubicBezTo>
                    <a:pt x="8196" y="24860"/>
                    <a:pt x="8672" y="28385"/>
                    <a:pt x="9339" y="32004"/>
                  </a:cubicBezTo>
                  <a:cubicBezTo>
                    <a:pt x="10006" y="35624"/>
                    <a:pt x="10387" y="39148"/>
                    <a:pt x="10768" y="42767"/>
                  </a:cubicBezTo>
                  <a:lnTo>
                    <a:pt x="4005" y="39434"/>
                  </a:lnTo>
                  <a:cubicBezTo>
                    <a:pt x="7148" y="37624"/>
                    <a:pt x="10292" y="35814"/>
                    <a:pt x="13530" y="34100"/>
                  </a:cubicBezTo>
                  <a:cubicBezTo>
                    <a:pt x="16769" y="32385"/>
                    <a:pt x="19912" y="30671"/>
                    <a:pt x="23055" y="29146"/>
                  </a:cubicBezTo>
                  <a:cubicBezTo>
                    <a:pt x="29676" y="25854"/>
                    <a:pt x="36557" y="23114"/>
                    <a:pt x="43629" y="20955"/>
                  </a:cubicBezTo>
                  <a:cubicBezTo>
                    <a:pt x="38362" y="26127"/>
                    <a:pt x="32693" y="30873"/>
                    <a:pt x="26675" y="35147"/>
                  </a:cubicBezTo>
                  <a:cubicBezTo>
                    <a:pt x="23722" y="37338"/>
                    <a:pt x="20674" y="39243"/>
                    <a:pt x="17721" y="41338"/>
                  </a:cubicBezTo>
                  <a:lnTo>
                    <a:pt x="8196" y="47149"/>
                  </a:lnTo>
                  <a:lnTo>
                    <a:pt x="2100" y="50768"/>
                  </a:lnTo>
                  <a:lnTo>
                    <a:pt x="1433" y="43815"/>
                  </a:lnTo>
                  <a:cubicBezTo>
                    <a:pt x="1433" y="40196"/>
                    <a:pt x="672" y="36576"/>
                    <a:pt x="481" y="32956"/>
                  </a:cubicBezTo>
                  <a:cubicBezTo>
                    <a:pt x="290" y="29337"/>
                    <a:pt x="5" y="25622"/>
                    <a:pt x="5" y="22003"/>
                  </a:cubicBezTo>
                  <a:cubicBezTo>
                    <a:pt x="-55" y="14640"/>
                    <a:pt x="454" y="7284"/>
                    <a:pt x="152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7627619" y="4112323"/>
              <a:ext cx="22288" cy="44672"/>
            </a:xfrm>
            <a:custGeom>
              <a:avLst/>
              <a:gdLst/>
              <a:ahLst/>
              <a:cxnLst/>
              <a:rect l="l" t="t" r="r" b="b"/>
              <a:pathLst>
                <a:path w="22288" h="44672" extrusionOk="0">
                  <a:moveTo>
                    <a:pt x="22289" y="0"/>
                  </a:moveTo>
                  <a:cubicBezTo>
                    <a:pt x="22016" y="4343"/>
                    <a:pt x="21183" y="8633"/>
                    <a:pt x="19812" y="12763"/>
                  </a:cubicBezTo>
                  <a:cubicBezTo>
                    <a:pt x="17316" y="20772"/>
                    <a:pt x="13554" y="28329"/>
                    <a:pt x="8668" y="35147"/>
                  </a:cubicBezTo>
                  <a:cubicBezTo>
                    <a:pt x="6216" y="38694"/>
                    <a:pt x="3301" y="41898"/>
                    <a:pt x="0" y="44672"/>
                  </a:cubicBezTo>
                  <a:cubicBezTo>
                    <a:pt x="194" y="40327"/>
                    <a:pt x="996" y="36031"/>
                    <a:pt x="2381" y="31909"/>
                  </a:cubicBezTo>
                  <a:cubicBezTo>
                    <a:pt x="4878" y="23901"/>
                    <a:pt x="8640" y="16344"/>
                    <a:pt x="13526" y="9525"/>
                  </a:cubicBezTo>
                  <a:cubicBezTo>
                    <a:pt x="16011" y="5976"/>
                    <a:pt x="18958" y="2773"/>
                    <a:pt x="222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7936230" y="4492275"/>
              <a:ext cx="49149" cy="48196"/>
            </a:xfrm>
            <a:custGeom>
              <a:avLst/>
              <a:gdLst/>
              <a:ahLst/>
              <a:cxnLst/>
              <a:rect l="l" t="t" r="r" b="b"/>
              <a:pathLst>
                <a:path w="49149" h="48196" extrusionOk="0">
                  <a:moveTo>
                    <a:pt x="17145" y="0"/>
                  </a:moveTo>
                  <a:cubicBezTo>
                    <a:pt x="16980" y="7344"/>
                    <a:pt x="16280" y="14666"/>
                    <a:pt x="15049" y="21907"/>
                  </a:cubicBezTo>
                  <a:cubicBezTo>
                    <a:pt x="14478" y="25527"/>
                    <a:pt x="13716" y="29051"/>
                    <a:pt x="13049" y="32671"/>
                  </a:cubicBezTo>
                  <a:cubicBezTo>
                    <a:pt x="12382" y="36290"/>
                    <a:pt x="11430" y="39719"/>
                    <a:pt x="10573" y="43244"/>
                  </a:cubicBezTo>
                  <a:lnTo>
                    <a:pt x="5429" y="37719"/>
                  </a:lnTo>
                  <a:lnTo>
                    <a:pt x="16192" y="36100"/>
                  </a:lnTo>
                  <a:cubicBezTo>
                    <a:pt x="19812" y="36100"/>
                    <a:pt x="23431" y="35147"/>
                    <a:pt x="27051" y="34957"/>
                  </a:cubicBezTo>
                  <a:cubicBezTo>
                    <a:pt x="34404" y="34335"/>
                    <a:pt x="41796" y="34335"/>
                    <a:pt x="49149" y="34957"/>
                  </a:cubicBezTo>
                  <a:cubicBezTo>
                    <a:pt x="42410" y="37947"/>
                    <a:pt x="35432" y="40369"/>
                    <a:pt x="28289" y="42196"/>
                  </a:cubicBezTo>
                  <a:cubicBezTo>
                    <a:pt x="24765" y="43244"/>
                    <a:pt x="21146" y="43910"/>
                    <a:pt x="17621" y="44863"/>
                  </a:cubicBezTo>
                  <a:lnTo>
                    <a:pt x="6953" y="46958"/>
                  </a:lnTo>
                  <a:lnTo>
                    <a:pt x="0" y="48196"/>
                  </a:lnTo>
                  <a:lnTo>
                    <a:pt x="1810" y="41434"/>
                  </a:lnTo>
                  <a:cubicBezTo>
                    <a:pt x="2762" y="37909"/>
                    <a:pt x="3715" y="34385"/>
                    <a:pt x="4858" y="30956"/>
                  </a:cubicBezTo>
                  <a:cubicBezTo>
                    <a:pt x="6001" y="27527"/>
                    <a:pt x="6953" y="24003"/>
                    <a:pt x="8287" y="20574"/>
                  </a:cubicBezTo>
                  <a:cubicBezTo>
                    <a:pt x="10684" y="13490"/>
                    <a:pt x="13646" y="6610"/>
                    <a:pt x="171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7942326" y="4500467"/>
              <a:ext cx="36480" cy="34290"/>
            </a:xfrm>
            <a:custGeom>
              <a:avLst/>
              <a:gdLst/>
              <a:ahLst/>
              <a:cxnLst/>
              <a:rect l="l" t="t" r="r" b="b"/>
              <a:pathLst>
                <a:path w="36480" h="34290" extrusionOk="0">
                  <a:moveTo>
                    <a:pt x="36481" y="0"/>
                  </a:moveTo>
                  <a:cubicBezTo>
                    <a:pt x="34704" y="3955"/>
                    <a:pt x="32431" y="7668"/>
                    <a:pt x="29718" y="11049"/>
                  </a:cubicBezTo>
                  <a:cubicBezTo>
                    <a:pt x="27096" y="14428"/>
                    <a:pt x="24231" y="17612"/>
                    <a:pt x="21146" y="20574"/>
                  </a:cubicBezTo>
                  <a:cubicBezTo>
                    <a:pt x="18180" y="23423"/>
                    <a:pt x="14995" y="26034"/>
                    <a:pt x="11621" y="28385"/>
                  </a:cubicBezTo>
                  <a:cubicBezTo>
                    <a:pt x="7993" y="30803"/>
                    <a:pt x="4092" y="32786"/>
                    <a:pt x="0" y="34290"/>
                  </a:cubicBezTo>
                  <a:cubicBezTo>
                    <a:pt x="1755" y="30294"/>
                    <a:pt x="4028" y="26547"/>
                    <a:pt x="6763" y="23146"/>
                  </a:cubicBezTo>
                  <a:cubicBezTo>
                    <a:pt x="9356" y="19742"/>
                    <a:pt x="12223" y="16557"/>
                    <a:pt x="15335" y="13621"/>
                  </a:cubicBezTo>
                  <a:cubicBezTo>
                    <a:pt x="18279" y="10748"/>
                    <a:pt x="21466" y="8135"/>
                    <a:pt x="24860" y="5810"/>
                  </a:cubicBezTo>
                  <a:cubicBezTo>
                    <a:pt x="28468" y="3382"/>
                    <a:pt x="32373" y="1429"/>
                    <a:pt x="36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7776686" y="4406360"/>
              <a:ext cx="45815" cy="49339"/>
            </a:xfrm>
            <a:custGeom>
              <a:avLst/>
              <a:gdLst/>
              <a:ahLst/>
              <a:cxnLst/>
              <a:rect l="l" t="t" r="r" b="b"/>
              <a:pathLst>
                <a:path w="45815" h="49339" extrusionOk="0">
                  <a:moveTo>
                    <a:pt x="0" y="10763"/>
                  </a:moveTo>
                  <a:cubicBezTo>
                    <a:pt x="6391" y="14424"/>
                    <a:pt x="12476" y="18597"/>
                    <a:pt x="18193" y="23241"/>
                  </a:cubicBezTo>
                  <a:cubicBezTo>
                    <a:pt x="21050" y="25432"/>
                    <a:pt x="23813" y="27908"/>
                    <a:pt x="26575" y="30194"/>
                  </a:cubicBezTo>
                  <a:cubicBezTo>
                    <a:pt x="29337" y="32480"/>
                    <a:pt x="32004" y="35052"/>
                    <a:pt x="34671" y="37529"/>
                  </a:cubicBezTo>
                  <a:lnTo>
                    <a:pt x="27337" y="39338"/>
                  </a:lnTo>
                  <a:cubicBezTo>
                    <a:pt x="28480" y="35909"/>
                    <a:pt x="29718" y="32480"/>
                    <a:pt x="31051" y="29147"/>
                  </a:cubicBezTo>
                  <a:cubicBezTo>
                    <a:pt x="32385" y="25813"/>
                    <a:pt x="33814" y="22384"/>
                    <a:pt x="35338" y="19050"/>
                  </a:cubicBezTo>
                  <a:cubicBezTo>
                    <a:pt x="38320" y="12433"/>
                    <a:pt x="41824" y="6062"/>
                    <a:pt x="45815" y="0"/>
                  </a:cubicBezTo>
                  <a:cubicBezTo>
                    <a:pt x="45096" y="7325"/>
                    <a:pt x="43822" y="14585"/>
                    <a:pt x="42005" y="21717"/>
                  </a:cubicBezTo>
                  <a:cubicBezTo>
                    <a:pt x="41148" y="25337"/>
                    <a:pt x="40100" y="28766"/>
                    <a:pt x="39148" y="32290"/>
                  </a:cubicBezTo>
                  <a:cubicBezTo>
                    <a:pt x="38195" y="35814"/>
                    <a:pt x="36957" y="39243"/>
                    <a:pt x="35814" y="42672"/>
                  </a:cubicBezTo>
                  <a:lnTo>
                    <a:pt x="33528" y="49340"/>
                  </a:lnTo>
                  <a:lnTo>
                    <a:pt x="28480" y="44482"/>
                  </a:lnTo>
                  <a:lnTo>
                    <a:pt x="20764" y="36767"/>
                  </a:lnTo>
                  <a:cubicBezTo>
                    <a:pt x="18288" y="34100"/>
                    <a:pt x="15716" y="31528"/>
                    <a:pt x="13335" y="28670"/>
                  </a:cubicBezTo>
                  <a:cubicBezTo>
                    <a:pt x="8410" y="23074"/>
                    <a:pt x="3950" y="17086"/>
                    <a:pt x="0" y="10763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7795706" y="4398454"/>
              <a:ext cx="13202" cy="48672"/>
            </a:xfrm>
            <a:custGeom>
              <a:avLst/>
              <a:gdLst/>
              <a:ahLst/>
              <a:cxnLst/>
              <a:rect l="l" t="t" r="r" b="b"/>
              <a:pathLst>
                <a:path w="13202" h="48672" extrusionOk="0">
                  <a:moveTo>
                    <a:pt x="696" y="0"/>
                  </a:moveTo>
                  <a:cubicBezTo>
                    <a:pt x="3255" y="3518"/>
                    <a:pt x="5396" y="7322"/>
                    <a:pt x="7078" y="11335"/>
                  </a:cubicBezTo>
                  <a:cubicBezTo>
                    <a:pt x="10293" y="19109"/>
                    <a:pt x="12285" y="27335"/>
                    <a:pt x="12983" y="35719"/>
                  </a:cubicBezTo>
                  <a:cubicBezTo>
                    <a:pt x="13391" y="40039"/>
                    <a:pt x="13230" y="44394"/>
                    <a:pt x="12507" y="48673"/>
                  </a:cubicBezTo>
                  <a:cubicBezTo>
                    <a:pt x="9929" y="45167"/>
                    <a:pt x="7786" y="41361"/>
                    <a:pt x="6125" y="37338"/>
                  </a:cubicBezTo>
                  <a:cubicBezTo>
                    <a:pt x="4539" y="33468"/>
                    <a:pt x="3234" y="29489"/>
                    <a:pt x="2220" y="25432"/>
                  </a:cubicBezTo>
                  <a:cubicBezTo>
                    <a:pt x="1268" y="21355"/>
                    <a:pt x="600" y="17218"/>
                    <a:pt x="220" y="13049"/>
                  </a:cubicBezTo>
                  <a:cubicBezTo>
                    <a:pt x="-188" y="8697"/>
                    <a:pt x="-28" y="4310"/>
                    <a:pt x="69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7793259" y="4158233"/>
              <a:ext cx="45815" cy="49339"/>
            </a:xfrm>
            <a:custGeom>
              <a:avLst/>
              <a:gdLst/>
              <a:ahLst/>
              <a:cxnLst/>
              <a:rect l="l" t="t" r="r" b="b"/>
              <a:pathLst>
                <a:path w="45815" h="49339" extrusionOk="0">
                  <a:moveTo>
                    <a:pt x="0" y="11049"/>
                  </a:moveTo>
                  <a:cubicBezTo>
                    <a:pt x="6347" y="14674"/>
                    <a:pt x="12427" y="18749"/>
                    <a:pt x="18193" y="23241"/>
                  </a:cubicBezTo>
                  <a:cubicBezTo>
                    <a:pt x="21050" y="25432"/>
                    <a:pt x="23717" y="27908"/>
                    <a:pt x="26575" y="30194"/>
                  </a:cubicBezTo>
                  <a:cubicBezTo>
                    <a:pt x="29432" y="32480"/>
                    <a:pt x="32004" y="35052"/>
                    <a:pt x="34671" y="37529"/>
                  </a:cubicBezTo>
                  <a:lnTo>
                    <a:pt x="27241" y="39338"/>
                  </a:lnTo>
                  <a:cubicBezTo>
                    <a:pt x="28480" y="35909"/>
                    <a:pt x="29718" y="32480"/>
                    <a:pt x="31052" y="29146"/>
                  </a:cubicBezTo>
                  <a:cubicBezTo>
                    <a:pt x="32385" y="25813"/>
                    <a:pt x="33719" y="22384"/>
                    <a:pt x="35338" y="19050"/>
                  </a:cubicBezTo>
                  <a:cubicBezTo>
                    <a:pt x="38341" y="12443"/>
                    <a:pt x="41844" y="6075"/>
                    <a:pt x="45815" y="0"/>
                  </a:cubicBezTo>
                  <a:cubicBezTo>
                    <a:pt x="45096" y="7325"/>
                    <a:pt x="43822" y="14585"/>
                    <a:pt x="42005" y="21717"/>
                  </a:cubicBezTo>
                  <a:cubicBezTo>
                    <a:pt x="41148" y="25337"/>
                    <a:pt x="40100" y="28765"/>
                    <a:pt x="39148" y="32290"/>
                  </a:cubicBezTo>
                  <a:cubicBezTo>
                    <a:pt x="38195" y="35814"/>
                    <a:pt x="36957" y="39243"/>
                    <a:pt x="35814" y="42672"/>
                  </a:cubicBezTo>
                  <a:lnTo>
                    <a:pt x="33528" y="49339"/>
                  </a:lnTo>
                  <a:lnTo>
                    <a:pt x="28480" y="44482"/>
                  </a:lnTo>
                  <a:cubicBezTo>
                    <a:pt x="25813" y="41910"/>
                    <a:pt x="23241" y="39434"/>
                    <a:pt x="20669" y="36767"/>
                  </a:cubicBezTo>
                  <a:cubicBezTo>
                    <a:pt x="18097" y="34100"/>
                    <a:pt x="15716" y="31528"/>
                    <a:pt x="13335" y="28670"/>
                  </a:cubicBezTo>
                  <a:cubicBezTo>
                    <a:pt x="8393" y="23190"/>
                    <a:pt x="3931" y="17295"/>
                    <a:pt x="0" y="1104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7812281" y="4150709"/>
              <a:ext cx="13201" cy="48672"/>
            </a:xfrm>
            <a:custGeom>
              <a:avLst/>
              <a:gdLst/>
              <a:ahLst/>
              <a:cxnLst/>
              <a:rect l="l" t="t" r="r" b="b"/>
              <a:pathLst>
                <a:path w="13201" h="48672" extrusionOk="0">
                  <a:moveTo>
                    <a:pt x="696" y="0"/>
                  </a:moveTo>
                  <a:cubicBezTo>
                    <a:pt x="3274" y="3506"/>
                    <a:pt x="5417" y="7312"/>
                    <a:pt x="7077" y="11335"/>
                  </a:cubicBezTo>
                  <a:cubicBezTo>
                    <a:pt x="8664" y="15205"/>
                    <a:pt x="9969" y="19183"/>
                    <a:pt x="10983" y="23241"/>
                  </a:cubicBezTo>
                  <a:cubicBezTo>
                    <a:pt x="11935" y="27317"/>
                    <a:pt x="12603" y="31455"/>
                    <a:pt x="12983" y="35623"/>
                  </a:cubicBezTo>
                  <a:cubicBezTo>
                    <a:pt x="13389" y="39975"/>
                    <a:pt x="13229" y="44362"/>
                    <a:pt x="12507" y="48673"/>
                  </a:cubicBezTo>
                  <a:cubicBezTo>
                    <a:pt x="9913" y="45177"/>
                    <a:pt x="7769" y="41369"/>
                    <a:pt x="6125" y="37338"/>
                  </a:cubicBezTo>
                  <a:cubicBezTo>
                    <a:pt x="4496" y="33451"/>
                    <a:pt x="3190" y="29437"/>
                    <a:pt x="2220" y="25336"/>
                  </a:cubicBezTo>
                  <a:cubicBezTo>
                    <a:pt x="1260" y="21261"/>
                    <a:pt x="592" y="17123"/>
                    <a:pt x="219" y="12954"/>
                  </a:cubicBezTo>
                  <a:cubicBezTo>
                    <a:pt x="-188" y="8633"/>
                    <a:pt x="-28" y="4279"/>
                    <a:pt x="69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7652003" y="4346829"/>
              <a:ext cx="47053" cy="46005"/>
            </a:xfrm>
            <a:custGeom>
              <a:avLst/>
              <a:gdLst/>
              <a:ahLst/>
              <a:cxnLst/>
              <a:rect l="l" t="t" r="r" b="b"/>
              <a:pathLst>
                <a:path w="47053" h="46005" extrusionOk="0">
                  <a:moveTo>
                    <a:pt x="0" y="3619"/>
                  </a:moveTo>
                  <a:cubicBezTo>
                    <a:pt x="5655" y="8321"/>
                    <a:pt x="10912" y="13482"/>
                    <a:pt x="15716" y="19050"/>
                  </a:cubicBezTo>
                  <a:cubicBezTo>
                    <a:pt x="18193" y="21717"/>
                    <a:pt x="20479" y="24574"/>
                    <a:pt x="22765" y="27337"/>
                  </a:cubicBezTo>
                  <a:cubicBezTo>
                    <a:pt x="25051" y="30099"/>
                    <a:pt x="27337" y="33051"/>
                    <a:pt x="29528" y="35909"/>
                  </a:cubicBezTo>
                  <a:lnTo>
                    <a:pt x="22003" y="36481"/>
                  </a:lnTo>
                  <a:cubicBezTo>
                    <a:pt x="23717" y="33242"/>
                    <a:pt x="25527" y="30067"/>
                    <a:pt x="27432" y="26956"/>
                  </a:cubicBezTo>
                  <a:cubicBezTo>
                    <a:pt x="29433" y="23908"/>
                    <a:pt x="31242" y="20764"/>
                    <a:pt x="33338" y="17431"/>
                  </a:cubicBezTo>
                  <a:cubicBezTo>
                    <a:pt x="37440" y="11266"/>
                    <a:pt x="42026" y="5437"/>
                    <a:pt x="47054" y="0"/>
                  </a:cubicBezTo>
                  <a:cubicBezTo>
                    <a:pt x="45120" y="7116"/>
                    <a:pt x="42603" y="14061"/>
                    <a:pt x="39529" y="20764"/>
                  </a:cubicBezTo>
                  <a:cubicBezTo>
                    <a:pt x="38100" y="24193"/>
                    <a:pt x="36386" y="27337"/>
                    <a:pt x="34862" y="30289"/>
                  </a:cubicBezTo>
                  <a:cubicBezTo>
                    <a:pt x="33338" y="33242"/>
                    <a:pt x="31528" y="36766"/>
                    <a:pt x="29813" y="39814"/>
                  </a:cubicBezTo>
                  <a:lnTo>
                    <a:pt x="26384" y="46006"/>
                  </a:lnTo>
                  <a:lnTo>
                    <a:pt x="22289" y="40291"/>
                  </a:lnTo>
                  <a:cubicBezTo>
                    <a:pt x="20130" y="37433"/>
                    <a:pt x="18034" y="34480"/>
                    <a:pt x="16002" y="31432"/>
                  </a:cubicBezTo>
                  <a:cubicBezTo>
                    <a:pt x="14002" y="28384"/>
                    <a:pt x="11906" y="25432"/>
                    <a:pt x="10097" y="21907"/>
                  </a:cubicBezTo>
                  <a:cubicBezTo>
                    <a:pt x="6231" y="16101"/>
                    <a:pt x="2854" y="9984"/>
                    <a:pt x="0" y="361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7671756" y="4335494"/>
              <a:ext cx="9262" cy="49910"/>
            </a:xfrm>
            <a:custGeom>
              <a:avLst/>
              <a:gdLst/>
              <a:ahLst/>
              <a:cxnLst/>
              <a:rect l="l" t="t" r="r" b="b"/>
              <a:pathLst>
                <a:path w="9262" h="49910" extrusionOk="0">
                  <a:moveTo>
                    <a:pt x="2822" y="0"/>
                  </a:moveTo>
                  <a:cubicBezTo>
                    <a:pt x="4838" y="3842"/>
                    <a:pt x="6313" y="7945"/>
                    <a:pt x="7203" y="12192"/>
                  </a:cubicBezTo>
                  <a:cubicBezTo>
                    <a:pt x="8132" y="16298"/>
                    <a:pt x="8737" y="20469"/>
                    <a:pt x="9013" y="24670"/>
                  </a:cubicBezTo>
                  <a:cubicBezTo>
                    <a:pt x="9346" y="28854"/>
                    <a:pt x="9346" y="33058"/>
                    <a:pt x="9013" y="37243"/>
                  </a:cubicBezTo>
                  <a:cubicBezTo>
                    <a:pt x="8712" y="41568"/>
                    <a:pt x="7814" y="45831"/>
                    <a:pt x="6346" y="49911"/>
                  </a:cubicBezTo>
                  <a:cubicBezTo>
                    <a:pt x="4329" y="46069"/>
                    <a:pt x="2855" y="41966"/>
                    <a:pt x="1964" y="37719"/>
                  </a:cubicBezTo>
                  <a:cubicBezTo>
                    <a:pt x="1020" y="33619"/>
                    <a:pt x="447" y="29443"/>
                    <a:pt x="250" y="25241"/>
                  </a:cubicBezTo>
                  <a:cubicBezTo>
                    <a:pt x="-83" y="21057"/>
                    <a:pt x="-83" y="16852"/>
                    <a:pt x="250" y="12668"/>
                  </a:cubicBezTo>
                  <a:cubicBezTo>
                    <a:pt x="613" y="8360"/>
                    <a:pt x="1476" y="4108"/>
                    <a:pt x="28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7380827" y="4404931"/>
              <a:ext cx="46862" cy="49815"/>
            </a:xfrm>
            <a:custGeom>
              <a:avLst/>
              <a:gdLst/>
              <a:ahLst/>
              <a:cxnLst/>
              <a:rect l="l" t="t" r="r" b="b"/>
              <a:pathLst>
                <a:path w="46862" h="49815" extrusionOk="0">
                  <a:moveTo>
                    <a:pt x="0" y="29432"/>
                  </a:moveTo>
                  <a:cubicBezTo>
                    <a:pt x="7356" y="30050"/>
                    <a:pt x="14651" y="31260"/>
                    <a:pt x="21812" y="33052"/>
                  </a:cubicBezTo>
                  <a:cubicBezTo>
                    <a:pt x="25336" y="33814"/>
                    <a:pt x="28861" y="34862"/>
                    <a:pt x="32290" y="35814"/>
                  </a:cubicBezTo>
                  <a:cubicBezTo>
                    <a:pt x="35719" y="36767"/>
                    <a:pt x="39243" y="37910"/>
                    <a:pt x="42767" y="39053"/>
                  </a:cubicBezTo>
                  <a:lnTo>
                    <a:pt x="36862" y="43815"/>
                  </a:lnTo>
                  <a:cubicBezTo>
                    <a:pt x="36481" y="40196"/>
                    <a:pt x="36195" y="36576"/>
                    <a:pt x="36004" y="32957"/>
                  </a:cubicBezTo>
                  <a:cubicBezTo>
                    <a:pt x="36004" y="29242"/>
                    <a:pt x="35528" y="25622"/>
                    <a:pt x="36004" y="22003"/>
                  </a:cubicBezTo>
                  <a:cubicBezTo>
                    <a:pt x="35802" y="14647"/>
                    <a:pt x="36216" y="7287"/>
                    <a:pt x="37243" y="0"/>
                  </a:cubicBezTo>
                  <a:cubicBezTo>
                    <a:pt x="39702" y="6919"/>
                    <a:pt x="41613" y="14022"/>
                    <a:pt x="42958" y="21241"/>
                  </a:cubicBezTo>
                  <a:cubicBezTo>
                    <a:pt x="43720" y="24860"/>
                    <a:pt x="44196" y="28480"/>
                    <a:pt x="44767" y="32004"/>
                  </a:cubicBezTo>
                  <a:cubicBezTo>
                    <a:pt x="45339" y="35528"/>
                    <a:pt x="45720" y="39243"/>
                    <a:pt x="46196" y="42863"/>
                  </a:cubicBezTo>
                  <a:lnTo>
                    <a:pt x="46863" y="49816"/>
                  </a:lnTo>
                  <a:lnTo>
                    <a:pt x="40291" y="47530"/>
                  </a:lnTo>
                  <a:lnTo>
                    <a:pt x="30004" y="43815"/>
                  </a:lnTo>
                  <a:cubicBezTo>
                    <a:pt x="26670" y="42482"/>
                    <a:pt x="23241" y="41243"/>
                    <a:pt x="19907" y="39624"/>
                  </a:cubicBezTo>
                  <a:cubicBezTo>
                    <a:pt x="12985" y="36818"/>
                    <a:pt x="6323" y="33408"/>
                    <a:pt x="0" y="29432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7390828" y="4409122"/>
              <a:ext cx="31337" cy="39528"/>
            </a:xfrm>
            <a:custGeom>
              <a:avLst/>
              <a:gdLst/>
              <a:ahLst/>
              <a:cxnLst/>
              <a:rect l="l" t="t" r="r" b="b"/>
              <a:pathLst>
                <a:path w="31337" h="39528" extrusionOk="0">
                  <a:moveTo>
                    <a:pt x="0" y="0"/>
                  </a:moveTo>
                  <a:cubicBezTo>
                    <a:pt x="3852" y="2052"/>
                    <a:pt x="7408" y="4615"/>
                    <a:pt x="10573" y="7620"/>
                  </a:cubicBezTo>
                  <a:cubicBezTo>
                    <a:pt x="13688" y="10553"/>
                    <a:pt x="16556" y="13738"/>
                    <a:pt x="19145" y="17145"/>
                  </a:cubicBezTo>
                  <a:cubicBezTo>
                    <a:pt x="21827" y="20389"/>
                    <a:pt x="24217" y="23863"/>
                    <a:pt x="26289" y="27527"/>
                  </a:cubicBezTo>
                  <a:cubicBezTo>
                    <a:pt x="28466" y="31301"/>
                    <a:pt x="30162" y="35333"/>
                    <a:pt x="31337" y="39529"/>
                  </a:cubicBezTo>
                  <a:cubicBezTo>
                    <a:pt x="27485" y="37477"/>
                    <a:pt x="23929" y="34914"/>
                    <a:pt x="20764" y="31909"/>
                  </a:cubicBezTo>
                  <a:cubicBezTo>
                    <a:pt x="17649" y="28976"/>
                    <a:pt x="14781" y="25790"/>
                    <a:pt x="12192" y="22384"/>
                  </a:cubicBezTo>
                  <a:cubicBezTo>
                    <a:pt x="9561" y="19123"/>
                    <a:pt x="7204" y="15650"/>
                    <a:pt x="5144" y="12002"/>
                  </a:cubicBezTo>
                  <a:cubicBezTo>
                    <a:pt x="2913" y="8243"/>
                    <a:pt x="1184" y="420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7157847" y="4564856"/>
              <a:ext cx="46862" cy="49910"/>
            </a:xfrm>
            <a:custGeom>
              <a:avLst/>
              <a:gdLst/>
              <a:ahLst/>
              <a:cxnLst/>
              <a:rect l="l" t="t" r="r" b="b"/>
              <a:pathLst>
                <a:path w="46862" h="49910" extrusionOk="0">
                  <a:moveTo>
                    <a:pt x="0" y="29432"/>
                  </a:moveTo>
                  <a:cubicBezTo>
                    <a:pt x="7327" y="30082"/>
                    <a:pt x="14590" y="31324"/>
                    <a:pt x="21717" y="33147"/>
                  </a:cubicBezTo>
                  <a:cubicBezTo>
                    <a:pt x="25337" y="33909"/>
                    <a:pt x="28765" y="34957"/>
                    <a:pt x="32290" y="35909"/>
                  </a:cubicBezTo>
                  <a:cubicBezTo>
                    <a:pt x="35814" y="36862"/>
                    <a:pt x="39243" y="38005"/>
                    <a:pt x="42672" y="39148"/>
                  </a:cubicBezTo>
                  <a:lnTo>
                    <a:pt x="36862" y="43815"/>
                  </a:lnTo>
                  <a:cubicBezTo>
                    <a:pt x="36862" y="40196"/>
                    <a:pt x="36100" y="36576"/>
                    <a:pt x="35909" y="32956"/>
                  </a:cubicBezTo>
                  <a:cubicBezTo>
                    <a:pt x="35719" y="29337"/>
                    <a:pt x="35909" y="25718"/>
                    <a:pt x="35909" y="22098"/>
                  </a:cubicBezTo>
                  <a:cubicBezTo>
                    <a:pt x="35740" y="14708"/>
                    <a:pt x="36186" y="7316"/>
                    <a:pt x="37243" y="0"/>
                  </a:cubicBezTo>
                  <a:cubicBezTo>
                    <a:pt x="39690" y="6956"/>
                    <a:pt x="41601" y="14088"/>
                    <a:pt x="42958" y="21336"/>
                  </a:cubicBezTo>
                  <a:cubicBezTo>
                    <a:pt x="43720" y="24955"/>
                    <a:pt x="44196" y="28480"/>
                    <a:pt x="44767" y="32099"/>
                  </a:cubicBezTo>
                  <a:cubicBezTo>
                    <a:pt x="45339" y="35719"/>
                    <a:pt x="45720" y="39338"/>
                    <a:pt x="46101" y="42958"/>
                  </a:cubicBezTo>
                  <a:lnTo>
                    <a:pt x="46863" y="49911"/>
                  </a:lnTo>
                  <a:lnTo>
                    <a:pt x="40196" y="47625"/>
                  </a:lnTo>
                  <a:cubicBezTo>
                    <a:pt x="36766" y="46482"/>
                    <a:pt x="33338" y="45244"/>
                    <a:pt x="30004" y="43910"/>
                  </a:cubicBezTo>
                  <a:cubicBezTo>
                    <a:pt x="26670" y="42577"/>
                    <a:pt x="23241" y="41243"/>
                    <a:pt x="19907" y="39719"/>
                  </a:cubicBezTo>
                  <a:cubicBezTo>
                    <a:pt x="13001" y="36840"/>
                    <a:pt x="6343" y="33400"/>
                    <a:pt x="0" y="29433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7167848" y="4569142"/>
              <a:ext cx="31241" cy="39052"/>
            </a:xfrm>
            <a:custGeom>
              <a:avLst/>
              <a:gdLst/>
              <a:ahLst/>
              <a:cxnLst/>
              <a:rect l="l" t="t" r="r" b="b"/>
              <a:pathLst>
                <a:path w="31241" h="39052" extrusionOk="0">
                  <a:moveTo>
                    <a:pt x="0" y="0"/>
                  </a:moveTo>
                  <a:cubicBezTo>
                    <a:pt x="3828" y="2052"/>
                    <a:pt x="7380" y="4580"/>
                    <a:pt x="10573" y="7525"/>
                  </a:cubicBezTo>
                  <a:cubicBezTo>
                    <a:pt x="16743" y="13237"/>
                    <a:pt x="22010" y="19853"/>
                    <a:pt x="26194" y="27146"/>
                  </a:cubicBezTo>
                  <a:cubicBezTo>
                    <a:pt x="28449" y="30847"/>
                    <a:pt x="30150" y="34859"/>
                    <a:pt x="31242" y="39053"/>
                  </a:cubicBezTo>
                  <a:cubicBezTo>
                    <a:pt x="27443" y="36954"/>
                    <a:pt x="23896" y="34429"/>
                    <a:pt x="20669" y="31528"/>
                  </a:cubicBezTo>
                  <a:cubicBezTo>
                    <a:pt x="17588" y="28589"/>
                    <a:pt x="14753" y="25404"/>
                    <a:pt x="12192" y="22003"/>
                  </a:cubicBezTo>
                  <a:cubicBezTo>
                    <a:pt x="9510" y="18758"/>
                    <a:pt x="7120" y="15285"/>
                    <a:pt x="5048" y="11621"/>
                  </a:cubicBezTo>
                  <a:cubicBezTo>
                    <a:pt x="2910" y="7961"/>
                    <a:pt x="1215" y="4060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7547038" y="4498181"/>
              <a:ext cx="47148" cy="45339"/>
            </a:xfrm>
            <a:custGeom>
              <a:avLst/>
              <a:gdLst/>
              <a:ahLst/>
              <a:cxnLst/>
              <a:rect l="l" t="t" r="r" b="b"/>
              <a:pathLst>
                <a:path w="47148" h="45339" extrusionOk="0">
                  <a:moveTo>
                    <a:pt x="0" y="0"/>
                  </a:moveTo>
                  <a:cubicBezTo>
                    <a:pt x="5313" y="5100"/>
                    <a:pt x="10218" y="10610"/>
                    <a:pt x="14669" y="16478"/>
                  </a:cubicBezTo>
                  <a:cubicBezTo>
                    <a:pt x="17050" y="19336"/>
                    <a:pt x="19050" y="22288"/>
                    <a:pt x="21241" y="25241"/>
                  </a:cubicBezTo>
                  <a:cubicBezTo>
                    <a:pt x="23431" y="28194"/>
                    <a:pt x="25337" y="31242"/>
                    <a:pt x="27337" y="34766"/>
                  </a:cubicBezTo>
                  <a:lnTo>
                    <a:pt x="19812" y="34766"/>
                  </a:lnTo>
                  <a:cubicBezTo>
                    <a:pt x="21717" y="31718"/>
                    <a:pt x="23717" y="28670"/>
                    <a:pt x="25908" y="25241"/>
                  </a:cubicBezTo>
                  <a:cubicBezTo>
                    <a:pt x="28099" y="21812"/>
                    <a:pt x="30099" y="19240"/>
                    <a:pt x="32385" y="16478"/>
                  </a:cubicBezTo>
                  <a:cubicBezTo>
                    <a:pt x="36841" y="10586"/>
                    <a:pt x="41779" y="5074"/>
                    <a:pt x="47149" y="0"/>
                  </a:cubicBezTo>
                  <a:cubicBezTo>
                    <a:pt x="44723" y="6981"/>
                    <a:pt x="41761" y="13764"/>
                    <a:pt x="38290" y="20288"/>
                  </a:cubicBezTo>
                  <a:cubicBezTo>
                    <a:pt x="36671" y="23527"/>
                    <a:pt x="34766" y="26575"/>
                    <a:pt x="33052" y="29813"/>
                  </a:cubicBezTo>
                  <a:cubicBezTo>
                    <a:pt x="31337" y="33052"/>
                    <a:pt x="29242" y="36004"/>
                    <a:pt x="27337" y="39338"/>
                  </a:cubicBezTo>
                  <a:lnTo>
                    <a:pt x="23527" y="45339"/>
                  </a:lnTo>
                  <a:lnTo>
                    <a:pt x="19812" y="39338"/>
                  </a:lnTo>
                  <a:cubicBezTo>
                    <a:pt x="17812" y="36290"/>
                    <a:pt x="15907" y="33242"/>
                    <a:pt x="14097" y="29813"/>
                  </a:cubicBezTo>
                  <a:cubicBezTo>
                    <a:pt x="12287" y="26384"/>
                    <a:pt x="10478" y="23527"/>
                    <a:pt x="8858" y="20288"/>
                  </a:cubicBezTo>
                  <a:cubicBezTo>
                    <a:pt x="5326" y="13793"/>
                    <a:pt x="2363" y="7005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7566087" y="4484750"/>
              <a:ext cx="8954" cy="50101"/>
            </a:xfrm>
            <a:custGeom>
              <a:avLst/>
              <a:gdLst/>
              <a:ahLst/>
              <a:cxnLst/>
              <a:rect l="l" t="t" r="r" b="b"/>
              <a:pathLst>
                <a:path w="8954" h="50101" extrusionOk="0">
                  <a:moveTo>
                    <a:pt x="4477" y="0"/>
                  </a:moveTo>
                  <a:cubicBezTo>
                    <a:pt x="6224" y="4009"/>
                    <a:pt x="7410" y="8240"/>
                    <a:pt x="8002" y="12573"/>
                  </a:cubicBezTo>
                  <a:cubicBezTo>
                    <a:pt x="8654" y="16700"/>
                    <a:pt x="8972" y="20873"/>
                    <a:pt x="8954" y="25051"/>
                  </a:cubicBezTo>
                  <a:cubicBezTo>
                    <a:pt x="8969" y="29260"/>
                    <a:pt x="8650" y="33465"/>
                    <a:pt x="8002" y="37624"/>
                  </a:cubicBezTo>
                  <a:cubicBezTo>
                    <a:pt x="7393" y="41923"/>
                    <a:pt x="6208" y="46120"/>
                    <a:pt x="4477" y="50102"/>
                  </a:cubicBezTo>
                  <a:cubicBezTo>
                    <a:pt x="2791" y="46104"/>
                    <a:pt x="1607" y="41913"/>
                    <a:pt x="953" y="37624"/>
                  </a:cubicBezTo>
                  <a:cubicBezTo>
                    <a:pt x="305" y="33465"/>
                    <a:pt x="-14" y="29260"/>
                    <a:pt x="1" y="25051"/>
                  </a:cubicBezTo>
                  <a:cubicBezTo>
                    <a:pt x="-17" y="20873"/>
                    <a:pt x="301" y="16700"/>
                    <a:pt x="953" y="12573"/>
                  </a:cubicBezTo>
                  <a:cubicBezTo>
                    <a:pt x="1638" y="8260"/>
                    <a:pt x="2821" y="4041"/>
                    <a:pt x="44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300436" y="4875942"/>
              <a:ext cx="50196" cy="44576"/>
            </a:xfrm>
            <a:custGeom>
              <a:avLst/>
              <a:gdLst/>
              <a:ahLst/>
              <a:cxnLst/>
              <a:rect l="l" t="t" r="r" b="b"/>
              <a:pathLst>
                <a:path w="50196" h="44576" extrusionOk="0">
                  <a:moveTo>
                    <a:pt x="0" y="38957"/>
                  </a:moveTo>
                  <a:cubicBezTo>
                    <a:pt x="7184" y="37413"/>
                    <a:pt x="14476" y="36426"/>
                    <a:pt x="21812" y="36004"/>
                  </a:cubicBezTo>
                  <a:cubicBezTo>
                    <a:pt x="25527" y="36004"/>
                    <a:pt x="29146" y="36004"/>
                    <a:pt x="32766" y="35528"/>
                  </a:cubicBezTo>
                  <a:lnTo>
                    <a:pt x="43339" y="35528"/>
                  </a:lnTo>
                  <a:lnTo>
                    <a:pt x="39148" y="41815"/>
                  </a:lnTo>
                  <a:cubicBezTo>
                    <a:pt x="37719" y="38481"/>
                    <a:pt x="36290" y="35147"/>
                    <a:pt x="35052" y="31718"/>
                  </a:cubicBezTo>
                  <a:cubicBezTo>
                    <a:pt x="33814" y="28289"/>
                    <a:pt x="32480" y="24860"/>
                    <a:pt x="31528" y="21431"/>
                  </a:cubicBezTo>
                  <a:cubicBezTo>
                    <a:pt x="29115" y="14461"/>
                    <a:pt x="27330" y="7289"/>
                    <a:pt x="26194" y="0"/>
                  </a:cubicBezTo>
                  <a:cubicBezTo>
                    <a:pt x="30649" y="5995"/>
                    <a:pt x="34570" y="12369"/>
                    <a:pt x="37910" y="19050"/>
                  </a:cubicBezTo>
                  <a:cubicBezTo>
                    <a:pt x="39719" y="22193"/>
                    <a:pt x="41243" y="25527"/>
                    <a:pt x="42863" y="28575"/>
                  </a:cubicBezTo>
                  <a:cubicBezTo>
                    <a:pt x="44482" y="31623"/>
                    <a:pt x="45910" y="35147"/>
                    <a:pt x="47339" y="38100"/>
                  </a:cubicBezTo>
                  <a:lnTo>
                    <a:pt x="50197" y="44577"/>
                  </a:lnTo>
                  <a:lnTo>
                    <a:pt x="43148" y="44577"/>
                  </a:lnTo>
                  <a:lnTo>
                    <a:pt x="32290" y="44005"/>
                  </a:lnTo>
                  <a:cubicBezTo>
                    <a:pt x="28670" y="44005"/>
                    <a:pt x="25051" y="43529"/>
                    <a:pt x="21431" y="43053"/>
                  </a:cubicBezTo>
                  <a:cubicBezTo>
                    <a:pt x="14188" y="42272"/>
                    <a:pt x="7021" y="40903"/>
                    <a:pt x="0" y="38957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7302531" y="4887944"/>
              <a:ext cx="41148" cy="28193"/>
            </a:xfrm>
            <a:custGeom>
              <a:avLst/>
              <a:gdLst/>
              <a:ahLst/>
              <a:cxnLst/>
              <a:rect l="l" t="t" r="r" b="b"/>
              <a:pathLst>
                <a:path w="41148" h="28193" extrusionOk="0">
                  <a:moveTo>
                    <a:pt x="0" y="0"/>
                  </a:moveTo>
                  <a:cubicBezTo>
                    <a:pt x="4259" y="862"/>
                    <a:pt x="8389" y="2271"/>
                    <a:pt x="12287" y="4191"/>
                  </a:cubicBezTo>
                  <a:cubicBezTo>
                    <a:pt x="16112" y="5932"/>
                    <a:pt x="19777" y="8004"/>
                    <a:pt x="23241" y="10382"/>
                  </a:cubicBezTo>
                  <a:cubicBezTo>
                    <a:pt x="26599" y="12754"/>
                    <a:pt x="29782" y="15364"/>
                    <a:pt x="32766" y="18193"/>
                  </a:cubicBezTo>
                  <a:cubicBezTo>
                    <a:pt x="35979" y="21152"/>
                    <a:pt x="38796" y="24514"/>
                    <a:pt x="41148" y="28194"/>
                  </a:cubicBezTo>
                  <a:cubicBezTo>
                    <a:pt x="36889" y="27331"/>
                    <a:pt x="32759" y="25923"/>
                    <a:pt x="28861" y="24003"/>
                  </a:cubicBezTo>
                  <a:cubicBezTo>
                    <a:pt x="25018" y="22298"/>
                    <a:pt x="21349" y="20225"/>
                    <a:pt x="17907" y="17812"/>
                  </a:cubicBezTo>
                  <a:cubicBezTo>
                    <a:pt x="14549" y="15440"/>
                    <a:pt x="11366" y="12830"/>
                    <a:pt x="8382" y="10001"/>
                  </a:cubicBezTo>
                  <a:cubicBezTo>
                    <a:pt x="5169" y="7042"/>
                    <a:pt x="2352" y="3680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7303103" y="4530851"/>
              <a:ext cx="47148" cy="45243"/>
            </a:xfrm>
            <a:custGeom>
              <a:avLst/>
              <a:gdLst/>
              <a:ahLst/>
              <a:cxnLst/>
              <a:rect l="l" t="t" r="r" b="b"/>
              <a:pathLst>
                <a:path w="47148" h="45243" extrusionOk="0">
                  <a:moveTo>
                    <a:pt x="0" y="0"/>
                  </a:moveTo>
                  <a:cubicBezTo>
                    <a:pt x="5369" y="5074"/>
                    <a:pt x="10308" y="10586"/>
                    <a:pt x="14764" y="16478"/>
                  </a:cubicBezTo>
                  <a:cubicBezTo>
                    <a:pt x="17050" y="19241"/>
                    <a:pt x="19145" y="22288"/>
                    <a:pt x="21241" y="25241"/>
                  </a:cubicBezTo>
                  <a:cubicBezTo>
                    <a:pt x="23336" y="28194"/>
                    <a:pt x="25432" y="31242"/>
                    <a:pt x="27337" y="34195"/>
                  </a:cubicBezTo>
                  <a:lnTo>
                    <a:pt x="19812" y="34195"/>
                  </a:lnTo>
                  <a:cubicBezTo>
                    <a:pt x="21812" y="31147"/>
                    <a:pt x="23813" y="28194"/>
                    <a:pt x="25908" y="25241"/>
                  </a:cubicBezTo>
                  <a:cubicBezTo>
                    <a:pt x="28004" y="22288"/>
                    <a:pt x="30099" y="19241"/>
                    <a:pt x="32480" y="16478"/>
                  </a:cubicBezTo>
                  <a:cubicBezTo>
                    <a:pt x="36931" y="10610"/>
                    <a:pt x="41836" y="5101"/>
                    <a:pt x="47149" y="0"/>
                  </a:cubicBezTo>
                  <a:cubicBezTo>
                    <a:pt x="44814" y="6970"/>
                    <a:pt x="41882" y="13726"/>
                    <a:pt x="38386" y="20193"/>
                  </a:cubicBezTo>
                  <a:cubicBezTo>
                    <a:pt x="36766" y="23527"/>
                    <a:pt x="34862" y="26575"/>
                    <a:pt x="33052" y="29718"/>
                  </a:cubicBezTo>
                  <a:cubicBezTo>
                    <a:pt x="31242" y="32861"/>
                    <a:pt x="29337" y="35909"/>
                    <a:pt x="27432" y="39243"/>
                  </a:cubicBezTo>
                  <a:lnTo>
                    <a:pt x="23622" y="45244"/>
                  </a:lnTo>
                  <a:lnTo>
                    <a:pt x="19812" y="39243"/>
                  </a:lnTo>
                  <a:cubicBezTo>
                    <a:pt x="17907" y="36195"/>
                    <a:pt x="16002" y="33147"/>
                    <a:pt x="14192" y="29718"/>
                  </a:cubicBezTo>
                  <a:cubicBezTo>
                    <a:pt x="12382" y="26289"/>
                    <a:pt x="10477" y="23432"/>
                    <a:pt x="8858" y="20193"/>
                  </a:cubicBezTo>
                  <a:cubicBezTo>
                    <a:pt x="5371" y="13710"/>
                    <a:pt x="2408" y="6957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322247" y="4517421"/>
              <a:ext cx="8954" cy="50101"/>
            </a:xfrm>
            <a:custGeom>
              <a:avLst/>
              <a:gdLst/>
              <a:ahLst/>
              <a:cxnLst/>
              <a:rect l="l" t="t" r="r" b="b"/>
              <a:pathLst>
                <a:path w="8954" h="50101" extrusionOk="0">
                  <a:moveTo>
                    <a:pt x="4477" y="0"/>
                  </a:moveTo>
                  <a:cubicBezTo>
                    <a:pt x="6178" y="4026"/>
                    <a:pt x="7362" y="8250"/>
                    <a:pt x="8002" y="12573"/>
                  </a:cubicBezTo>
                  <a:cubicBezTo>
                    <a:pt x="8654" y="16700"/>
                    <a:pt x="8972" y="20873"/>
                    <a:pt x="8954" y="25051"/>
                  </a:cubicBezTo>
                  <a:cubicBezTo>
                    <a:pt x="8969" y="29260"/>
                    <a:pt x="8650" y="33465"/>
                    <a:pt x="8002" y="37624"/>
                  </a:cubicBezTo>
                  <a:cubicBezTo>
                    <a:pt x="7348" y="41913"/>
                    <a:pt x="6164" y="46104"/>
                    <a:pt x="4477" y="50102"/>
                  </a:cubicBezTo>
                  <a:cubicBezTo>
                    <a:pt x="2747" y="46120"/>
                    <a:pt x="1562" y="41923"/>
                    <a:pt x="953" y="37624"/>
                  </a:cubicBezTo>
                  <a:cubicBezTo>
                    <a:pt x="305" y="33465"/>
                    <a:pt x="-14" y="29260"/>
                    <a:pt x="1" y="25051"/>
                  </a:cubicBezTo>
                  <a:cubicBezTo>
                    <a:pt x="-17" y="20873"/>
                    <a:pt x="301" y="16700"/>
                    <a:pt x="953" y="12573"/>
                  </a:cubicBezTo>
                  <a:cubicBezTo>
                    <a:pt x="1545" y="8240"/>
                    <a:pt x="2731" y="4009"/>
                    <a:pt x="44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7821644" y="4646199"/>
              <a:ext cx="47148" cy="49435"/>
            </a:xfrm>
            <a:custGeom>
              <a:avLst/>
              <a:gdLst/>
              <a:ahLst/>
              <a:cxnLst/>
              <a:rect l="l" t="t" r="r" b="b"/>
              <a:pathLst>
                <a:path w="47148" h="49435" extrusionOk="0">
                  <a:moveTo>
                    <a:pt x="11239" y="0"/>
                  </a:moveTo>
                  <a:cubicBezTo>
                    <a:pt x="11997" y="7341"/>
                    <a:pt x="12189" y="14728"/>
                    <a:pt x="11811" y="22098"/>
                  </a:cubicBezTo>
                  <a:cubicBezTo>
                    <a:pt x="11811" y="25718"/>
                    <a:pt x="11334" y="29337"/>
                    <a:pt x="11144" y="32957"/>
                  </a:cubicBezTo>
                  <a:cubicBezTo>
                    <a:pt x="10954" y="36576"/>
                    <a:pt x="10382" y="40196"/>
                    <a:pt x="9906" y="43815"/>
                  </a:cubicBezTo>
                  <a:lnTo>
                    <a:pt x="4191" y="38958"/>
                  </a:lnTo>
                  <a:cubicBezTo>
                    <a:pt x="7620" y="37910"/>
                    <a:pt x="11144" y="36862"/>
                    <a:pt x="14668" y="36005"/>
                  </a:cubicBezTo>
                  <a:cubicBezTo>
                    <a:pt x="18192" y="35148"/>
                    <a:pt x="21717" y="34195"/>
                    <a:pt x="25336" y="33528"/>
                  </a:cubicBezTo>
                  <a:cubicBezTo>
                    <a:pt x="32524" y="32005"/>
                    <a:pt x="39815" y="31018"/>
                    <a:pt x="47149" y="30575"/>
                  </a:cubicBezTo>
                  <a:cubicBezTo>
                    <a:pt x="40812" y="34279"/>
                    <a:pt x="34187" y="37465"/>
                    <a:pt x="27337" y="40100"/>
                  </a:cubicBezTo>
                  <a:cubicBezTo>
                    <a:pt x="24003" y="41529"/>
                    <a:pt x="20479" y="42672"/>
                    <a:pt x="17145" y="43910"/>
                  </a:cubicBezTo>
                  <a:cubicBezTo>
                    <a:pt x="13811" y="45149"/>
                    <a:pt x="10192" y="46292"/>
                    <a:pt x="6763" y="47340"/>
                  </a:cubicBezTo>
                  <a:lnTo>
                    <a:pt x="0" y="49435"/>
                  </a:lnTo>
                  <a:lnTo>
                    <a:pt x="1048" y="42482"/>
                  </a:lnTo>
                  <a:cubicBezTo>
                    <a:pt x="1524" y="38862"/>
                    <a:pt x="2000" y="35243"/>
                    <a:pt x="2667" y="31718"/>
                  </a:cubicBezTo>
                  <a:cubicBezTo>
                    <a:pt x="3334" y="28194"/>
                    <a:pt x="4000" y="24479"/>
                    <a:pt x="4858" y="20955"/>
                  </a:cubicBezTo>
                  <a:cubicBezTo>
                    <a:pt x="6454" y="13819"/>
                    <a:pt x="8587" y="6814"/>
                    <a:pt x="112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7827073" y="4651248"/>
              <a:ext cx="32480" cy="38195"/>
            </a:xfrm>
            <a:custGeom>
              <a:avLst/>
              <a:gdLst/>
              <a:ahLst/>
              <a:cxnLst/>
              <a:rect l="l" t="t" r="r" b="b"/>
              <a:pathLst>
                <a:path w="32480" h="38195" extrusionOk="0">
                  <a:moveTo>
                    <a:pt x="32480" y="0"/>
                  </a:moveTo>
                  <a:cubicBezTo>
                    <a:pt x="31235" y="4173"/>
                    <a:pt x="29407" y="8149"/>
                    <a:pt x="27051" y="11811"/>
                  </a:cubicBezTo>
                  <a:cubicBezTo>
                    <a:pt x="24880" y="15397"/>
                    <a:pt x="22427" y="18805"/>
                    <a:pt x="19717" y="22003"/>
                  </a:cubicBezTo>
                  <a:cubicBezTo>
                    <a:pt x="16983" y="25196"/>
                    <a:pt x="14023" y="28189"/>
                    <a:pt x="10859" y="30956"/>
                  </a:cubicBezTo>
                  <a:cubicBezTo>
                    <a:pt x="7554" y="33811"/>
                    <a:pt x="3906" y="36243"/>
                    <a:pt x="0" y="38195"/>
                  </a:cubicBezTo>
                  <a:cubicBezTo>
                    <a:pt x="1344" y="34061"/>
                    <a:pt x="3166" y="30097"/>
                    <a:pt x="5429" y="26384"/>
                  </a:cubicBezTo>
                  <a:cubicBezTo>
                    <a:pt x="7601" y="22775"/>
                    <a:pt x="10087" y="19365"/>
                    <a:pt x="12859" y="16193"/>
                  </a:cubicBezTo>
                  <a:cubicBezTo>
                    <a:pt x="15544" y="12984"/>
                    <a:pt x="18508" y="10019"/>
                    <a:pt x="21717" y="7334"/>
                  </a:cubicBezTo>
                  <a:cubicBezTo>
                    <a:pt x="24977" y="4440"/>
                    <a:pt x="28594" y="1975"/>
                    <a:pt x="324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7481792" y="4758594"/>
              <a:ext cx="47148" cy="45148"/>
            </a:xfrm>
            <a:custGeom>
              <a:avLst/>
              <a:gdLst/>
              <a:ahLst/>
              <a:cxnLst/>
              <a:rect l="l" t="t" r="r" b="b"/>
              <a:pathLst>
                <a:path w="47148" h="45148" extrusionOk="0">
                  <a:moveTo>
                    <a:pt x="0" y="0"/>
                  </a:moveTo>
                  <a:cubicBezTo>
                    <a:pt x="5312" y="5067"/>
                    <a:pt x="10217" y="10545"/>
                    <a:pt x="14669" y="16383"/>
                  </a:cubicBezTo>
                  <a:cubicBezTo>
                    <a:pt x="17050" y="19240"/>
                    <a:pt x="19050" y="22288"/>
                    <a:pt x="21241" y="25146"/>
                  </a:cubicBezTo>
                  <a:cubicBezTo>
                    <a:pt x="23432" y="28004"/>
                    <a:pt x="25337" y="31147"/>
                    <a:pt x="27337" y="34195"/>
                  </a:cubicBezTo>
                  <a:lnTo>
                    <a:pt x="19812" y="34195"/>
                  </a:lnTo>
                  <a:cubicBezTo>
                    <a:pt x="21717" y="31147"/>
                    <a:pt x="23813" y="28099"/>
                    <a:pt x="25908" y="25146"/>
                  </a:cubicBezTo>
                  <a:cubicBezTo>
                    <a:pt x="28004" y="22193"/>
                    <a:pt x="30099" y="19240"/>
                    <a:pt x="32385" y="16383"/>
                  </a:cubicBezTo>
                  <a:cubicBezTo>
                    <a:pt x="36843" y="10521"/>
                    <a:pt x="41781" y="5042"/>
                    <a:pt x="47149" y="0"/>
                  </a:cubicBezTo>
                  <a:cubicBezTo>
                    <a:pt x="44721" y="6949"/>
                    <a:pt x="41759" y="13700"/>
                    <a:pt x="38291" y="20193"/>
                  </a:cubicBezTo>
                  <a:cubicBezTo>
                    <a:pt x="36671" y="23527"/>
                    <a:pt x="34766" y="26575"/>
                    <a:pt x="33052" y="29718"/>
                  </a:cubicBezTo>
                  <a:cubicBezTo>
                    <a:pt x="31337" y="32861"/>
                    <a:pt x="29242" y="35909"/>
                    <a:pt x="27337" y="39243"/>
                  </a:cubicBezTo>
                  <a:lnTo>
                    <a:pt x="23527" y="45148"/>
                  </a:lnTo>
                  <a:lnTo>
                    <a:pt x="19812" y="39243"/>
                  </a:lnTo>
                  <a:cubicBezTo>
                    <a:pt x="17812" y="36195"/>
                    <a:pt x="15907" y="33147"/>
                    <a:pt x="14097" y="29718"/>
                  </a:cubicBezTo>
                  <a:cubicBezTo>
                    <a:pt x="12287" y="26289"/>
                    <a:pt x="10478" y="23431"/>
                    <a:pt x="8858" y="20193"/>
                  </a:cubicBezTo>
                  <a:cubicBezTo>
                    <a:pt x="5349" y="13720"/>
                    <a:pt x="2386" y="6966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7501222" y="4745164"/>
              <a:ext cx="8961" cy="50101"/>
            </a:xfrm>
            <a:custGeom>
              <a:avLst/>
              <a:gdLst/>
              <a:ahLst/>
              <a:cxnLst/>
              <a:rect l="l" t="t" r="r" b="b"/>
              <a:pathLst>
                <a:path w="8961" h="50101" extrusionOk="0">
                  <a:moveTo>
                    <a:pt x="4477" y="0"/>
                  </a:moveTo>
                  <a:cubicBezTo>
                    <a:pt x="6215" y="3979"/>
                    <a:pt x="7401" y="8177"/>
                    <a:pt x="8001" y="12478"/>
                  </a:cubicBezTo>
                  <a:cubicBezTo>
                    <a:pt x="8650" y="16637"/>
                    <a:pt x="8969" y="20841"/>
                    <a:pt x="8954" y="25051"/>
                  </a:cubicBezTo>
                  <a:cubicBezTo>
                    <a:pt x="9016" y="29230"/>
                    <a:pt x="8697" y="33407"/>
                    <a:pt x="8001" y="37529"/>
                  </a:cubicBezTo>
                  <a:cubicBezTo>
                    <a:pt x="7410" y="41861"/>
                    <a:pt x="6224" y="46092"/>
                    <a:pt x="4477" y="50102"/>
                  </a:cubicBezTo>
                  <a:cubicBezTo>
                    <a:pt x="2820" y="46061"/>
                    <a:pt x="1638" y="41842"/>
                    <a:pt x="953" y="37529"/>
                  </a:cubicBezTo>
                  <a:cubicBezTo>
                    <a:pt x="305" y="33401"/>
                    <a:pt x="-14" y="29229"/>
                    <a:pt x="0" y="25051"/>
                  </a:cubicBezTo>
                  <a:cubicBezTo>
                    <a:pt x="-14" y="20841"/>
                    <a:pt x="305" y="16637"/>
                    <a:pt x="953" y="12478"/>
                  </a:cubicBezTo>
                  <a:cubicBezTo>
                    <a:pt x="1638" y="8195"/>
                    <a:pt x="2821" y="4008"/>
                    <a:pt x="44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7198518" y="4733925"/>
              <a:ext cx="47148" cy="45243"/>
            </a:xfrm>
            <a:custGeom>
              <a:avLst/>
              <a:gdLst/>
              <a:ahLst/>
              <a:cxnLst/>
              <a:rect l="l" t="t" r="r" b="b"/>
              <a:pathLst>
                <a:path w="47148" h="45243" extrusionOk="0">
                  <a:moveTo>
                    <a:pt x="0" y="0"/>
                  </a:moveTo>
                  <a:cubicBezTo>
                    <a:pt x="5369" y="5074"/>
                    <a:pt x="10308" y="10586"/>
                    <a:pt x="14764" y="16478"/>
                  </a:cubicBezTo>
                  <a:cubicBezTo>
                    <a:pt x="17050" y="19240"/>
                    <a:pt x="19145" y="22288"/>
                    <a:pt x="21336" y="25146"/>
                  </a:cubicBezTo>
                  <a:cubicBezTo>
                    <a:pt x="23527" y="28004"/>
                    <a:pt x="25432" y="31147"/>
                    <a:pt x="27432" y="34195"/>
                  </a:cubicBezTo>
                  <a:lnTo>
                    <a:pt x="19812" y="34195"/>
                  </a:lnTo>
                  <a:cubicBezTo>
                    <a:pt x="21812" y="31147"/>
                    <a:pt x="23813" y="28099"/>
                    <a:pt x="25908" y="25146"/>
                  </a:cubicBezTo>
                  <a:cubicBezTo>
                    <a:pt x="28004" y="22193"/>
                    <a:pt x="30099" y="19240"/>
                    <a:pt x="32480" y="16383"/>
                  </a:cubicBezTo>
                  <a:cubicBezTo>
                    <a:pt x="36932" y="10545"/>
                    <a:pt x="41837" y="5067"/>
                    <a:pt x="47149" y="0"/>
                  </a:cubicBezTo>
                  <a:cubicBezTo>
                    <a:pt x="44796" y="6963"/>
                    <a:pt x="41864" y="13718"/>
                    <a:pt x="38386" y="20193"/>
                  </a:cubicBezTo>
                  <a:cubicBezTo>
                    <a:pt x="36766" y="23527"/>
                    <a:pt x="34862" y="26575"/>
                    <a:pt x="33052" y="29718"/>
                  </a:cubicBezTo>
                  <a:cubicBezTo>
                    <a:pt x="31242" y="32861"/>
                    <a:pt x="29337" y="35909"/>
                    <a:pt x="27432" y="39243"/>
                  </a:cubicBezTo>
                  <a:lnTo>
                    <a:pt x="23622" y="45244"/>
                  </a:lnTo>
                  <a:lnTo>
                    <a:pt x="19812" y="39243"/>
                  </a:lnTo>
                  <a:cubicBezTo>
                    <a:pt x="17907" y="36195"/>
                    <a:pt x="16002" y="33147"/>
                    <a:pt x="14192" y="29718"/>
                  </a:cubicBezTo>
                  <a:cubicBezTo>
                    <a:pt x="12382" y="26289"/>
                    <a:pt x="10478" y="23431"/>
                    <a:pt x="8858" y="20193"/>
                  </a:cubicBezTo>
                  <a:cubicBezTo>
                    <a:pt x="5390" y="13700"/>
                    <a:pt x="2428" y="6949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7217663" y="4720113"/>
              <a:ext cx="8954" cy="50101"/>
            </a:xfrm>
            <a:custGeom>
              <a:avLst/>
              <a:gdLst/>
              <a:ahLst/>
              <a:cxnLst/>
              <a:rect l="l" t="t" r="r" b="b"/>
              <a:pathLst>
                <a:path w="8954" h="50101" extrusionOk="0">
                  <a:moveTo>
                    <a:pt x="4477" y="0"/>
                  </a:moveTo>
                  <a:cubicBezTo>
                    <a:pt x="6164" y="3997"/>
                    <a:pt x="7348" y="8189"/>
                    <a:pt x="8001" y="12478"/>
                  </a:cubicBezTo>
                  <a:cubicBezTo>
                    <a:pt x="8650" y="16637"/>
                    <a:pt x="8969" y="20841"/>
                    <a:pt x="8954" y="25051"/>
                  </a:cubicBezTo>
                  <a:cubicBezTo>
                    <a:pt x="8968" y="29229"/>
                    <a:pt x="8650" y="33401"/>
                    <a:pt x="8001" y="37529"/>
                  </a:cubicBezTo>
                  <a:cubicBezTo>
                    <a:pt x="7410" y="41861"/>
                    <a:pt x="6224" y="46092"/>
                    <a:pt x="4477" y="50102"/>
                  </a:cubicBezTo>
                  <a:cubicBezTo>
                    <a:pt x="2731" y="46092"/>
                    <a:pt x="1545" y="41861"/>
                    <a:pt x="953" y="37529"/>
                  </a:cubicBezTo>
                  <a:cubicBezTo>
                    <a:pt x="305" y="33401"/>
                    <a:pt x="-14" y="29229"/>
                    <a:pt x="0" y="25051"/>
                  </a:cubicBezTo>
                  <a:cubicBezTo>
                    <a:pt x="-14" y="20841"/>
                    <a:pt x="305" y="16637"/>
                    <a:pt x="953" y="12478"/>
                  </a:cubicBezTo>
                  <a:cubicBezTo>
                    <a:pt x="1606" y="8188"/>
                    <a:pt x="2790" y="3997"/>
                    <a:pt x="44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7155594" y="4398930"/>
              <a:ext cx="83033" cy="82296"/>
            </a:xfrm>
            <a:custGeom>
              <a:avLst/>
              <a:gdLst/>
              <a:ahLst/>
              <a:cxnLst/>
              <a:rect l="l" t="t" r="r" b="b"/>
              <a:pathLst>
                <a:path w="83033" h="82296" extrusionOk="0">
                  <a:moveTo>
                    <a:pt x="75976" y="82296"/>
                  </a:moveTo>
                  <a:cubicBezTo>
                    <a:pt x="75976" y="82296"/>
                    <a:pt x="-9749" y="82296"/>
                    <a:pt x="919" y="45435"/>
                  </a:cubicBezTo>
                  <a:cubicBezTo>
                    <a:pt x="4539" y="32576"/>
                    <a:pt x="39019" y="38767"/>
                    <a:pt x="58736" y="59436"/>
                  </a:cubicBezTo>
                  <a:cubicBezTo>
                    <a:pt x="44353" y="34576"/>
                    <a:pt x="47782" y="-95"/>
                    <a:pt x="61117" y="0"/>
                  </a:cubicBezTo>
                  <a:cubicBezTo>
                    <a:pt x="99312" y="191"/>
                    <a:pt x="75976" y="82296"/>
                    <a:pt x="75976" y="8229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7155594" y="4398930"/>
              <a:ext cx="83033" cy="82296"/>
            </a:xfrm>
            <a:custGeom>
              <a:avLst/>
              <a:gdLst/>
              <a:ahLst/>
              <a:cxnLst/>
              <a:rect l="l" t="t" r="r" b="b"/>
              <a:pathLst>
                <a:path w="83033" h="82296" extrusionOk="0">
                  <a:moveTo>
                    <a:pt x="75976" y="82296"/>
                  </a:moveTo>
                  <a:cubicBezTo>
                    <a:pt x="75976" y="82296"/>
                    <a:pt x="-9749" y="82296"/>
                    <a:pt x="919" y="45435"/>
                  </a:cubicBezTo>
                  <a:cubicBezTo>
                    <a:pt x="4539" y="32576"/>
                    <a:pt x="39019" y="38767"/>
                    <a:pt x="58736" y="59436"/>
                  </a:cubicBezTo>
                  <a:cubicBezTo>
                    <a:pt x="44353" y="34576"/>
                    <a:pt x="47782" y="-95"/>
                    <a:pt x="61117" y="0"/>
                  </a:cubicBezTo>
                  <a:cubicBezTo>
                    <a:pt x="99312" y="191"/>
                    <a:pt x="75976" y="82296"/>
                    <a:pt x="75976" y="8229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7149365" y="4399900"/>
              <a:ext cx="110322" cy="95494"/>
            </a:xfrm>
            <a:custGeom>
              <a:avLst/>
              <a:gdLst/>
              <a:ahLst/>
              <a:cxnLst/>
              <a:rect l="l" t="t" r="r" b="b"/>
              <a:pathLst>
                <a:path w="110322" h="95494" extrusionOk="0">
                  <a:moveTo>
                    <a:pt x="82205" y="81326"/>
                  </a:moveTo>
                  <a:cubicBezTo>
                    <a:pt x="49439" y="106091"/>
                    <a:pt x="2480" y="94565"/>
                    <a:pt x="99" y="75896"/>
                  </a:cubicBezTo>
                  <a:cubicBezTo>
                    <a:pt x="-2663" y="54751"/>
                    <a:pt x="53154" y="67419"/>
                    <a:pt x="53154" y="67419"/>
                  </a:cubicBezTo>
                  <a:cubicBezTo>
                    <a:pt x="53154" y="67419"/>
                    <a:pt x="4957" y="26367"/>
                    <a:pt x="27722" y="9126"/>
                  </a:cubicBezTo>
                  <a:cubicBezTo>
                    <a:pt x="50487" y="-8114"/>
                    <a:pt x="76775" y="49608"/>
                    <a:pt x="76775" y="49608"/>
                  </a:cubicBezTo>
                  <a:cubicBezTo>
                    <a:pt x="76775" y="49608"/>
                    <a:pt x="79919" y="-7542"/>
                    <a:pt x="99540" y="839"/>
                  </a:cubicBezTo>
                  <a:cubicBezTo>
                    <a:pt x="116781" y="8269"/>
                    <a:pt x="114971" y="56561"/>
                    <a:pt x="82205" y="8132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859669" y="4176038"/>
              <a:ext cx="87891" cy="83541"/>
            </a:xfrm>
            <a:custGeom>
              <a:avLst/>
              <a:gdLst/>
              <a:ahLst/>
              <a:cxnLst/>
              <a:rect l="l" t="t" r="r" b="b"/>
              <a:pathLst>
                <a:path w="87891" h="83541" extrusionOk="0">
                  <a:moveTo>
                    <a:pt x="22649" y="83542"/>
                  </a:moveTo>
                  <a:cubicBezTo>
                    <a:pt x="22649" y="83542"/>
                    <a:pt x="-22309" y="11057"/>
                    <a:pt x="14457" y="293"/>
                  </a:cubicBezTo>
                  <a:cubicBezTo>
                    <a:pt x="27221" y="-3421"/>
                    <a:pt x="40080" y="28868"/>
                    <a:pt x="33031" y="56872"/>
                  </a:cubicBezTo>
                  <a:cubicBezTo>
                    <a:pt x="46557" y="31535"/>
                    <a:pt x="77799" y="16200"/>
                    <a:pt x="84752" y="27535"/>
                  </a:cubicBezTo>
                  <a:cubicBezTo>
                    <a:pt x="104754" y="60110"/>
                    <a:pt x="22649" y="83542"/>
                    <a:pt x="22649" y="83542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7859669" y="4176038"/>
              <a:ext cx="87891" cy="83541"/>
            </a:xfrm>
            <a:custGeom>
              <a:avLst/>
              <a:gdLst/>
              <a:ahLst/>
              <a:cxnLst/>
              <a:rect l="l" t="t" r="r" b="b"/>
              <a:pathLst>
                <a:path w="87891" h="83541" extrusionOk="0">
                  <a:moveTo>
                    <a:pt x="22649" y="83542"/>
                  </a:moveTo>
                  <a:cubicBezTo>
                    <a:pt x="22649" y="83542"/>
                    <a:pt x="-22309" y="11057"/>
                    <a:pt x="14457" y="293"/>
                  </a:cubicBezTo>
                  <a:cubicBezTo>
                    <a:pt x="27221" y="-3421"/>
                    <a:pt x="40080" y="28868"/>
                    <a:pt x="33031" y="56872"/>
                  </a:cubicBezTo>
                  <a:cubicBezTo>
                    <a:pt x="46557" y="31535"/>
                    <a:pt x="77799" y="16200"/>
                    <a:pt x="84752" y="27535"/>
                  </a:cubicBezTo>
                  <a:cubicBezTo>
                    <a:pt x="104754" y="60110"/>
                    <a:pt x="22649" y="83542"/>
                    <a:pt x="22649" y="835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7838183" y="4174141"/>
              <a:ext cx="121824" cy="90036"/>
            </a:xfrm>
            <a:custGeom>
              <a:avLst/>
              <a:gdLst/>
              <a:ahLst/>
              <a:cxnLst/>
              <a:rect l="l" t="t" r="r" b="b"/>
              <a:pathLst>
                <a:path w="121824" h="90036" extrusionOk="0">
                  <a:moveTo>
                    <a:pt x="44135" y="85439"/>
                  </a:moveTo>
                  <a:cubicBezTo>
                    <a:pt x="6035" y="70580"/>
                    <a:pt x="-9109" y="24669"/>
                    <a:pt x="5464" y="12763"/>
                  </a:cubicBezTo>
                  <a:cubicBezTo>
                    <a:pt x="22037" y="-667"/>
                    <a:pt x="40706" y="53434"/>
                    <a:pt x="40706" y="53434"/>
                  </a:cubicBezTo>
                  <a:cubicBezTo>
                    <a:pt x="40706" y="53434"/>
                    <a:pt x="50231" y="-9145"/>
                    <a:pt x="76806" y="1142"/>
                  </a:cubicBezTo>
                  <a:cubicBezTo>
                    <a:pt x="103381" y="11429"/>
                    <a:pt x="68234" y="64102"/>
                    <a:pt x="68234" y="64102"/>
                  </a:cubicBezTo>
                  <a:cubicBezTo>
                    <a:pt x="68234" y="64102"/>
                    <a:pt x="118526" y="36575"/>
                    <a:pt x="121669" y="57721"/>
                  </a:cubicBezTo>
                  <a:cubicBezTo>
                    <a:pt x="124717" y="76294"/>
                    <a:pt x="82521" y="100202"/>
                    <a:pt x="44135" y="85439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7315676" y="5062061"/>
              <a:ext cx="462724" cy="386905"/>
            </a:xfrm>
            <a:custGeom>
              <a:avLst/>
              <a:gdLst/>
              <a:ahLst/>
              <a:cxnLst/>
              <a:rect l="l" t="t" r="r" b="b"/>
              <a:pathLst>
                <a:path w="462724" h="386905" extrusionOk="0">
                  <a:moveTo>
                    <a:pt x="0" y="0"/>
                  </a:moveTo>
                  <a:lnTo>
                    <a:pt x="462725" y="0"/>
                  </a:lnTo>
                  <a:lnTo>
                    <a:pt x="416147" y="386905"/>
                  </a:lnTo>
                  <a:lnTo>
                    <a:pt x="46577" y="386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7315676" y="5062061"/>
              <a:ext cx="462724" cy="87248"/>
            </a:xfrm>
            <a:custGeom>
              <a:avLst/>
              <a:gdLst/>
              <a:ahLst/>
              <a:cxnLst/>
              <a:rect l="l" t="t" r="r" b="b"/>
              <a:pathLst>
                <a:path w="462724" h="87248" extrusionOk="0">
                  <a:moveTo>
                    <a:pt x="0" y="0"/>
                  </a:moveTo>
                  <a:lnTo>
                    <a:pt x="10478" y="87249"/>
                  </a:lnTo>
                  <a:lnTo>
                    <a:pt x="454819" y="65913"/>
                  </a:lnTo>
                  <a:lnTo>
                    <a:pt x="462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7286529" y="5013198"/>
              <a:ext cx="520922" cy="69151"/>
            </a:xfrm>
            <a:custGeom>
              <a:avLst/>
              <a:gdLst/>
              <a:ahLst/>
              <a:cxnLst/>
              <a:rect l="l" t="t" r="r" b="b"/>
              <a:pathLst>
                <a:path w="520922" h="69151" extrusionOk="0">
                  <a:moveTo>
                    <a:pt x="0" y="0"/>
                  </a:moveTo>
                  <a:lnTo>
                    <a:pt x="520922" y="0"/>
                  </a:lnTo>
                  <a:lnTo>
                    <a:pt x="520922" y="69152"/>
                  </a:lnTo>
                  <a:lnTo>
                    <a:pt x="0" y="69152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2"/>
          <p:cNvSpPr txBox="1">
            <a:spLocks noGrp="1"/>
          </p:cNvSpPr>
          <p:nvPr>
            <p:ph type="title"/>
          </p:nvPr>
        </p:nvSpPr>
        <p:spPr>
          <a:xfrm>
            <a:off x="681900" y="567400"/>
            <a:ext cx="40467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51FC9-0291-89B0-88F0-55376A2E9132}"/>
              </a:ext>
            </a:extLst>
          </p:cNvPr>
          <p:cNvSpPr txBox="1"/>
          <p:nvPr/>
        </p:nvSpPr>
        <p:spPr>
          <a:xfrm>
            <a:off x="405093" y="1010904"/>
            <a:ext cx="8333814" cy="3789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b="1" dirty="0">
                <a:latin typeface="Inter Tight"/>
                <a:ea typeface="Inter Tight"/>
                <a:cs typeface="Inter Tight"/>
                <a:sym typeface="Inter Tight"/>
              </a:rPr>
              <a:t>              1. Enhance Career Support Services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Develop a comprehensive career mentorship program pairing students with industry professionals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Organize more industry-specific job fairs and networking events for international students</a:t>
            </a:r>
          </a:p>
          <a:p>
            <a:pPr marL="603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b="1" dirty="0">
                <a:latin typeface="Inter Tight"/>
                <a:ea typeface="Inter Tight"/>
                <a:cs typeface="Inter Tight"/>
                <a:sym typeface="Inter Tight"/>
              </a:rPr>
              <a:t>2. Strengthen Alumni Relations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Create an alumni ambassador program to connect current students with successful graduates.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Implement a regular alumni guest speaker series to share career insights and opportunities</a:t>
            </a:r>
          </a:p>
          <a:p>
            <a:pPr marL="603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b="1" dirty="0">
                <a:latin typeface="Inter Tight"/>
                <a:ea typeface="Inter Tight"/>
                <a:cs typeface="Inter Tight"/>
                <a:sym typeface="Inter Tight"/>
              </a:rPr>
              <a:t>3. Improve Financial Guidance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Provide more detailed information about tuition fees and available financial aid options early in the admissions process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Offer workshops on financial planning and budgeting for international students</a:t>
            </a:r>
          </a:p>
          <a:p>
            <a:pPr marL="603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b="1" dirty="0">
                <a:latin typeface="Inter Tight"/>
                <a:ea typeface="Inter Tight"/>
                <a:cs typeface="Inter Tight"/>
                <a:sym typeface="Inter Tight"/>
              </a:rPr>
              <a:t>4. Implement Continuous Feedback System</a:t>
            </a: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 Tight"/>
              <a:buChar char="●"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Establish regular surveys and feedback sessions to stay updated on international student needs and satisfaction levels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Have Learned</a:t>
            </a:r>
            <a:endParaRPr sz="3000"/>
          </a:p>
        </p:txBody>
      </p:sp>
      <p:sp>
        <p:nvSpPr>
          <p:cNvPr id="1560" name="Google Shape;1560;p53"/>
          <p:cNvSpPr txBox="1">
            <a:spLocks noGrp="1"/>
          </p:cNvSpPr>
          <p:nvPr>
            <p:ph type="body" idx="1"/>
          </p:nvPr>
        </p:nvSpPr>
        <p:spPr>
          <a:xfrm>
            <a:off x="720000" y="1170125"/>
            <a:ext cx="679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Survey Design and Analysis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Practical experience in creating and analyzing surveys to gather actionable marketing insights.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Value Proposition Development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Crafted a specific value proposition for CSUEB based on survey insights and the university's strengths.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Actionable Recommendations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Developed specific, data-driven recommendations to enhance marketing, admissions, and student services.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Literature Review Analysis</a:t>
            </a:r>
            <a:endParaRPr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Explored existing research on factors influencing international student decisions to inform survey design and analysis.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1561" name="Google Shape;1561;p53"/>
          <p:cNvGrpSpPr/>
          <p:nvPr/>
        </p:nvGrpSpPr>
        <p:grpSpPr>
          <a:xfrm>
            <a:off x="7630637" y="1809753"/>
            <a:ext cx="1047314" cy="2900227"/>
            <a:chOff x="3196025" y="611188"/>
            <a:chExt cx="1422401" cy="4532313"/>
          </a:xfrm>
        </p:grpSpPr>
        <p:sp>
          <p:nvSpPr>
            <p:cNvPr id="1562" name="Google Shape;1562;p53"/>
            <p:cNvSpPr/>
            <p:nvPr/>
          </p:nvSpPr>
          <p:spPr>
            <a:xfrm>
              <a:off x="3273813" y="4724400"/>
              <a:ext cx="428625" cy="385763"/>
            </a:xfrm>
            <a:custGeom>
              <a:avLst/>
              <a:gdLst/>
              <a:ahLst/>
              <a:cxnLst/>
              <a:rect l="l" t="t" r="r" b="b"/>
              <a:pathLst>
                <a:path w="270" h="243" extrusionOk="0">
                  <a:moveTo>
                    <a:pt x="270" y="12"/>
                  </a:moveTo>
                  <a:lnTo>
                    <a:pt x="256" y="188"/>
                  </a:lnTo>
                  <a:lnTo>
                    <a:pt x="0" y="243"/>
                  </a:lnTo>
                  <a:lnTo>
                    <a:pt x="131" y="111"/>
                  </a:lnTo>
                  <a:lnTo>
                    <a:pt x="164" y="0"/>
                  </a:lnTo>
                  <a:lnTo>
                    <a:pt x="270" y="12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3196025" y="4875213"/>
              <a:ext cx="542925" cy="260350"/>
            </a:xfrm>
            <a:custGeom>
              <a:avLst/>
              <a:gdLst/>
              <a:ahLst/>
              <a:cxnLst/>
              <a:rect l="l" t="t" r="r" b="b"/>
              <a:pathLst>
                <a:path w="342" h="164" extrusionOk="0">
                  <a:moveTo>
                    <a:pt x="180" y="0"/>
                  </a:moveTo>
                  <a:lnTo>
                    <a:pt x="0" y="160"/>
                  </a:lnTo>
                  <a:lnTo>
                    <a:pt x="342" y="164"/>
                  </a:lnTo>
                  <a:lnTo>
                    <a:pt x="319" y="2"/>
                  </a:lnTo>
                  <a:lnTo>
                    <a:pt x="252" y="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9D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3427800" y="4905375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3383350" y="4927600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4153288" y="4787900"/>
              <a:ext cx="420688" cy="341313"/>
            </a:xfrm>
            <a:custGeom>
              <a:avLst/>
              <a:gdLst/>
              <a:ahLst/>
              <a:cxnLst/>
              <a:rect l="l" t="t" r="r" b="b"/>
              <a:pathLst>
                <a:path w="265" h="215" extrusionOk="0">
                  <a:moveTo>
                    <a:pt x="23" y="4"/>
                  </a:moveTo>
                  <a:lnTo>
                    <a:pt x="0" y="157"/>
                  </a:lnTo>
                  <a:lnTo>
                    <a:pt x="265" y="215"/>
                  </a:lnTo>
                  <a:lnTo>
                    <a:pt x="122" y="81"/>
                  </a:lnTo>
                  <a:lnTo>
                    <a:pt x="131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4131063" y="4900613"/>
              <a:ext cx="487363" cy="242888"/>
            </a:xfrm>
            <a:custGeom>
              <a:avLst/>
              <a:gdLst/>
              <a:ahLst/>
              <a:cxnLst/>
              <a:rect l="l" t="t" r="r" b="b"/>
              <a:pathLst>
                <a:path w="307" h="153" extrusionOk="0">
                  <a:moveTo>
                    <a:pt x="148" y="0"/>
                  </a:moveTo>
                  <a:lnTo>
                    <a:pt x="307" y="153"/>
                  </a:lnTo>
                  <a:lnTo>
                    <a:pt x="0" y="148"/>
                  </a:lnTo>
                  <a:lnTo>
                    <a:pt x="23" y="7"/>
                  </a:lnTo>
                  <a:lnTo>
                    <a:pt x="71" y="7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9D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4361250" y="4930775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" y="23"/>
                  </a:moveTo>
                  <a:lnTo>
                    <a:pt x="0" y="18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4405700" y="4953000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" y="23"/>
                  </a:moveTo>
                  <a:lnTo>
                    <a:pt x="0" y="18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3456375" y="2090738"/>
              <a:ext cx="1095375" cy="2722563"/>
            </a:xfrm>
            <a:custGeom>
              <a:avLst/>
              <a:gdLst/>
              <a:ahLst/>
              <a:cxnLst/>
              <a:rect l="l" t="t" r="r" b="b"/>
              <a:pathLst>
                <a:path w="299" h="742" extrusionOk="0">
                  <a:moveTo>
                    <a:pt x="237" y="0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87" y="26"/>
                    <a:pt x="68" y="97"/>
                  </a:cubicBezTo>
                  <a:cubicBezTo>
                    <a:pt x="45" y="184"/>
                    <a:pt x="11" y="409"/>
                    <a:pt x="0" y="734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7" y="234"/>
                    <a:pt x="167" y="235"/>
                    <a:pt x="167" y="243"/>
                  </a:cubicBezTo>
                  <a:cubicBezTo>
                    <a:pt x="190" y="742"/>
                    <a:pt x="190" y="742"/>
                    <a:pt x="190" y="742"/>
                  </a:cubicBezTo>
                  <a:cubicBezTo>
                    <a:pt x="274" y="739"/>
                    <a:pt x="274" y="739"/>
                    <a:pt x="274" y="739"/>
                  </a:cubicBezTo>
                  <a:cubicBezTo>
                    <a:pt x="274" y="739"/>
                    <a:pt x="299" y="196"/>
                    <a:pt x="277" y="111"/>
                  </a:cubicBezTo>
                  <a:cubicBezTo>
                    <a:pt x="256" y="31"/>
                    <a:pt x="237" y="0"/>
                    <a:pt x="237" y="0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3"/>
            <p:cNvSpPr/>
            <p:nvPr/>
          </p:nvSpPr>
          <p:spPr>
            <a:xfrm>
              <a:off x="3427800" y="4670425"/>
              <a:ext cx="381000" cy="128588"/>
            </a:xfrm>
            <a:custGeom>
              <a:avLst/>
              <a:gdLst/>
              <a:ahLst/>
              <a:cxnLst/>
              <a:rect l="l" t="t" r="r" b="b"/>
              <a:pathLst>
                <a:path w="240" h="81" extrusionOk="0">
                  <a:moveTo>
                    <a:pt x="230" y="74"/>
                  </a:moveTo>
                  <a:lnTo>
                    <a:pt x="240" y="9"/>
                  </a:lnTo>
                  <a:lnTo>
                    <a:pt x="4" y="0"/>
                  </a:lnTo>
                  <a:lnTo>
                    <a:pt x="0" y="81"/>
                  </a:lnTo>
                  <a:lnTo>
                    <a:pt x="230" y="74"/>
                  </a:ln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4126300" y="4676775"/>
              <a:ext cx="355600" cy="133350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4" y="36"/>
                  </a:moveTo>
                  <a:cubicBezTo>
                    <a:pt x="5" y="35"/>
                    <a:pt x="0" y="3"/>
                    <a:pt x="0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6"/>
                    <a:pt x="97" y="36"/>
                    <a:pt x="97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3353188" y="1103313"/>
              <a:ext cx="111125" cy="336550"/>
            </a:xfrm>
            <a:custGeom>
              <a:avLst/>
              <a:gdLst/>
              <a:ahLst/>
              <a:cxnLst/>
              <a:rect l="l" t="t" r="r" b="b"/>
              <a:pathLst>
                <a:path w="30" h="92" extrusionOk="0">
                  <a:moveTo>
                    <a:pt x="7" y="92"/>
                  </a:moveTo>
                  <a:cubicBezTo>
                    <a:pt x="7" y="92"/>
                    <a:pt x="6" y="92"/>
                    <a:pt x="6" y="92"/>
                  </a:cubicBezTo>
                  <a:cubicBezTo>
                    <a:pt x="2" y="91"/>
                    <a:pt x="0" y="88"/>
                    <a:pt x="1" y="8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8" y="1"/>
                    <a:pt x="30" y="4"/>
                    <a:pt x="29" y="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2" y="90"/>
                    <a:pt x="10" y="92"/>
                    <a:pt x="7" y="92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3"/>
            <p:cNvSpPr/>
            <p:nvPr/>
          </p:nvSpPr>
          <p:spPr>
            <a:xfrm rot="6788770">
              <a:off x="3365488" y="1333288"/>
              <a:ext cx="101600" cy="12382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8" y="28"/>
                  </a:moveTo>
                  <a:cubicBezTo>
                    <a:pt x="28" y="28"/>
                    <a:pt x="28" y="1"/>
                    <a:pt x="24" y="1"/>
                  </a:cubicBezTo>
                  <a:cubicBezTo>
                    <a:pt x="21" y="0"/>
                    <a:pt x="3" y="2"/>
                    <a:pt x="1" y="8"/>
                  </a:cubicBezTo>
                  <a:cubicBezTo>
                    <a:pt x="0" y="14"/>
                    <a:pt x="15" y="13"/>
                    <a:pt x="15" y="13"/>
                  </a:cubicBezTo>
                  <a:cubicBezTo>
                    <a:pt x="15" y="13"/>
                    <a:pt x="8" y="26"/>
                    <a:pt x="14" y="30"/>
                  </a:cubicBezTo>
                  <a:cubicBezTo>
                    <a:pt x="20" y="34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3284925" y="1162050"/>
              <a:ext cx="1006475" cy="939800"/>
            </a:xfrm>
            <a:custGeom>
              <a:avLst/>
              <a:gdLst/>
              <a:ahLst/>
              <a:cxnLst/>
              <a:rect l="l" t="t" r="r" b="b"/>
              <a:pathLst>
                <a:path w="275" h="256" extrusionOk="0">
                  <a:moveTo>
                    <a:pt x="211" y="0"/>
                  </a:moveTo>
                  <a:cubicBezTo>
                    <a:pt x="211" y="0"/>
                    <a:pt x="158" y="32"/>
                    <a:pt x="140" y="50"/>
                  </a:cubicBezTo>
                  <a:cubicBezTo>
                    <a:pt x="122" y="68"/>
                    <a:pt x="102" y="159"/>
                    <a:pt x="102" y="15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68" y="254"/>
                    <a:pt x="98" y="255"/>
                  </a:cubicBezTo>
                  <a:cubicBezTo>
                    <a:pt x="128" y="256"/>
                    <a:pt x="275" y="87"/>
                    <a:pt x="211" y="0"/>
                  </a:cubicBezTo>
                  <a:close/>
                </a:path>
              </a:pathLst>
            </a:custGeom>
            <a:solidFill>
              <a:srgbClr val="CBDD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3"/>
            <p:cNvSpPr/>
            <p:nvPr/>
          </p:nvSpPr>
          <p:spPr>
            <a:xfrm>
              <a:off x="3781813" y="611188"/>
              <a:ext cx="503238" cy="509588"/>
            </a:xfrm>
            <a:custGeom>
              <a:avLst/>
              <a:gdLst/>
              <a:ahLst/>
              <a:cxnLst/>
              <a:rect l="l" t="t" r="r" b="b"/>
              <a:pathLst>
                <a:path w="137" h="139" extrusionOk="0">
                  <a:moveTo>
                    <a:pt x="1" y="53"/>
                  </a:moveTo>
                  <a:cubicBezTo>
                    <a:pt x="0" y="80"/>
                    <a:pt x="9" y="108"/>
                    <a:pt x="32" y="124"/>
                  </a:cubicBezTo>
                  <a:cubicBezTo>
                    <a:pt x="54" y="139"/>
                    <a:pt x="85" y="135"/>
                    <a:pt x="104" y="119"/>
                  </a:cubicBezTo>
                  <a:cubicBezTo>
                    <a:pt x="137" y="91"/>
                    <a:pt x="127" y="27"/>
                    <a:pt x="91" y="12"/>
                  </a:cubicBezTo>
                  <a:cubicBezTo>
                    <a:pt x="86" y="10"/>
                    <a:pt x="72" y="9"/>
                    <a:pt x="70" y="5"/>
                  </a:cubicBezTo>
                  <a:cubicBezTo>
                    <a:pt x="42" y="0"/>
                    <a:pt x="11" y="13"/>
                    <a:pt x="5" y="35"/>
                  </a:cubicBezTo>
                  <a:cubicBezTo>
                    <a:pt x="4" y="37"/>
                    <a:pt x="2" y="41"/>
                    <a:pt x="0" y="46"/>
                  </a:cubicBezTo>
                  <a:cubicBezTo>
                    <a:pt x="1" y="48"/>
                    <a:pt x="1" y="50"/>
                    <a:pt x="1" y="53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3"/>
            <p:cNvSpPr/>
            <p:nvPr/>
          </p:nvSpPr>
          <p:spPr>
            <a:xfrm>
              <a:off x="3761175" y="681038"/>
              <a:ext cx="442913" cy="774700"/>
            </a:xfrm>
            <a:custGeom>
              <a:avLst/>
              <a:gdLst/>
              <a:ahLst/>
              <a:cxnLst/>
              <a:rect l="l" t="t" r="r" b="b"/>
              <a:pathLst>
                <a:path w="121" h="211" extrusionOk="0">
                  <a:moveTo>
                    <a:pt x="88" y="55"/>
                  </a:moveTo>
                  <a:cubicBezTo>
                    <a:pt x="88" y="56"/>
                    <a:pt x="89" y="56"/>
                    <a:pt x="90" y="56"/>
                  </a:cubicBezTo>
                  <a:cubicBezTo>
                    <a:pt x="95" y="54"/>
                    <a:pt x="105" y="50"/>
                    <a:pt x="111" y="61"/>
                  </a:cubicBezTo>
                  <a:cubicBezTo>
                    <a:pt x="116" y="73"/>
                    <a:pt x="107" y="83"/>
                    <a:pt x="100" y="86"/>
                  </a:cubicBezTo>
                  <a:cubicBezTo>
                    <a:pt x="99" y="87"/>
                    <a:pt x="94" y="89"/>
                    <a:pt x="93" y="91"/>
                  </a:cubicBezTo>
                  <a:cubicBezTo>
                    <a:pt x="91" y="97"/>
                    <a:pt x="92" y="107"/>
                    <a:pt x="93" y="120"/>
                  </a:cubicBezTo>
                  <a:cubicBezTo>
                    <a:pt x="95" y="150"/>
                    <a:pt x="121" y="155"/>
                    <a:pt x="121" y="155"/>
                  </a:cubicBezTo>
                  <a:cubicBezTo>
                    <a:pt x="121" y="155"/>
                    <a:pt x="55" y="211"/>
                    <a:pt x="44" y="176"/>
                  </a:cubicBezTo>
                  <a:cubicBezTo>
                    <a:pt x="48" y="168"/>
                    <a:pt x="46" y="112"/>
                    <a:pt x="37" y="115"/>
                  </a:cubicBezTo>
                  <a:cubicBezTo>
                    <a:pt x="26" y="119"/>
                    <a:pt x="4" y="114"/>
                    <a:pt x="2" y="64"/>
                  </a:cubicBezTo>
                  <a:cubicBezTo>
                    <a:pt x="0" y="17"/>
                    <a:pt x="32" y="9"/>
                    <a:pt x="40" y="8"/>
                  </a:cubicBezTo>
                  <a:cubicBezTo>
                    <a:pt x="47" y="7"/>
                    <a:pt x="71" y="0"/>
                    <a:pt x="88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4097725" y="879475"/>
              <a:ext cx="55563" cy="84138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12"/>
                  </a:moveTo>
                  <a:cubicBezTo>
                    <a:pt x="15" y="12"/>
                    <a:pt x="2" y="0"/>
                    <a:pt x="0" y="23"/>
                  </a:cubicBezTo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3925451" y="933467"/>
              <a:ext cx="95287" cy="4446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"/>
                  </a:moveTo>
                  <a:cubicBezTo>
                    <a:pt x="4" y="4"/>
                    <a:pt x="0" y="10"/>
                    <a:pt x="2" y="16"/>
                  </a:cubicBezTo>
                  <a:cubicBezTo>
                    <a:pt x="4" y="22"/>
                    <a:pt x="10" y="26"/>
                    <a:pt x="16" y="24"/>
                  </a:cubicBezTo>
                  <a:cubicBezTo>
                    <a:pt x="22" y="22"/>
                    <a:pt x="26" y="15"/>
                    <a:pt x="24" y="10"/>
                  </a:cubicBezTo>
                  <a:cubicBezTo>
                    <a:pt x="22" y="4"/>
                    <a:pt x="15" y="0"/>
                    <a:pt x="10" y="2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3870713" y="846138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0" y="6"/>
                  </a:moveTo>
                  <a:cubicBezTo>
                    <a:pt x="12" y="8"/>
                    <a:pt x="9" y="1"/>
                    <a:pt x="6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5" y="3"/>
                    <a:pt x="10" y="6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3775463" y="842963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2" y="6"/>
                  </a:moveTo>
                  <a:cubicBezTo>
                    <a:pt x="0" y="8"/>
                    <a:pt x="3" y="1"/>
                    <a:pt x="6" y="1"/>
                  </a:cubicBezTo>
                  <a:cubicBezTo>
                    <a:pt x="9" y="0"/>
                    <a:pt x="12" y="1"/>
                    <a:pt x="12" y="4"/>
                  </a:cubicBezTo>
                  <a:cubicBezTo>
                    <a:pt x="12" y="4"/>
                    <a:pt x="7" y="3"/>
                    <a:pt x="2" y="6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3867538" y="908050"/>
              <a:ext cx="14288" cy="30163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5"/>
                  </a:moveTo>
                  <a:cubicBezTo>
                    <a:pt x="3" y="7"/>
                    <a:pt x="3" y="8"/>
                    <a:pt x="1" y="8"/>
                  </a:cubicBezTo>
                  <a:cubicBezTo>
                    <a:pt x="0" y="8"/>
                    <a:pt x="0" y="7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4" y="2"/>
                    <a:pt x="4" y="5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3797688" y="904875"/>
              <a:ext cx="11113" cy="28575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3" y="4"/>
                  </a:moveTo>
                  <a:cubicBezTo>
                    <a:pt x="3" y="6"/>
                    <a:pt x="2" y="8"/>
                    <a:pt x="1" y="8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3341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3907225" y="1050925"/>
              <a:ext cx="128588" cy="150813"/>
            </a:xfrm>
            <a:custGeom>
              <a:avLst/>
              <a:gdLst/>
              <a:ahLst/>
              <a:cxnLst/>
              <a:rect l="l" t="t" r="r" b="b"/>
              <a:pathLst>
                <a:path w="35" h="41" extrusionOk="0">
                  <a:moveTo>
                    <a:pt x="0" y="14"/>
                  </a:moveTo>
                  <a:cubicBezTo>
                    <a:pt x="0" y="14"/>
                    <a:pt x="15" y="9"/>
                    <a:pt x="25" y="4"/>
                  </a:cubicBezTo>
                  <a:cubicBezTo>
                    <a:pt x="35" y="0"/>
                    <a:pt x="10" y="41"/>
                    <a:pt x="0" y="14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4119950" y="1223963"/>
              <a:ext cx="44450" cy="36513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" y="4"/>
                  </a:moveTo>
                  <a:cubicBezTo>
                    <a:pt x="1" y="4"/>
                    <a:pt x="12" y="0"/>
                    <a:pt x="10" y="3"/>
                  </a:cubicBezTo>
                  <a:cubicBezTo>
                    <a:pt x="8" y="5"/>
                    <a:pt x="4" y="8"/>
                    <a:pt x="0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3734188" y="1198563"/>
              <a:ext cx="755650" cy="1052513"/>
            </a:xfrm>
            <a:custGeom>
              <a:avLst/>
              <a:gdLst/>
              <a:ahLst/>
              <a:cxnLst/>
              <a:rect l="l" t="t" r="r" b="b"/>
              <a:pathLst>
                <a:path w="206" h="287" extrusionOk="0">
                  <a:moveTo>
                    <a:pt x="48" y="11"/>
                  </a:moveTo>
                  <a:cubicBezTo>
                    <a:pt x="49" y="14"/>
                    <a:pt x="0" y="107"/>
                    <a:pt x="1" y="136"/>
                  </a:cubicBezTo>
                  <a:cubicBezTo>
                    <a:pt x="2" y="166"/>
                    <a:pt x="21" y="260"/>
                    <a:pt x="20" y="264"/>
                  </a:cubicBezTo>
                  <a:cubicBezTo>
                    <a:pt x="20" y="264"/>
                    <a:pt x="65" y="287"/>
                    <a:pt x="190" y="269"/>
                  </a:cubicBezTo>
                  <a:cubicBezTo>
                    <a:pt x="203" y="159"/>
                    <a:pt x="206" y="67"/>
                    <a:pt x="165" y="32"/>
                  </a:cubicBezTo>
                  <a:cubicBezTo>
                    <a:pt x="165" y="32"/>
                    <a:pt x="121" y="1"/>
                    <a:pt x="111" y="0"/>
                  </a:cubicBezTo>
                  <a:cubicBezTo>
                    <a:pt x="111" y="0"/>
                    <a:pt x="64" y="57"/>
                    <a:pt x="48" y="11"/>
                  </a:cubicBezTo>
                  <a:close/>
                </a:path>
              </a:pathLst>
            </a:custGeom>
            <a:solidFill>
              <a:srgbClr val="CBDD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3958025" y="1198563"/>
              <a:ext cx="587375" cy="1155700"/>
            </a:xfrm>
            <a:custGeom>
              <a:avLst/>
              <a:gdLst/>
              <a:ahLst/>
              <a:cxnLst/>
              <a:rect l="l" t="t" r="r" b="b"/>
              <a:pathLst>
                <a:path w="160" h="315" extrusionOk="0">
                  <a:moveTo>
                    <a:pt x="98" y="20"/>
                  </a:moveTo>
                  <a:cubicBezTo>
                    <a:pt x="79" y="11"/>
                    <a:pt x="56" y="0"/>
                    <a:pt x="50" y="0"/>
                  </a:cubicBezTo>
                  <a:cubicBezTo>
                    <a:pt x="50" y="0"/>
                    <a:pt x="41" y="10"/>
                    <a:pt x="31" y="18"/>
                  </a:cubicBezTo>
                  <a:cubicBezTo>
                    <a:pt x="31" y="20"/>
                    <a:pt x="31" y="23"/>
                    <a:pt x="31" y="26"/>
                  </a:cubicBezTo>
                  <a:cubicBezTo>
                    <a:pt x="13" y="107"/>
                    <a:pt x="0" y="221"/>
                    <a:pt x="10" y="304"/>
                  </a:cubicBezTo>
                  <a:cubicBezTo>
                    <a:pt x="36" y="305"/>
                    <a:pt x="115" y="315"/>
                    <a:pt x="160" y="308"/>
                  </a:cubicBezTo>
                  <a:cubicBezTo>
                    <a:pt x="155" y="226"/>
                    <a:pt x="158" y="135"/>
                    <a:pt x="144" y="78"/>
                  </a:cubicBezTo>
                  <a:cubicBezTo>
                    <a:pt x="138" y="53"/>
                    <a:pt x="121" y="32"/>
                    <a:pt x="98" y="20"/>
                  </a:cubicBez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3672275" y="1223963"/>
              <a:ext cx="271463" cy="1111250"/>
            </a:xfrm>
            <a:custGeom>
              <a:avLst/>
              <a:gdLst/>
              <a:ahLst/>
              <a:cxnLst/>
              <a:rect l="l" t="t" r="r" b="b"/>
              <a:pathLst>
                <a:path w="74" h="303" extrusionOk="0">
                  <a:moveTo>
                    <a:pt x="66" y="303"/>
                  </a:moveTo>
                  <a:cubicBezTo>
                    <a:pt x="57" y="219"/>
                    <a:pt x="57" y="99"/>
                    <a:pt x="74" y="17"/>
                  </a:cubicBezTo>
                  <a:cubicBezTo>
                    <a:pt x="72" y="14"/>
                    <a:pt x="70" y="4"/>
                    <a:pt x="69" y="0"/>
                  </a:cubicBezTo>
                  <a:cubicBezTo>
                    <a:pt x="70" y="3"/>
                    <a:pt x="17" y="100"/>
                    <a:pt x="18" y="129"/>
                  </a:cubicBezTo>
                  <a:cubicBezTo>
                    <a:pt x="19" y="159"/>
                    <a:pt x="1" y="297"/>
                    <a:pt x="0" y="301"/>
                  </a:cubicBezTo>
                  <a:cubicBezTo>
                    <a:pt x="0" y="301"/>
                    <a:pt x="48" y="299"/>
                    <a:pt x="66" y="303"/>
                  </a:cubicBez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3683388" y="1730375"/>
              <a:ext cx="77788" cy="58738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1" y="15"/>
                  </a:moveTo>
                  <a:cubicBezTo>
                    <a:pt x="21" y="12"/>
                    <a:pt x="20" y="9"/>
                    <a:pt x="19" y="6"/>
                  </a:cubicBezTo>
                  <a:cubicBezTo>
                    <a:pt x="17" y="3"/>
                    <a:pt x="15" y="1"/>
                    <a:pt x="12" y="1"/>
                  </a:cubicBezTo>
                  <a:cubicBezTo>
                    <a:pt x="8" y="0"/>
                    <a:pt x="4" y="4"/>
                    <a:pt x="2" y="7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" y="13"/>
                    <a:pt x="13" y="16"/>
                    <a:pt x="20" y="15"/>
                  </a:cubicBezTo>
                </a:path>
              </a:pathLst>
            </a:custGeom>
            <a:solidFill>
              <a:srgbClr val="354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3669100" y="1778000"/>
              <a:ext cx="103188" cy="19050"/>
            </a:xfrm>
            <a:custGeom>
              <a:avLst/>
              <a:gdLst/>
              <a:ahLst/>
              <a:cxnLst/>
              <a:rect l="l" t="t" r="r" b="b"/>
              <a:pathLst>
                <a:path w="28" h="5" extrusionOk="0">
                  <a:moveTo>
                    <a:pt x="3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ADB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3246825" y="1330325"/>
              <a:ext cx="444500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0" y="156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0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17"/>
                    <a:pt x="40" y="122"/>
                    <a:pt x="45" y="125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0"/>
                    <a:pt x="121" y="158"/>
                    <a:pt x="120" y="156"/>
                  </a:cubicBezTo>
                  <a:close/>
                </a:path>
              </a:pathLst>
            </a:custGeom>
            <a:solidFill>
              <a:srgbClr val="FF9D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3229363" y="1355725"/>
              <a:ext cx="442913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1" y="155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1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6" y="117"/>
                    <a:pt x="40" y="122"/>
                    <a:pt x="46" y="125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9" y="160"/>
                    <a:pt x="121" y="158"/>
                    <a:pt x="121" y="155"/>
                  </a:cubicBezTo>
                  <a:close/>
                </a:path>
              </a:pathLst>
            </a:custGeom>
            <a:solidFill>
              <a:srgbClr val="6389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3419863" y="1598613"/>
              <a:ext cx="747713" cy="730250"/>
            </a:xfrm>
            <a:custGeom>
              <a:avLst/>
              <a:gdLst/>
              <a:ahLst/>
              <a:cxnLst/>
              <a:rect l="l" t="t" r="r" b="b"/>
              <a:pathLst>
                <a:path w="204" h="199" extrusionOk="0">
                  <a:moveTo>
                    <a:pt x="68" y="69"/>
                  </a:moveTo>
                  <a:cubicBezTo>
                    <a:pt x="68" y="69"/>
                    <a:pt x="179" y="199"/>
                    <a:pt x="204" y="17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7"/>
                    <a:pt x="75" y="25"/>
                    <a:pt x="75" y="25"/>
                  </a:cubicBezTo>
                  <a:cubicBezTo>
                    <a:pt x="75" y="25"/>
                    <a:pt x="13" y="0"/>
                    <a:pt x="11" y="8"/>
                  </a:cubicBezTo>
                  <a:cubicBezTo>
                    <a:pt x="10" y="13"/>
                    <a:pt x="48" y="18"/>
                    <a:pt x="45" y="18"/>
                  </a:cubicBezTo>
                  <a:cubicBezTo>
                    <a:pt x="44" y="18"/>
                    <a:pt x="11" y="12"/>
                    <a:pt x="8" y="15"/>
                  </a:cubicBezTo>
                  <a:cubicBezTo>
                    <a:pt x="3" y="19"/>
                    <a:pt x="42" y="27"/>
                    <a:pt x="41" y="30"/>
                  </a:cubicBezTo>
                  <a:cubicBezTo>
                    <a:pt x="41" y="30"/>
                    <a:pt x="3" y="30"/>
                    <a:pt x="2" y="34"/>
                  </a:cubicBezTo>
                  <a:cubicBezTo>
                    <a:pt x="0" y="37"/>
                    <a:pt x="40" y="40"/>
                    <a:pt x="39" y="42"/>
                  </a:cubicBezTo>
                  <a:cubicBezTo>
                    <a:pt x="39" y="43"/>
                    <a:pt x="6" y="39"/>
                    <a:pt x="11" y="42"/>
                  </a:cubicBezTo>
                  <a:cubicBezTo>
                    <a:pt x="16" y="45"/>
                    <a:pt x="68" y="69"/>
                    <a:pt x="68" y="69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3559563" y="1557338"/>
              <a:ext cx="168275" cy="165100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14" y="30"/>
                  </a:moveTo>
                  <a:cubicBezTo>
                    <a:pt x="14" y="30"/>
                    <a:pt x="0" y="0"/>
                    <a:pt x="6" y="4"/>
                  </a:cubicBezTo>
                  <a:cubicBezTo>
                    <a:pt x="13" y="7"/>
                    <a:pt x="46" y="45"/>
                    <a:pt x="46" y="45"/>
                  </a:cubicBezTo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3654813" y="1311275"/>
              <a:ext cx="911225" cy="1009650"/>
            </a:xfrm>
            <a:custGeom>
              <a:avLst/>
              <a:gdLst/>
              <a:ahLst/>
              <a:cxnLst/>
              <a:rect l="l" t="t" r="r" b="b"/>
              <a:pathLst>
                <a:path w="249" h="275" extrusionOk="0">
                  <a:moveTo>
                    <a:pt x="201" y="14"/>
                  </a:moveTo>
                  <a:cubicBezTo>
                    <a:pt x="192" y="0"/>
                    <a:pt x="172" y="2"/>
                    <a:pt x="164" y="16"/>
                  </a:cubicBezTo>
                  <a:cubicBezTo>
                    <a:pt x="156" y="32"/>
                    <a:pt x="149" y="61"/>
                    <a:pt x="144" y="74"/>
                  </a:cubicBezTo>
                  <a:cubicBezTo>
                    <a:pt x="135" y="97"/>
                    <a:pt x="97" y="169"/>
                    <a:pt x="97" y="16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10" y="275"/>
                    <a:pt x="137" y="263"/>
                  </a:cubicBezTo>
                  <a:cubicBezTo>
                    <a:pt x="162" y="253"/>
                    <a:pt x="249" y="86"/>
                    <a:pt x="201" y="14"/>
                  </a:cubicBezTo>
                  <a:close/>
                </a:path>
              </a:pathLst>
            </a:custGeom>
            <a:solidFill>
              <a:srgbClr val="CBDD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01" name="Google Shape;1601;p54"/>
          <p:cNvSpPr txBox="1"/>
          <p:nvPr/>
        </p:nvSpPr>
        <p:spPr>
          <a:xfrm>
            <a:off x="791400" y="1179150"/>
            <a:ext cx="75612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https://www.csueastbay.edu/about/files/docs/2024-factsbk.pdf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Glass, C. R., &amp; others. (2015). International Students: A Comprehensive Review of the Literature. </a:t>
            </a:r>
            <a:r>
              <a:rPr lang="en" i="1">
                <a:latin typeface="Inter Tight"/>
                <a:ea typeface="Inter Tight"/>
                <a:cs typeface="Inter Tight"/>
                <a:sym typeface="Inter Tight"/>
              </a:rPr>
              <a:t>Journal of International Students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, 5(1), 1-22.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Suh, J., &amp; others. (2020). The Role of Social Media in International Student Recruitment. </a:t>
            </a:r>
            <a:r>
              <a:rPr lang="en" i="1">
                <a:latin typeface="Inter Tight"/>
                <a:ea typeface="Inter Tight"/>
                <a:cs typeface="Inter Tight"/>
                <a:sym typeface="Inter Tight"/>
              </a:rPr>
              <a:t>Journal of Higher Education Policy and Management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, 42(2), 121-135.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Hemsley-Brown, J., &amp; Oplatka, I. (2015). University Choice: What Do We Know, What Don’t We Know, and What Should We Do? </a:t>
            </a:r>
            <a:r>
              <a:rPr lang="en" i="1">
                <a:latin typeface="Inter Tight"/>
                <a:ea typeface="Inter Tight"/>
                <a:cs typeface="Inter Tight"/>
                <a:sym typeface="Inter Tight"/>
              </a:rPr>
              <a:t>International Journal of Educational Management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, 29(2), 147-158.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 txBox="1">
            <a:spLocks noGrp="1"/>
          </p:cNvSpPr>
          <p:nvPr>
            <p:ph type="body" idx="4294967295"/>
          </p:nvPr>
        </p:nvSpPr>
        <p:spPr>
          <a:xfrm>
            <a:off x="1410425" y="1924500"/>
            <a:ext cx="50391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California State University, East Bay has notable international student population, presenting a valuable opportunity to further understand the key factors that attract these students to the institution.</a:t>
            </a:r>
            <a:endParaRPr b="1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697" name="Google Shape;697;p28"/>
          <p:cNvGrpSpPr/>
          <p:nvPr/>
        </p:nvGrpSpPr>
        <p:grpSpPr>
          <a:xfrm flipH="1">
            <a:off x="6549883" y="2395048"/>
            <a:ext cx="2328611" cy="2401059"/>
            <a:chOff x="-5342531" y="2879754"/>
            <a:chExt cx="2073009" cy="2126525"/>
          </a:xfrm>
        </p:grpSpPr>
        <p:sp>
          <p:nvSpPr>
            <p:cNvPr id="698" name="Google Shape;698;p28"/>
            <p:cNvSpPr/>
            <p:nvPr/>
          </p:nvSpPr>
          <p:spPr>
            <a:xfrm>
              <a:off x="-5121624" y="4396524"/>
              <a:ext cx="933561" cy="605191"/>
            </a:xfrm>
            <a:custGeom>
              <a:avLst/>
              <a:gdLst/>
              <a:ahLst/>
              <a:cxnLst/>
              <a:rect l="l" t="t" r="r" b="b"/>
              <a:pathLst>
                <a:path w="933561" h="605191" extrusionOk="0">
                  <a:moveTo>
                    <a:pt x="398" y="571515"/>
                  </a:moveTo>
                  <a:cubicBezTo>
                    <a:pt x="6208" y="549132"/>
                    <a:pt x="361395" y="11350"/>
                    <a:pt x="387303" y="15"/>
                  </a:cubicBezTo>
                  <a:cubicBezTo>
                    <a:pt x="390161" y="-1509"/>
                    <a:pt x="571612" y="110886"/>
                    <a:pt x="571612" y="110886"/>
                  </a:cubicBezTo>
                  <a:cubicBezTo>
                    <a:pt x="579422" y="119935"/>
                    <a:pt x="904987" y="29066"/>
                    <a:pt x="904987" y="29066"/>
                  </a:cubicBezTo>
                  <a:lnTo>
                    <a:pt x="933562" y="426735"/>
                  </a:lnTo>
                  <a:lnTo>
                    <a:pt x="331963" y="452548"/>
                  </a:lnTo>
                  <a:cubicBezTo>
                    <a:pt x="331963" y="452548"/>
                    <a:pt x="253953" y="505412"/>
                    <a:pt x="182230" y="549036"/>
                  </a:cubicBezTo>
                  <a:lnTo>
                    <a:pt x="182230" y="549036"/>
                  </a:lnTo>
                  <a:cubicBezTo>
                    <a:pt x="151838" y="568839"/>
                    <a:pt x="120250" y="586755"/>
                    <a:pt x="87647" y="602662"/>
                  </a:cubicBezTo>
                  <a:cubicBezTo>
                    <a:pt x="57833" y="612092"/>
                    <a:pt x="-5603" y="593709"/>
                    <a:pt x="398" y="571515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121613" y="4395858"/>
              <a:ext cx="653420" cy="605730"/>
            </a:xfrm>
            <a:custGeom>
              <a:avLst/>
              <a:gdLst/>
              <a:ahLst/>
              <a:cxnLst/>
              <a:rect l="l" t="t" r="r" b="b"/>
              <a:pathLst>
                <a:path w="653420" h="605730" extrusionOk="0">
                  <a:moveTo>
                    <a:pt x="87350" y="603138"/>
                  </a:moveTo>
                  <a:cubicBezTo>
                    <a:pt x="119953" y="587232"/>
                    <a:pt x="151541" y="569325"/>
                    <a:pt x="181933" y="549513"/>
                  </a:cubicBezTo>
                  <a:lnTo>
                    <a:pt x="181933" y="549513"/>
                  </a:lnTo>
                  <a:cubicBezTo>
                    <a:pt x="253847" y="505888"/>
                    <a:pt x="331952" y="452453"/>
                    <a:pt x="331952" y="452453"/>
                  </a:cubicBezTo>
                  <a:lnTo>
                    <a:pt x="465873" y="446738"/>
                  </a:lnTo>
                  <a:lnTo>
                    <a:pt x="653421" y="95551"/>
                  </a:lnTo>
                  <a:cubicBezTo>
                    <a:pt x="608082" y="106695"/>
                    <a:pt x="574077" y="113744"/>
                    <a:pt x="571601" y="110791"/>
                  </a:cubicBezTo>
                  <a:cubicBezTo>
                    <a:pt x="571601" y="110791"/>
                    <a:pt x="390626" y="-1509"/>
                    <a:pt x="387292" y="15"/>
                  </a:cubicBezTo>
                  <a:cubicBezTo>
                    <a:pt x="361384" y="11636"/>
                    <a:pt x="6292" y="549322"/>
                    <a:pt x="387" y="571515"/>
                  </a:cubicBezTo>
                  <a:cubicBezTo>
                    <a:pt x="-5519" y="593709"/>
                    <a:pt x="57727" y="612854"/>
                    <a:pt x="87350" y="603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125163" y="4396138"/>
              <a:ext cx="575151" cy="607872"/>
            </a:xfrm>
            <a:custGeom>
              <a:avLst/>
              <a:gdLst/>
              <a:ahLst/>
              <a:cxnLst/>
              <a:rect l="l" t="t" r="r" b="b"/>
              <a:pathLst>
                <a:path w="575151" h="607872" extrusionOk="0">
                  <a:moveTo>
                    <a:pt x="413" y="572760"/>
                  </a:moveTo>
                  <a:cubicBezTo>
                    <a:pt x="6604" y="549804"/>
                    <a:pt x="363506" y="12213"/>
                    <a:pt x="390080" y="307"/>
                  </a:cubicBezTo>
                  <a:cubicBezTo>
                    <a:pt x="400177" y="-4265"/>
                    <a:pt x="488378" y="42693"/>
                    <a:pt x="575151" y="110987"/>
                  </a:cubicBezTo>
                  <a:lnTo>
                    <a:pt x="344646" y="457221"/>
                  </a:lnTo>
                  <a:cubicBezTo>
                    <a:pt x="344646" y="457221"/>
                    <a:pt x="120237" y="595048"/>
                    <a:pt x="89757" y="605144"/>
                  </a:cubicBezTo>
                  <a:cubicBezTo>
                    <a:pt x="59277" y="615241"/>
                    <a:pt x="-5779" y="595715"/>
                    <a:pt x="413" y="572760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5099907" y="4430394"/>
              <a:ext cx="360347" cy="546113"/>
            </a:xfrm>
            <a:custGeom>
              <a:avLst/>
              <a:gdLst/>
              <a:ahLst/>
              <a:cxnLst/>
              <a:rect l="l" t="t" r="r" b="b"/>
              <a:pathLst>
                <a:path w="360347" h="546113" extrusionOk="0">
                  <a:moveTo>
                    <a:pt x="1826" y="545075"/>
                  </a:moveTo>
                  <a:cubicBezTo>
                    <a:pt x="63834" y="456398"/>
                    <a:pt x="305674" y="93019"/>
                    <a:pt x="360347" y="722"/>
                  </a:cubicBezTo>
                  <a:cubicBezTo>
                    <a:pt x="360347" y="-41"/>
                    <a:pt x="360347" y="-422"/>
                    <a:pt x="359776" y="722"/>
                  </a:cubicBezTo>
                  <a:cubicBezTo>
                    <a:pt x="295958" y="86827"/>
                    <a:pt x="57833" y="452206"/>
                    <a:pt x="683" y="544123"/>
                  </a:cubicBezTo>
                  <a:cubicBezTo>
                    <a:pt x="-936" y="546028"/>
                    <a:pt x="683" y="546980"/>
                    <a:pt x="1826" y="5450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014995" y="4858978"/>
              <a:ext cx="37684" cy="120973"/>
            </a:xfrm>
            <a:custGeom>
              <a:avLst/>
              <a:gdLst/>
              <a:ahLst/>
              <a:cxnLst/>
              <a:rect l="l" t="t" r="r" b="b"/>
              <a:pathLst>
                <a:path w="37684" h="120973" extrusionOk="0">
                  <a:moveTo>
                    <a:pt x="21880" y="120587"/>
                  </a:moveTo>
                  <a:cubicBezTo>
                    <a:pt x="35858" y="100660"/>
                    <a:pt x="40867" y="75790"/>
                    <a:pt x="35691" y="52006"/>
                  </a:cubicBezTo>
                  <a:cubicBezTo>
                    <a:pt x="31210" y="30852"/>
                    <a:pt x="18762" y="12230"/>
                    <a:pt x="925" y="0"/>
                  </a:cubicBezTo>
                  <a:cubicBezTo>
                    <a:pt x="353" y="0"/>
                    <a:pt x="-314" y="571"/>
                    <a:pt x="163" y="1048"/>
                  </a:cubicBezTo>
                  <a:cubicBezTo>
                    <a:pt x="32607" y="31709"/>
                    <a:pt x="40913" y="80105"/>
                    <a:pt x="20546" y="119825"/>
                  </a:cubicBezTo>
                  <a:cubicBezTo>
                    <a:pt x="20335" y="120196"/>
                    <a:pt x="20463" y="120663"/>
                    <a:pt x="20832" y="120872"/>
                  </a:cubicBezTo>
                  <a:cubicBezTo>
                    <a:pt x="21200" y="121082"/>
                    <a:pt x="21669" y="120958"/>
                    <a:pt x="21880" y="1205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4813244" y="4746754"/>
              <a:ext cx="35556" cy="129922"/>
            </a:xfrm>
            <a:custGeom>
              <a:avLst/>
              <a:gdLst/>
              <a:ahLst/>
              <a:cxnLst/>
              <a:rect l="l" t="t" r="r" b="b"/>
              <a:pathLst>
                <a:path w="35556" h="129922" extrusionOk="0">
                  <a:moveTo>
                    <a:pt x="4914" y="128894"/>
                  </a:moveTo>
                  <a:cubicBezTo>
                    <a:pt x="29393" y="93175"/>
                    <a:pt x="44443" y="43169"/>
                    <a:pt x="29774" y="878"/>
                  </a:cubicBezTo>
                  <a:cubicBezTo>
                    <a:pt x="29203" y="-741"/>
                    <a:pt x="26917" y="116"/>
                    <a:pt x="26726" y="1544"/>
                  </a:cubicBezTo>
                  <a:cubicBezTo>
                    <a:pt x="22326" y="44064"/>
                    <a:pt x="13391" y="85993"/>
                    <a:pt x="56" y="126608"/>
                  </a:cubicBezTo>
                  <a:cubicBezTo>
                    <a:pt x="-248" y="128103"/>
                    <a:pt x="714" y="129560"/>
                    <a:pt x="2209" y="129865"/>
                  </a:cubicBezTo>
                  <a:cubicBezTo>
                    <a:pt x="3219" y="130075"/>
                    <a:pt x="4266" y="129703"/>
                    <a:pt x="49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4842613" y="4767042"/>
              <a:ext cx="35546" cy="129962"/>
            </a:xfrm>
            <a:custGeom>
              <a:avLst/>
              <a:gdLst/>
              <a:ahLst/>
              <a:cxnLst/>
              <a:rect l="l" t="t" r="r" b="b"/>
              <a:pathLst>
                <a:path w="35546" h="129962" extrusionOk="0">
                  <a:moveTo>
                    <a:pt x="4946" y="128894"/>
                  </a:moveTo>
                  <a:cubicBezTo>
                    <a:pt x="29425" y="93175"/>
                    <a:pt x="44379" y="43169"/>
                    <a:pt x="29806" y="878"/>
                  </a:cubicBezTo>
                  <a:cubicBezTo>
                    <a:pt x="29235" y="-741"/>
                    <a:pt x="26949" y="116"/>
                    <a:pt x="26758" y="1544"/>
                  </a:cubicBezTo>
                  <a:cubicBezTo>
                    <a:pt x="22358" y="44035"/>
                    <a:pt x="13423" y="85926"/>
                    <a:pt x="88" y="126512"/>
                  </a:cubicBezTo>
                  <a:cubicBezTo>
                    <a:pt x="-292" y="127989"/>
                    <a:pt x="593" y="129494"/>
                    <a:pt x="2079" y="129875"/>
                  </a:cubicBezTo>
                  <a:cubicBezTo>
                    <a:pt x="3146" y="130151"/>
                    <a:pt x="4270" y="129760"/>
                    <a:pt x="4946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871870" y="4788060"/>
              <a:ext cx="35466" cy="129895"/>
            </a:xfrm>
            <a:custGeom>
              <a:avLst/>
              <a:gdLst/>
              <a:ahLst/>
              <a:cxnLst/>
              <a:rect l="l" t="t" r="r" b="b"/>
              <a:pathLst>
                <a:path w="35466" h="129895" extrusionOk="0">
                  <a:moveTo>
                    <a:pt x="4866" y="128926"/>
                  </a:moveTo>
                  <a:cubicBezTo>
                    <a:pt x="29345" y="93112"/>
                    <a:pt x="44299" y="43201"/>
                    <a:pt x="29726" y="910"/>
                  </a:cubicBezTo>
                  <a:cubicBezTo>
                    <a:pt x="29155" y="-709"/>
                    <a:pt x="26869" y="53"/>
                    <a:pt x="26678" y="1481"/>
                  </a:cubicBezTo>
                  <a:cubicBezTo>
                    <a:pt x="22318" y="44134"/>
                    <a:pt x="13376" y="86187"/>
                    <a:pt x="8" y="126926"/>
                  </a:cubicBezTo>
                  <a:cubicBezTo>
                    <a:pt x="-108" y="128450"/>
                    <a:pt x="1031" y="129774"/>
                    <a:pt x="2552" y="129888"/>
                  </a:cubicBezTo>
                  <a:cubicBezTo>
                    <a:pt x="3433" y="129955"/>
                    <a:pt x="4293" y="129602"/>
                    <a:pt x="4866" y="1289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4901455" y="4808666"/>
              <a:ext cx="35699" cy="130434"/>
            </a:xfrm>
            <a:custGeom>
              <a:avLst/>
              <a:gdLst/>
              <a:ahLst/>
              <a:cxnLst/>
              <a:rect l="l" t="t" r="r" b="b"/>
              <a:pathLst>
                <a:path w="35699" h="130434" extrusionOk="0">
                  <a:moveTo>
                    <a:pt x="5114" y="128894"/>
                  </a:moveTo>
                  <a:cubicBezTo>
                    <a:pt x="29498" y="93175"/>
                    <a:pt x="44547" y="43169"/>
                    <a:pt x="29974" y="878"/>
                  </a:cubicBezTo>
                  <a:cubicBezTo>
                    <a:pt x="29403" y="-741"/>
                    <a:pt x="27117" y="116"/>
                    <a:pt x="26926" y="1544"/>
                  </a:cubicBezTo>
                  <a:cubicBezTo>
                    <a:pt x="22516" y="44064"/>
                    <a:pt x="13575" y="85993"/>
                    <a:pt x="256" y="126608"/>
                  </a:cubicBezTo>
                  <a:cubicBezTo>
                    <a:pt x="-375" y="127951"/>
                    <a:pt x="201" y="129551"/>
                    <a:pt x="1542" y="130180"/>
                  </a:cubicBezTo>
                  <a:cubicBezTo>
                    <a:pt x="2883" y="130808"/>
                    <a:pt x="4482" y="130237"/>
                    <a:pt x="5114" y="1288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4738715" y="4452674"/>
              <a:ext cx="75939" cy="74836"/>
            </a:xfrm>
            <a:custGeom>
              <a:avLst/>
              <a:gdLst/>
              <a:ahLst/>
              <a:cxnLst/>
              <a:rect l="l" t="t" r="r" b="b"/>
              <a:pathLst>
                <a:path w="75939" h="74836" extrusionOk="0">
                  <a:moveTo>
                    <a:pt x="69450" y="58166"/>
                  </a:moveTo>
                  <a:cubicBezTo>
                    <a:pt x="96215" y="17685"/>
                    <a:pt x="33255" y="-24035"/>
                    <a:pt x="6490" y="16637"/>
                  </a:cubicBezTo>
                  <a:cubicBezTo>
                    <a:pt x="-20275" y="57309"/>
                    <a:pt x="42685" y="98838"/>
                    <a:pt x="69450" y="581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4798336" y="4821388"/>
              <a:ext cx="84431" cy="158607"/>
            </a:xfrm>
            <a:custGeom>
              <a:avLst/>
              <a:gdLst/>
              <a:ahLst/>
              <a:cxnLst/>
              <a:rect l="l" t="t" r="r" b="b"/>
              <a:pathLst>
                <a:path w="84431" h="158607" extrusionOk="0">
                  <a:moveTo>
                    <a:pt x="60396" y="157130"/>
                  </a:moveTo>
                  <a:cubicBezTo>
                    <a:pt x="87637" y="148938"/>
                    <a:pt x="88113" y="116172"/>
                    <a:pt x="79446" y="94455"/>
                  </a:cubicBezTo>
                  <a:cubicBezTo>
                    <a:pt x="64625" y="57489"/>
                    <a:pt x="40355" y="25065"/>
                    <a:pt x="9056" y="443"/>
                  </a:cubicBezTo>
                  <a:cubicBezTo>
                    <a:pt x="8675" y="-52"/>
                    <a:pt x="7951" y="-147"/>
                    <a:pt x="7456" y="234"/>
                  </a:cubicBezTo>
                  <a:cubicBezTo>
                    <a:pt x="7379" y="300"/>
                    <a:pt x="7303" y="367"/>
                    <a:pt x="7246" y="443"/>
                  </a:cubicBezTo>
                  <a:cubicBezTo>
                    <a:pt x="4103" y="-414"/>
                    <a:pt x="-88" y="1110"/>
                    <a:pt x="7" y="5015"/>
                  </a:cubicBezTo>
                  <a:cubicBezTo>
                    <a:pt x="769" y="42544"/>
                    <a:pt x="-3136" y="82644"/>
                    <a:pt x="9532" y="118839"/>
                  </a:cubicBezTo>
                  <a:cubicBezTo>
                    <a:pt x="16485" y="140270"/>
                    <a:pt x="34583" y="164940"/>
                    <a:pt x="60396" y="157130"/>
                  </a:cubicBezTo>
                  <a:close/>
                  <a:moveTo>
                    <a:pt x="12771" y="61880"/>
                  </a:moveTo>
                  <a:cubicBezTo>
                    <a:pt x="12009" y="43496"/>
                    <a:pt x="12104" y="25113"/>
                    <a:pt x="10675" y="6730"/>
                  </a:cubicBezTo>
                  <a:cubicBezTo>
                    <a:pt x="24296" y="25113"/>
                    <a:pt x="39250" y="42830"/>
                    <a:pt x="50585" y="62546"/>
                  </a:cubicBezTo>
                  <a:cubicBezTo>
                    <a:pt x="56405" y="71985"/>
                    <a:pt x="61624" y="81787"/>
                    <a:pt x="66206" y="91883"/>
                  </a:cubicBezTo>
                  <a:cubicBezTo>
                    <a:pt x="72873" y="107695"/>
                    <a:pt x="79541" y="163035"/>
                    <a:pt x="37631" y="140556"/>
                  </a:cubicBezTo>
                  <a:cubicBezTo>
                    <a:pt x="15247" y="128269"/>
                    <a:pt x="14009" y="84073"/>
                    <a:pt x="13437" y="61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4797235" y="4700788"/>
              <a:ext cx="127660" cy="131367"/>
            </a:xfrm>
            <a:custGeom>
              <a:avLst/>
              <a:gdLst/>
              <a:ahLst/>
              <a:cxnLst/>
              <a:rect l="l" t="t" r="r" b="b"/>
              <a:pathLst>
                <a:path w="127660" h="131367" extrusionOk="0">
                  <a:moveTo>
                    <a:pt x="54437" y="22554"/>
                  </a:moveTo>
                  <a:cubicBezTo>
                    <a:pt x="28720" y="51129"/>
                    <a:pt x="16337" y="89229"/>
                    <a:pt x="431" y="123138"/>
                  </a:cubicBezTo>
                  <a:cubicBezTo>
                    <a:pt x="-1189" y="126663"/>
                    <a:pt x="2050" y="129806"/>
                    <a:pt x="5288" y="130187"/>
                  </a:cubicBezTo>
                  <a:cubicBezTo>
                    <a:pt x="5269" y="130815"/>
                    <a:pt x="5765" y="131349"/>
                    <a:pt x="6393" y="131368"/>
                  </a:cubicBezTo>
                  <a:cubicBezTo>
                    <a:pt x="6508" y="131368"/>
                    <a:pt x="6612" y="131358"/>
                    <a:pt x="6717" y="131330"/>
                  </a:cubicBezTo>
                  <a:cubicBezTo>
                    <a:pt x="45274" y="121300"/>
                    <a:pt x="80536" y="101374"/>
                    <a:pt x="109016" y="73513"/>
                  </a:cubicBezTo>
                  <a:cubicBezTo>
                    <a:pt x="125303" y="56939"/>
                    <a:pt x="137591" y="26650"/>
                    <a:pt x="116350" y="8171"/>
                  </a:cubicBezTo>
                  <a:cubicBezTo>
                    <a:pt x="95109" y="-10307"/>
                    <a:pt x="69487" y="6076"/>
                    <a:pt x="54437" y="22554"/>
                  </a:cubicBezTo>
                  <a:close/>
                  <a:moveTo>
                    <a:pt x="89394" y="14363"/>
                  </a:moveTo>
                  <a:cubicBezTo>
                    <a:pt x="137019" y="10553"/>
                    <a:pt x="108444" y="58654"/>
                    <a:pt x="95776" y="70370"/>
                  </a:cubicBezTo>
                  <a:cubicBezTo>
                    <a:pt x="87546" y="77809"/>
                    <a:pt x="78831" y="84676"/>
                    <a:pt x="69677" y="90944"/>
                  </a:cubicBezTo>
                  <a:cubicBezTo>
                    <a:pt x="50627" y="103612"/>
                    <a:pt x="30949" y="115309"/>
                    <a:pt x="10718" y="125996"/>
                  </a:cubicBezTo>
                  <a:cubicBezTo>
                    <a:pt x="19481" y="109803"/>
                    <a:pt x="26720" y="92944"/>
                    <a:pt x="34816" y="76371"/>
                  </a:cubicBezTo>
                  <a:cubicBezTo>
                    <a:pt x="44531" y="56654"/>
                    <a:pt x="63391" y="16554"/>
                    <a:pt x="89394" y="141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4646119" y="4112100"/>
              <a:ext cx="1376597" cy="739246"/>
            </a:xfrm>
            <a:custGeom>
              <a:avLst/>
              <a:gdLst/>
              <a:ahLst/>
              <a:cxnLst/>
              <a:rect l="l" t="t" r="r" b="b"/>
              <a:pathLst>
                <a:path w="1376597" h="739246" extrusionOk="0">
                  <a:moveTo>
                    <a:pt x="328898" y="228623"/>
                  </a:moveTo>
                  <a:cubicBezTo>
                    <a:pt x="328898" y="228623"/>
                    <a:pt x="834771" y="-2644"/>
                    <a:pt x="1060418" y="23"/>
                  </a:cubicBezTo>
                  <a:cubicBezTo>
                    <a:pt x="1328833" y="3357"/>
                    <a:pt x="1536668" y="322158"/>
                    <a:pt x="1207961" y="551616"/>
                  </a:cubicBezTo>
                  <a:cubicBezTo>
                    <a:pt x="916877" y="754498"/>
                    <a:pt x="0" y="738973"/>
                    <a:pt x="0" y="738973"/>
                  </a:cubicBezTo>
                  <a:lnTo>
                    <a:pt x="214598" y="354353"/>
                  </a:lnTo>
                  <a:cubicBezTo>
                    <a:pt x="402955" y="288688"/>
                    <a:pt x="600237" y="252197"/>
                    <a:pt x="799624" y="246149"/>
                  </a:cubicBezTo>
                  <a:lnTo>
                    <a:pt x="336709" y="33987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4310591" y="4328531"/>
              <a:ext cx="631152" cy="97156"/>
            </a:xfrm>
            <a:custGeom>
              <a:avLst/>
              <a:gdLst/>
              <a:ahLst/>
              <a:cxnLst/>
              <a:rect l="l" t="t" r="r" b="b"/>
              <a:pathLst>
                <a:path w="631152" h="97156" extrusionOk="0">
                  <a:moveTo>
                    <a:pt x="2704" y="88868"/>
                  </a:moveTo>
                  <a:cubicBezTo>
                    <a:pt x="42328" y="78867"/>
                    <a:pt x="82714" y="72104"/>
                    <a:pt x="123005" y="64865"/>
                  </a:cubicBezTo>
                  <a:cubicBezTo>
                    <a:pt x="163296" y="57626"/>
                    <a:pt x="204349" y="51149"/>
                    <a:pt x="245116" y="45053"/>
                  </a:cubicBezTo>
                  <a:cubicBezTo>
                    <a:pt x="326497" y="32699"/>
                    <a:pt x="408450" y="24460"/>
                    <a:pt x="490670" y="20384"/>
                  </a:cubicBezTo>
                  <a:cubicBezTo>
                    <a:pt x="498385" y="20384"/>
                    <a:pt x="506101" y="19812"/>
                    <a:pt x="513816" y="19621"/>
                  </a:cubicBezTo>
                  <a:cubicBezTo>
                    <a:pt x="515435" y="18955"/>
                    <a:pt x="517150" y="18574"/>
                    <a:pt x="518769" y="18002"/>
                  </a:cubicBezTo>
                  <a:cubicBezTo>
                    <a:pt x="522674" y="16859"/>
                    <a:pt x="526484" y="15621"/>
                    <a:pt x="530485" y="14573"/>
                  </a:cubicBezTo>
                  <a:cubicBezTo>
                    <a:pt x="537819" y="12668"/>
                    <a:pt x="545153" y="11144"/>
                    <a:pt x="552583" y="9525"/>
                  </a:cubicBezTo>
                  <a:cubicBezTo>
                    <a:pt x="567918" y="6096"/>
                    <a:pt x="583444" y="3429"/>
                    <a:pt x="598684" y="0"/>
                  </a:cubicBezTo>
                  <a:cubicBezTo>
                    <a:pt x="599074" y="143"/>
                    <a:pt x="599284" y="581"/>
                    <a:pt x="599131" y="981"/>
                  </a:cubicBezTo>
                  <a:cubicBezTo>
                    <a:pt x="599055" y="1191"/>
                    <a:pt x="598893" y="1353"/>
                    <a:pt x="598684" y="1429"/>
                  </a:cubicBezTo>
                  <a:cubicBezTo>
                    <a:pt x="583348" y="5810"/>
                    <a:pt x="568394" y="10954"/>
                    <a:pt x="553059" y="15716"/>
                  </a:cubicBezTo>
                  <a:lnTo>
                    <a:pt x="539724" y="19431"/>
                  </a:lnTo>
                  <a:cubicBezTo>
                    <a:pt x="569918" y="19431"/>
                    <a:pt x="600112" y="19431"/>
                    <a:pt x="630402" y="20288"/>
                  </a:cubicBezTo>
                  <a:cubicBezTo>
                    <a:pt x="631354" y="20288"/>
                    <a:pt x="631450" y="21717"/>
                    <a:pt x="630402" y="21717"/>
                  </a:cubicBezTo>
                  <a:cubicBezTo>
                    <a:pt x="589349" y="21717"/>
                    <a:pt x="548106" y="24289"/>
                    <a:pt x="507244" y="27622"/>
                  </a:cubicBezTo>
                  <a:cubicBezTo>
                    <a:pt x="466381" y="30956"/>
                    <a:pt x="425995" y="34480"/>
                    <a:pt x="385609" y="39338"/>
                  </a:cubicBezTo>
                  <a:cubicBezTo>
                    <a:pt x="303790" y="49339"/>
                    <a:pt x="222160" y="62008"/>
                    <a:pt x="140912" y="75819"/>
                  </a:cubicBezTo>
                  <a:cubicBezTo>
                    <a:pt x="95383" y="83534"/>
                    <a:pt x="49663" y="92202"/>
                    <a:pt x="3657" y="97155"/>
                  </a:cubicBezTo>
                  <a:cubicBezTo>
                    <a:pt x="-153" y="97250"/>
                    <a:pt x="-1772" y="90011"/>
                    <a:pt x="2704" y="888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4552971" y="4451281"/>
              <a:ext cx="192716" cy="383700"/>
            </a:xfrm>
            <a:custGeom>
              <a:avLst/>
              <a:gdLst/>
              <a:ahLst/>
              <a:cxnLst/>
              <a:rect l="l" t="t" r="r" b="b"/>
              <a:pathLst>
                <a:path w="192716" h="383700" extrusionOk="0">
                  <a:moveTo>
                    <a:pt x="102" y="382552"/>
                  </a:moveTo>
                  <a:cubicBezTo>
                    <a:pt x="13246" y="358072"/>
                    <a:pt x="24200" y="332260"/>
                    <a:pt x="36106" y="307114"/>
                  </a:cubicBezTo>
                  <a:cubicBezTo>
                    <a:pt x="48012" y="281968"/>
                    <a:pt x="59919" y="256822"/>
                    <a:pt x="71920" y="231676"/>
                  </a:cubicBezTo>
                  <a:cubicBezTo>
                    <a:pt x="95828" y="181479"/>
                    <a:pt x="182220" y="12601"/>
                    <a:pt x="191078" y="313"/>
                  </a:cubicBezTo>
                  <a:cubicBezTo>
                    <a:pt x="191649" y="-449"/>
                    <a:pt x="192888" y="313"/>
                    <a:pt x="192697" y="1171"/>
                  </a:cubicBezTo>
                  <a:cubicBezTo>
                    <a:pt x="188887" y="14029"/>
                    <a:pt x="135547" y="125757"/>
                    <a:pt x="122974" y="150713"/>
                  </a:cubicBezTo>
                  <a:cubicBezTo>
                    <a:pt x="98209" y="200624"/>
                    <a:pt x="72015" y="249678"/>
                    <a:pt x="46203" y="299017"/>
                  </a:cubicBezTo>
                  <a:cubicBezTo>
                    <a:pt x="38868" y="313114"/>
                    <a:pt x="31153" y="327021"/>
                    <a:pt x="23724" y="341118"/>
                  </a:cubicBezTo>
                  <a:cubicBezTo>
                    <a:pt x="16294" y="355215"/>
                    <a:pt x="8198" y="368931"/>
                    <a:pt x="1435" y="383314"/>
                  </a:cubicBezTo>
                  <a:cubicBezTo>
                    <a:pt x="1226" y="383685"/>
                    <a:pt x="759" y="383809"/>
                    <a:pt x="387" y="383599"/>
                  </a:cubicBezTo>
                  <a:cubicBezTo>
                    <a:pt x="16" y="383390"/>
                    <a:pt x="-108" y="382923"/>
                    <a:pt x="102" y="3825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296742" y="4409578"/>
              <a:ext cx="938419" cy="594340"/>
            </a:xfrm>
            <a:custGeom>
              <a:avLst/>
              <a:gdLst/>
              <a:ahLst/>
              <a:cxnLst/>
              <a:rect l="l" t="t" r="r" b="b"/>
              <a:pathLst>
                <a:path w="938419" h="594340" extrusionOk="0">
                  <a:moveTo>
                    <a:pt x="937927" y="558557"/>
                  </a:moveTo>
                  <a:cubicBezTo>
                    <a:pt x="931355" y="536364"/>
                    <a:pt x="558355" y="10774"/>
                    <a:pt x="532162" y="11"/>
                  </a:cubicBezTo>
                  <a:cubicBezTo>
                    <a:pt x="529114" y="-1322"/>
                    <a:pt x="351187" y="116978"/>
                    <a:pt x="351187" y="116978"/>
                  </a:cubicBezTo>
                  <a:cubicBezTo>
                    <a:pt x="343757" y="126503"/>
                    <a:pt x="15526" y="46303"/>
                    <a:pt x="15526" y="46303"/>
                  </a:cubicBezTo>
                  <a:lnTo>
                    <a:pt x="0" y="444733"/>
                  </a:lnTo>
                  <a:lnTo>
                    <a:pt x="602075" y="450449"/>
                  </a:lnTo>
                  <a:cubicBezTo>
                    <a:pt x="602075" y="450449"/>
                    <a:pt x="681895" y="500741"/>
                    <a:pt x="755047" y="541984"/>
                  </a:cubicBezTo>
                  <a:cubicBezTo>
                    <a:pt x="755047" y="541984"/>
                    <a:pt x="755047" y="541984"/>
                    <a:pt x="755047" y="541984"/>
                  </a:cubicBezTo>
                  <a:cubicBezTo>
                    <a:pt x="786108" y="560719"/>
                    <a:pt x="818264" y="577569"/>
                    <a:pt x="851345" y="592466"/>
                  </a:cubicBezTo>
                  <a:cubicBezTo>
                    <a:pt x="881920" y="600658"/>
                    <a:pt x="944594" y="580655"/>
                    <a:pt x="937927" y="55855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4027185" y="4409672"/>
              <a:ext cx="669523" cy="594413"/>
            </a:xfrm>
            <a:custGeom>
              <a:avLst/>
              <a:gdLst/>
              <a:ahLst/>
              <a:cxnLst/>
              <a:rect l="l" t="t" r="r" b="b"/>
              <a:pathLst>
                <a:path w="669523" h="594413" extrusionOk="0">
                  <a:moveTo>
                    <a:pt x="582454" y="592373"/>
                  </a:moveTo>
                  <a:cubicBezTo>
                    <a:pt x="570929" y="589039"/>
                    <a:pt x="531114" y="567417"/>
                    <a:pt x="486156" y="541890"/>
                  </a:cubicBezTo>
                  <a:cubicBezTo>
                    <a:pt x="486156" y="541890"/>
                    <a:pt x="486156" y="541890"/>
                    <a:pt x="486156" y="541890"/>
                  </a:cubicBezTo>
                  <a:cubicBezTo>
                    <a:pt x="413099" y="500647"/>
                    <a:pt x="333280" y="450355"/>
                    <a:pt x="333280" y="450355"/>
                  </a:cubicBezTo>
                  <a:lnTo>
                    <a:pt x="199263" y="449117"/>
                  </a:lnTo>
                  <a:lnTo>
                    <a:pt x="0" y="104311"/>
                  </a:lnTo>
                  <a:cubicBezTo>
                    <a:pt x="45720" y="113836"/>
                    <a:pt x="79915" y="119837"/>
                    <a:pt x="82296" y="116884"/>
                  </a:cubicBezTo>
                  <a:cubicBezTo>
                    <a:pt x="82296" y="116884"/>
                    <a:pt x="259842" y="-1416"/>
                    <a:pt x="263271" y="13"/>
                  </a:cubicBezTo>
                  <a:cubicBezTo>
                    <a:pt x="289465" y="10681"/>
                    <a:pt x="662368" y="536270"/>
                    <a:pt x="669036" y="558463"/>
                  </a:cubicBezTo>
                  <a:cubicBezTo>
                    <a:pt x="675703" y="580657"/>
                    <a:pt x="612362" y="601040"/>
                    <a:pt x="582454" y="592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3944889" y="4409534"/>
              <a:ext cx="590123" cy="596745"/>
            </a:xfrm>
            <a:custGeom>
              <a:avLst/>
              <a:gdLst/>
              <a:ahLst/>
              <a:cxnLst/>
              <a:rect l="l" t="t" r="r" b="b"/>
              <a:pathLst>
                <a:path w="590123" h="596745" extrusionOk="0">
                  <a:moveTo>
                    <a:pt x="589597" y="559363"/>
                  </a:moveTo>
                  <a:cubicBezTo>
                    <a:pt x="582644" y="536598"/>
                    <a:pt x="207931" y="11294"/>
                    <a:pt x="180975" y="245"/>
                  </a:cubicBezTo>
                  <a:cubicBezTo>
                    <a:pt x="170783" y="-3946"/>
                    <a:pt x="84201" y="45966"/>
                    <a:pt x="0" y="117022"/>
                  </a:cubicBezTo>
                  <a:lnTo>
                    <a:pt x="241935" y="455445"/>
                  </a:lnTo>
                  <a:cubicBezTo>
                    <a:pt x="241935" y="455445"/>
                    <a:pt x="470535" y="585843"/>
                    <a:pt x="501682" y="594701"/>
                  </a:cubicBezTo>
                  <a:cubicBezTo>
                    <a:pt x="532829" y="603559"/>
                    <a:pt x="596551" y="582128"/>
                    <a:pt x="589597" y="559363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3758199" y="4443577"/>
              <a:ext cx="378443" cy="533810"/>
            </a:xfrm>
            <a:custGeom>
              <a:avLst/>
              <a:gdLst/>
              <a:ahLst/>
              <a:cxnLst/>
              <a:rect l="l" t="t" r="r" b="b"/>
              <a:pathLst>
                <a:path w="378443" h="533810" extrusionOk="0">
                  <a:moveTo>
                    <a:pt x="376523" y="532749"/>
                  </a:moveTo>
                  <a:cubicBezTo>
                    <a:pt x="311563" y="446262"/>
                    <a:pt x="57626" y="91170"/>
                    <a:pt x="0" y="683"/>
                  </a:cubicBezTo>
                  <a:cubicBezTo>
                    <a:pt x="0" y="-79"/>
                    <a:pt x="0" y="-365"/>
                    <a:pt x="572" y="683"/>
                  </a:cubicBezTo>
                  <a:cubicBezTo>
                    <a:pt x="67247" y="84979"/>
                    <a:pt x="317849" y="442167"/>
                    <a:pt x="377952" y="532178"/>
                  </a:cubicBezTo>
                  <a:cubicBezTo>
                    <a:pt x="379190" y="533702"/>
                    <a:pt x="377857" y="534655"/>
                    <a:pt x="376523" y="5327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3504005" y="4862693"/>
              <a:ext cx="35338" cy="121558"/>
            </a:xfrm>
            <a:custGeom>
              <a:avLst/>
              <a:gdLst/>
              <a:ahLst/>
              <a:cxnLst/>
              <a:rect l="l" t="t" r="r" b="b"/>
              <a:pathLst>
                <a:path w="35338" h="121558" extrusionOk="0">
                  <a:moveTo>
                    <a:pt x="17460" y="121253"/>
                  </a:moveTo>
                  <a:cubicBezTo>
                    <a:pt x="2820" y="101832"/>
                    <a:pt x="-2981" y="77152"/>
                    <a:pt x="1458" y="53245"/>
                  </a:cubicBezTo>
                  <a:cubicBezTo>
                    <a:pt x="5191" y="31918"/>
                    <a:pt x="16993" y="12849"/>
                    <a:pt x="34414" y="0"/>
                  </a:cubicBezTo>
                  <a:cubicBezTo>
                    <a:pt x="34986" y="0"/>
                    <a:pt x="35652" y="571"/>
                    <a:pt x="35176" y="1048"/>
                  </a:cubicBezTo>
                  <a:cubicBezTo>
                    <a:pt x="3753" y="32766"/>
                    <a:pt x="-3000" y="81410"/>
                    <a:pt x="18603" y="120491"/>
                  </a:cubicBezTo>
                  <a:cubicBezTo>
                    <a:pt x="18812" y="120805"/>
                    <a:pt x="18726" y="121234"/>
                    <a:pt x="18412" y="121444"/>
                  </a:cubicBezTo>
                  <a:cubicBezTo>
                    <a:pt x="18098" y="121653"/>
                    <a:pt x="17669" y="121568"/>
                    <a:pt x="17460" y="121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708451" y="4758342"/>
              <a:ext cx="38818" cy="129251"/>
            </a:xfrm>
            <a:custGeom>
              <a:avLst/>
              <a:gdLst/>
              <a:ahLst/>
              <a:cxnLst/>
              <a:rect l="l" t="t" r="r" b="b"/>
              <a:pathLst>
                <a:path w="38818" h="129251" extrusionOk="0">
                  <a:moveTo>
                    <a:pt x="33787" y="128069"/>
                  </a:moveTo>
                  <a:cubicBezTo>
                    <a:pt x="8165" y="93112"/>
                    <a:pt x="-8599" y="43391"/>
                    <a:pt x="4640" y="910"/>
                  </a:cubicBezTo>
                  <a:cubicBezTo>
                    <a:pt x="5212" y="-709"/>
                    <a:pt x="7498" y="53"/>
                    <a:pt x="7688" y="1481"/>
                  </a:cubicBezTo>
                  <a:cubicBezTo>
                    <a:pt x="13546" y="43734"/>
                    <a:pt x="23890" y="85244"/>
                    <a:pt x="38549" y="125306"/>
                  </a:cubicBezTo>
                  <a:cubicBezTo>
                    <a:pt x="39207" y="126688"/>
                    <a:pt x="38616" y="128335"/>
                    <a:pt x="37235" y="128983"/>
                  </a:cubicBezTo>
                  <a:cubicBezTo>
                    <a:pt x="36016" y="129564"/>
                    <a:pt x="34558" y="129173"/>
                    <a:pt x="33787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3678408" y="4777888"/>
              <a:ext cx="38778" cy="129230"/>
            </a:xfrm>
            <a:custGeom>
              <a:avLst/>
              <a:gdLst/>
              <a:ahLst/>
              <a:cxnLst/>
              <a:rect l="l" t="t" r="r" b="b"/>
              <a:pathLst>
                <a:path w="38778" h="129230" extrusionOk="0">
                  <a:moveTo>
                    <a:pt x="33747" y="128048"/>
                  </a:moveTo>
                  <a:cubicBezTo>
                    <a:pt x="8125" y="93187"/>
                    <a:pt x="-8544" y="43371"/>
                    <a:pt x="4601" y="985"/>
                  </a:cubicBezTo>
                  <a:cubicBezTo>
                    <a:pt x="5172" y="-730"/>
                    <a:pt x="7458" y="32"/>
                    <a:pt x="7649" y="1461"/>
                  </a:cubicBezTo>
                  <a:cubicBezTo>
                    <a:pt x="13507" y="43714"/>
                    <a:pt x="23851" y="85224"/>
                    <a:pt x="38510" y="125286"/>
                  </a:cubicBezTo>
                  <a:cubicBezTo>
                    <a:pt x="39167" y="126667"/>
                    <a:pt x="38576" y="128315"/>
                    <a:pt x="37195" y="128963"/>
                  </a:cubicBezTo>
                  <a:cubicBezTo>
                    <a:pt x="35976" y="129544"/>
                    <a:pt x="34519" y="129153"/>
                    <a:pt x="33747" y="1280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3648404" y="4797557"/>
              <a:ext cx="38856" cy="129395"/>
            </a:xfrm>
            <a:custGeom>
              <a:avLst/>
              <a:gdLst/>
              <a:ahLst/>
              <a:cxnLst/>
              <a:rect l="l" t="t" r="r" b="b"/>
              <a:pathLst>
                <a:path w="38856" h="129395" extrusionOk="0">
                  <a:moveTo>
                    <a:pt x="33747" y="128001"/>
                  </a:moveTo>
                  <a:cubicBezTo>
                    <a:pt x="8125" y="93140"/>
                    <a:pt x="-8544" y="43419"/>
                    <a:pt x="4601" y="937"/>
                  </a:cubicBezTo>
                  <a:cubicBezTo>
                    <a:pt x="5172" y="-682"/>
                    <a:pt x="7458" y="-15"/>
                    <a:pt x="7649" y="1509"/>
                  </a:cubicBezTo>
                  <a:cubicBezTo>
                    <a:pt x="13545" y="43752"/>
                    <a:pt x="23889" y="85262"/>
                    <a:pt x="38510" y="125334"/>
                  </a:cubicBezTo>
                  <a:cubicBezTo>
                    <a:pt x="39243" y="126648"/>
                    <a:pt x="38776" y="128315"/>
                    <a:pt x="37462" y="129049"/>
                  </a:cubicBezTo>
                  <a:cubicBezTo>
                    <a:pt x="36148" y="129782"/>
                    <a:pt x="34481" y="129315"/>
                    <a:pt x="33747" y="1280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-3618249" y="4817206"/>
              <a:ext cx="39081" cy="129649"/>
            </a:xfrm>
            <a:custGeom>
              <a:avLst/>
              <a:gdLst/>
              <a:ahLst/>
              <a:cxnLst/>
              <a:rect l="l" t="t" r="r" b="b"/>
              <a:pathLst>
                <a:path w="39081" h="129649" extrusionOk="0">
                  <a:moveTo>
                    <a:pt x="33500" y="128069"/>
                  </a:moveTo>
                  <a:cubicBezTo>
                    <a:pt x="7878" y="93112"/>
                    <a:pt x="-8791" y="43391"/>
                    <a:pt x="4925" y="910"/>
                  </a:cubicBezTo>
                  <a:cubicBezTo>
                    <a:pt x="4925" y="-709"/>
                    <a:pt x="7687" y="53"/>
                    <a:pt x="7973" y="1482"/>
                  </a:cubicBezTo>
                  <a:cubicBezTo>
                    <a:pt x="13803" y="43734"/>
                    <a:pt x="24109" y="85244"/>
                    <a:pt x="38739" y="125307"/>
                  </a:cubicBezTo>
                  <a:cubicBezTo>
                    <a:pt x="39501" y="126754"/>
                    <a:pt x="38949" y="128545"/>
                    <a:pt x="37501" y="129307"/>
                  </a:cubicBezTo>
                  <a:cubicBezTo>
                    <a:pt x="36053" y="130069"/>
                    <a:pt x="34262" y="129516"/>
                    <a:pt x="33500" y="1280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-3833006" y="4467044"/>
              <a:ext cx="75890" cy="74964"/>
            </a:xfrm>
            <a:custGeom>
              <a:avLst/>
              <a:gdLst/>
              <a:ahLst/>
              <a:cxnLst/>
              <a:rect l="l" t="t" r="r" b="b"/>
              <a:pathLst>
                <a:path w="75890" h="74964" extrusionOk="0">
                  <a:moveTo>
                    <a:pt x="7179" y="59322"/>
                  </a:moveTo>
                  <a:cubicBezTo>
                    <a:pt x="-20919" y="19697"/>
                    <a:pt x="40612" y="-24022"/>
                    <a:pt x="68711" y="15602"/>
                  </a:cubicBezTo>
                  <a:cubicBezTo>
                    <a:pt x="96810" y="55226"/>
                    <a:pt x="35278" y="99041"/>
                    <a:pt x="7179" y="59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-3767017" y="4832718"/>
              <a:ext cx="82018" cy="159967"/>
            </a:xfrm>
            <a:custGeom>
              <a:avLst/>
              <a:gdLst/>
              <a:ahLst/>
              <a:cxnLst/>
              <a:rect l="l" t="t" r="r" b="b"/>
              <a:pathLst>
                <a:path w="82018" h="159967" extrusionOk="0">
                  <a:moveTo>
                    <a:pt x="75113" y="119130"/>
                  </a:moveTo>
                  <a:cubicBezTo>
                    <a:pt x="86066" y="82554"/>
                    <a:pt x="80828" y="42930"/>
                    <a:pt x="80351" y="4830"/>
                  </a:cubicBezTo>
                  <a:cubicBezTo>
                    <a:pt x="80066" y="1896"/>
                    <a:pt x="77465" y="-247"/>
                    <a:pt x="74531" y="29"/>
                  </a:cubicBezTo>
                  <a:cubicBezTo>
                    <a:pt x="73979" y="86"/>
                    <a:pt x="73436" y="229"/>
                    <a:pt x="72922" y="448"/>
                  </a:cubicBezTo>
                  <a:cubicBezTo>
                    <a:pt x="72588" y="-28"/>
                    <a:pt x="71931" y="-142"/>
                    <a:pt x="71464" y="191"/>
                  </a:cubicBezTo>
                  <a:cubicBezTo>
                    <a:pt x="71360" y="267"/>
                    <a:pt x="71274" y="353"/>
                    <a:pt x="71207" y="448"/>
                  </a:cubicBezTo>
                  <a:cubicBezTo>
                    <a:pt x="40689" y="26109"/>
                    <a:pt x="17467" y="59360"/>
                    <a:pt x="3866" y="96841"/>
                  </a:cubicBezTo>
                  <a:cubicBezTo>
                    <a:pt x="-3659" y="118749"/>
                    <a:pt x="-2040" y="151515"/>
                    <a:pt x="25487" y="158849"/>
                  </a:cubicBezTo>
                  <a:cubicBezTo>
                    <a:pt x="51491" y="165612"/>
                    <a:pt x="68731" y="140370"/>
                    <a:pt x="75113" y="119130"/>
                  </a:cubicBezTo>
                  <a:close/>
                  <a:moveTo>
                    <a:pt x="47109" y="141513"/>
                  </a:moveTo>
                  <a:cubicBezTo>
                    <a:pt x="6247" y="165421"/>
                    <a:pt x="11009" y="109795"/>
                    <a:pt x="17201" y="93888"/>
                  </a:cubicBezTo>
                  <a:cubicBezTo>
                    <a:pt x="21401" y="83640"/>
                    <a:pt x="26268" y="73686"/>
                    <a:pt x="31774" y="64075"/>
                  </a:cubicBezTo>
                  <a:cubicBezTo>
                    <a:pt x="43499" y="44387"/>
                    <a:pt x="56215" y="25318"/>
                    <a:pt x="69874" y="6925"/>
                  </a:cubicBezTo>
                  <a:cubicBezTo>
                    <a:pt x="69017" y="25308"/>
                    <a:pt x="69874" y="43596"/>
                    <a:pt x="69874" y="62075"/>
                  </a:cubicBezTo>
                  <a:cubicBezTo>
                    <a:pt x="69302" y="84078"/>
                    <a:pt x="69588" y="128369"/>
                    <a:pt x="47109" y="1415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-3818303" y="4715539"/>
              <a:ext cx="130834" cy="128294"/>
            </a:xfrm>
            <a:custGeom>
              <a:avLst/>
              <a:gdLst/>
              <a:ahLst/>
              <a:cxnLst/>
              <a:rect l="l" t="t" r="r" b="b"/>
              <a:pathLst>
                <a:path w="130834" h="128294" extrusionOk="0">
                  <a:moveTo>
                    <a:pt x="10669" y="8947"/>
                  </a:moveTo>
                  <a:cubicBezTo>
                    <a:pt x="-10381" y="27997"/>
                    <a:pt x="3430" y="57905"/>
                    <a:pt x="20194" y="73907"/>
                  </a:cubicBezTo>
                  <a:cubicBezTo>
                    <a:pt x="49569" y="100844"/>
                    <a:pt x="85497" y="119598"/>
                    <a:pt x="124398" y="128295"/>
                  </a:cubicBezTo>
                  <a:cubicBezTo>
                    <a:pt x="125255" y="128295"/>
                    <a:pt x="125731" y="127819"/>
                    <a:pt x="125826" y="127056"/>
                  </a:cubicBezTo>
                  <a:cubicBezTo>
                    <a:pt x="128970" y="126580"/>
                    <a:pt x="132113" y="123342"/>
                    <a:pt x="130303" y="119913"/>
                  </a:cubicBezTo>
                  <a:cubicBezTo>
                    <a:pt x="113539" y="86385"/>
                    <a:pt x="99633" y="48475"/>
                    <a:pt x="73153" y="21138"/>
                  </a:cubicBezTo>
                  <a:cubicBezTo>
                    <a:pt x="57532" y="4755"/>
                    <a:pt x="30576" y="-10103"/>
                    <a:pt x="10669" y="8947"/>
                  </a:cubicBezTo>
                  <a:close/>
                  <a:moveTo>
                    <a:pt x="94489" y="74288"/>
                  </a:moveTo>
                  <a:cubicBezTo>
                    <a:pt x="103157" y="90576"/>
                    <a:pt x="110967" y="107149"/>
                    <a:pt x="120207" y="123151"/>
                  </a:cubicBezTo>
                  <a:cubicBezTo>
                    <a:pt x="99614" y="113150"/>
                    <a:pt x="79544" y="102091"/>
                    <a:pt x="60104" y="90004"/>
                  </a:cubicBezTo>
                  <a:cubicBezTo>
                    <a:pt x="50722" y="84080"/>
                    <a:pt x="41778" y="77489"/>
                    <a:pt x="33339" y="70288"/>
                  </a:cubicBezTo>
                  <a:cubicBezTo>
                    <a:pt x="20480" y="59048"/>
                    <a:pt x="-9429" y="11899"/>
                    <a:pt x="37815" y="14185"/>
                  </a:cubicBezTo>
                  <a:cubicBezTo>
                    <a:pt x="63914" y="14947"/>
                    <a:pt x="84107" y="54476"/>
                    <a:pt x="94489" y="738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-5342531" y="4202594"/>
              <a:ext cx="1497654" cy="697504"/>
            </a:xfrm>
            <a:custGeom>
              <a:avLst/>
              <a:gdLst/>
              <a:ahLst/>
              <a:cxnLst/>
              <a:rect l="l" t="t" r="r" b="b"/>
              <a:pathLst>
                <a:path w="1497654" h="697504" extrusionOk="0">
                  <a:moveTo>
                    <a:pt x="1047312" y="130605"/>
                  </a:moveTo>
                  <a:cubicBezTo>
                    <a:pt x="1047312" y="130605"/>
                    <a:pt x="538392" y="-26557"/>
                    <a:pt x="266262" y="3922"/>
                  </a:cubicBezTo>
                  <a:cubicBezTo>
                    <a:pt x="-438" y="33831"/>
                    <a:pt x="-112261" y="367301"/>
                    <a:pt x="146343" y="550277"/>
                  </a:cubicBezTo>
                  <a:cubicBezTo>
                    <a:pt x="428759" y="750302"/>
                    <a:pt x="1497654" y="688484"/>
                    <a:pt x="1497654" y="688484"/>
                  </a:cubicBezTo>
                  <a:lnTo>
                    <a:pt x="1272007" y="278338"/>
                  </a:lnTo>
                  <a:cubicBezTo>
                    <a:pt x="1272007" y="278338"/>
                    <a:pt x="908819" y="190136"/>
                    <a:pt x="576682" y="191089"/>
                  </a:cubicBezTo>
                  <a:lnTo>
                    <a:pt x="1042454" y="26928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-4930715" y="4364821"/>
              <a:ext cx="875649" cy="144399"/>
            </a:xfrm>
            <a:custGeom>
              <a:avLst/>
              <a:gdLst/>
              <a:ahLst/>
              <a:cxnLst/>
              <a:rect l="l" t="t" r="r" b="b"/>
              <a:pathLst>
                <a:path w="875649" h="144399" extrusionOk="0">
                  <a:moveTo>
                    <a:pt x="875527" y="142589"/>
                  </a:moveTo>
                  <a:cubicBezTo>
                    <a:pt x="875431" y="141894"/>
                    <a:pt x="875431" y="141189"/>
                    <a:pt x="875527" y="140494"/>
                  </a:cubicBezTo>
                  <a:cubicBezTo>
                    <a:pt x="875488" y="139951"/>
                    <a:pt x="875488" y="139418"/>
                    <a:pt x="875527" y="138875"/>
                  </a:cubicBezTo>
                  <a:cubicBezTo>
                    <a:pt x="875527" y="137541"/>
                    <a:pt x="874955" y="136208"/>
                    <a:pt x="874574" y="134874"/>
                  </a:cubicBezTo>
                  <a:cubicBezTo>
                    <a:pt x="873888" y="132197"/>
                    <a:pt x="873069" y="129559"/>
                    <a:pt x="872098" y="126968"/>
                  </a:cubicBezTo>
                  <a:cubicBezTo>
                    <a:pt x="871145" y="124301"/>
                    <a:pt x="870097" y="121729"/>
                    <a:pt x="868954" y="119158"/>
                  </a:cubicBezTo>
                  <a:cubicBezTo>
                    <a:pt x="867707" y="116662"/>
                    <a:pt x="866306" y="114243"/>
                    <a:pt x="864763" y="111919"/>
                  </a:cubicBezTo>
                  <a:cubicBezTo>
                    <a:pt x="864763" y="111919"/>
                    <a:pt x="864287" y="111919"/>
                    <a:pt x="864097" y="111443"/>
                  </a:cubicBezTo>
                  <a:lnTo>
                    <a:pt x="864097" y="111443"/>
                  </a:lnTo>
                  <a:lnTo>
                    <a:pt x="863525" y="111443"/>
                  </a:lnTo>
                  <a:lnTo>
                    <a:pt x="862953" y="111443"/>
                  </a:lnTo>
                  <a:cubicBezTo>
                    <a:pt x="822949" y="102775"/>
                    <a:pt x="550915" y="55245"/>
                    <a:pt x="510528" y="49340"/>
                  </a:cubicBezTo>
                  <a:cubicBezTo>
                    <a:pt x="470143" y="43434"/>
                    <a:pt x="428709" y="38386"/>
                    <a:pt x="387751" y="33623"/>
                  </a:cubicBezTo>
                  <a:cubicBezTo>
                    <a:pt x="306027" y="24098"/>
                    <a:pt x="223731" y="18288"/>
                    <a:pt x="141530" y="17145"/>
                  </a:cubicBezTo>
                  <a:lnTo>
                    <a:pt x="117241" y="17145"/>
                  </a:lnTo>
                  <a:cubicBezTo>
                    <a:pt x="115584" y="16602"/>
                    <a:pt x="113898" y="16155"/>
                    <a:pt x="112193" y="15812"/>
                  </a:cubicBezTo>
                  <a:cubicBezTo>
                    <a:pt x="108288" y="14669"/>
                    <a:pt x="104383" y="13621"/>
                    <a:pt x="100477" y="12763"/>
                  </a:cubicBezTo>
                  <a:cubicBezTo>
                    <a:pt x="93048" y="11049"/>
                    <a:pt x="85618" y="9716"/>
                    <a:pt x="78189" y="8382"/>
                  </a:cubicBezTo>
                  <a:cubicBezTo>
                    <a:pt x="62663" y="5525"/>
                    <a:pt x="47137" y="3429"/>
                    <a:pt x="31802" y="0"/>
                  </a:cubicBezTo>
                  <a:cubicBezTo>
                    <a:pt x="30850" y="0"/>
                    <a:pt x="30373" y="1238"/>
                    <a:pt x="31802" y="1429"/>
                  </a:cubicBezTo>
                  <a:cubicBezTo>
                    <a:pt x="47328" y="5429"/>
                    <a:pt x="62473" y="10382"/>
                    <a:pt x="77903" y="14192"/>
                  </a:cubicBezTo>
                  <a:lnTo>
                    <a:pt x="91333" y="17526"/>
                  </a:lnTo>
                  <a:cubicBezTo>
                    <a:pt x="61139" y="18193"/>
                    <a:pt x="30945" y="19526"/>
                    <a:pt x="750" y="21336"/>
                  </a:cubicBezTo>
                  <a:cubicBezTo>
                    <a:pt x="-202" y="21336"/>
                    <a:pt x="-297" y="22860"/>
                    <a:pt x="750" y="22860"/>
                  </a:cubicBezTo>
                  <a:cubicBezTo>
                    <a:pt x="41708" y="21717"/>
                    <a:pt x="82951" y="22860"/>
                    <a:pt x="124004" y="24670"/>
                  </a:cubicBezTo>
                  <a:cubicBezTo>
                    <a:pt x="165057" y="26479"/>
                    <a:pt x="205348" y="28766"/>
                    <a:pt x="245924" y="32290"/>
                  </a:cubicBezTo>
                  <a:cubicBezTo>
                    <a:pt x="328030" y="39529"/>
                    <a:pt x="410040" y="49435"/>
                    <a:pt x="491669" y="60865"/>
                  </a:cubicBezTo>
                  <a:cubicBezTo>
                    <a:pt x="537484" y="67056"/>
                    <a:pt x="814757" y="116300"/>
                    <a:pt x="860953" y="119634"/>
                  </a:cubicBezTo>
                  <a:lnTo>
                    <a:pt x="861525" y="119634"/>
                  </a:lnTo>
                  <a:cubicBezTo>
                    <a:pt x="861811" y="120748"/>
                    <a:pt x="862192" y="121825"/>
                    <a:pt x="862668" y="122873"/>
                  </a:cubicBezTo>
                  <a:cubicBezTo>
                    <a:pt x="863811" y="125444"/>
                    <a:pt x="865049" y="127921"/>
                    <a:pt x="866287" y="130397"/>
                  </a:cubicBezTo>
                  <a:cubicBezTo>
                    <a:pt x="867526" y="132874"/>
                    <a:pt x="868764" y="135255"/>
                    <a:pt x="870288" y="137541"/>
                  </a:cubicBezTo>
                  <a:cubicBezTo>
                    <a:pt x="871812" y="139827"/>
                    <a:pt x="871621" y="139827"/>
                    <a:pt x="872383" y="140970"/>
                  </a:cubicBezTo>
                  <a:lnTo>
                    <a:pt x="873526" y="142589"/>
                  </a:lnTo>
                  <a:cubicBezTo>
                    <a:pt x="873964" y="143161"/>
                    <a:pt x="874345" y="143761"/>
                    <a:pt x="874669" y="144399"/>
                  </a:cubicBezTo>
                  <a:cubicBezTo>
                    <a:pt x="874479" y="144209"/>
                    <a:pt x="876098" y="143542"/>
                    <a:pt x="875527" y="142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-4134574" y="4487952"/>
              <a:ext cx="204742" cy="377117"/>
            </a:xfrm>
            <a:custGeom>
              <a:avLst/>
              <a:gdLst/>
              <a:ahLst/>
              <a:cxnLst/>
              <a:rect l="l" t="t" r="r" b="b"/>
              <a:pathLst>
                <a:path w="204742" h="377117" extrusionOk="0">
                  <a:moveTo>
                    <a:pt x="204639" y="375979"/>
                  </a:moveTo>
                  <a:cubicBezTo>
                    <a:pt x="190637" y="351976"/>
                    <a:pt x="178922" y="326449"/>
                    <a:pt x="166539" y="301780"/>
                  </a:cubicBezTo>
                  <a:lnTo>
                    <a:pt x="128439" y="227580"/>
                  </a:lnTo>
                  <a:cubicBezTo>
                    <a:pt x="102912" y="178240"/>
                    <a:pt x="10805" y="12029"/>
                    <a:pt x="1566" y="313"/>
                  </a:cubicBezTo>
                  <a:cubicBezTo>
                    <a:pt x="995" y="-449"/>
                    <a:pt x="-244" y="313"/>
                    <a:pt x="42" y="1171"/>
                  </a:cubicBezTo>
                  <a:cubicBezTo>
                    <a:pt x="4233" y="13934"/>
                    <a:pt x="61478" y="123853"/>
                    <a:pt x="74718" y="148427"/>
                  </a:cubicBezTo>
                  <a:cubicBezTo>
                    <a:pt x="101102" y="197481"/>
                    <a:pt x="128915" y="245582"/>
                    <a:pt x="156347" y="294064"/>
                  </a:cubicBezTo>
                  <a:cubicBezTo>
                    <a:pt x="164158" y="307875"/>
                    <a:pt x="172349" y="321591"/>
                    <a:pt x="180255" y="335307"/>
                  </a:cubicBezTo>
                  <a:cubicBezTo>
                    <a:pt x="188161" y="349023"/>
                    <a:pt x="196638" y="362644"/>
                    <a:pt x="203972" y="376741"/>
                  </a:cubicBezTo>
                  <a:cubicBezTo>
                    <a:pt x="203782" y="377598"/>
                    <a:pt x="205115" y="376837"/>
                    <a:pt x="204639" y="3759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-4412894" y="3683364"/>
              <a:ext cx="784353" cy="370466"/>
            </a:xfrm>
            <a:custGeom>
              <a:avLst/>
              <a:gdLst/>
              <a:ahLst/>
              <a:cxnLst/>
              <a:rect l="l" t="t" r="r" b="b"/>
              <a:pathLst>
                <a:path w="784353" h="370466" extrusionOk="0">
                  <a:moveTo>
                    <a:pt x="51668" y="172632"/>
                  </a:moveTo>
                  <a:cubicBezTo>
                    <a:pt x="205211" y="273788"/>
                    <a:pt x="415237" y="370371"/>
                    <a:pt x="465624" y="370466"/>
                  </a:cubicBezTo>
                  <a:cubicBezTo>
                    <a:pt x="529347" y="370466"/>
                    <a:pt x="767662" y="229497"/>
                    <a:pt x="779949" y="220257"/>
                  </a:cubicBezTo>
                  <a:cubicBezTo>
                    <a:pt x="809763" y="197016"/>
                    <a:pt x="679651" y="-21678"/>
                    <a:pt x="646599" y="1754"/>
                  </a:cubicBezTo>
                  <a:cubicBezTo>
                    <a:pt x="596403" y="37473"/>
                    <a:pt x="463148" y="142057"/>
                    <a:pt x="444098" y="141390"/>
                  </a:cubicBezTo>
                  <a:cubicBezTo>
                    <a:pt x="425048" y="140724"/>
                    <a:pt x="275696" y="119864"/>
                    <a:pt x="113771" y="89955"/>
                  </a:cubicBezTo>
                  <a:cubicBezTo>
                    <a:pt x="2043" y="69572"/>
                    <a:pt x="-43582" y="109767"/>
                    <a:pt x="51668" y="17263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-3782075" y="3413610"/>
              <a:ext cx="311677" cy="500194"/>
            </a:xfrm>
            <a:custGeom>
              <a:avLst/>
              <a:gdLst/>
              <a:ahLst/>
              <a:cxnLst/>
              <a:rect l="l" t="t" r="r" b="b"/>
              <a:pathLst>
                <a:path w="311677" h="500194" extrusionOk="0">
                  <a:moveTo>
                    <a:pt x="128746" y="500108"/>
                  </a:moveTo>
                  <a:cubicBezTo>
                    <a:pt x="97314" y="504585"/>
                    <a:pt x="-14129" y="334373"/>
                    <a:pt x="1492" y="305798"/>
                  </a:cubicBezTo>
                  <a:cubicBezTo>
                    <a:pt x="26305" y="252344"/>
                    <a:pt x="39764" y="194317"/>
                    <a:pt x="41021" y="135395"/>
                  </a:cubicBezTo>
                  <a:cubicBezTo>
                    <a:pt x="39973" y="81484"/>
                    <a:pt x="32258" y="2045"/>
                    <a:pt x="61214" y="45"/>
                  </a:cubicBezTo>
                  <a:cubicBezTo>
                    <a:pt x="103410" y="-2431"/>
                    <a:pt x="125222" y="97295"/>
                    <a:pt x="134271" y="155398"/>
                  </a:cubicBezTo>
                  <a:cubicBezTo>
                    <a:pt x="159417" y="135586"/>
                    <a:pt x="182848" y="120918"/>
                    <a:pt x="199612" y="117298"/>
                  </a:cubicBezTo>
                  <a:cubicBezTo>
                    <a:pt x="255334" y="105487"/>
                    <a:pt x="339439" y="347708"/>
                    <a:pt x="302673" y="392475"/>
                  </a:cubicBezTo>
                  <a:cubicBezTo>
                    <a:pt x="267240" y="435719"/>
                    <a:pt x="160179" y="495631"/>
                    <a:pt x="128746" y="50010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 rot="-1624665">
              <a:off x="-3672644" y="3488691"/>
              <a:ext cx="63218" cy="278008"/>
            </a:xfrm>
            <a:custGeom>
              <a:avLst/>
              <a:gdLst/>
              <a:ahLst/>
              <a:cxnLst/>
              <a:rect l="l" t="t" r="r" b="b"/>
              <a:pathLst>
                <a:path w="63246" h="278130" extrusionOk="0">
                  <a:moveTo>
                    <a:pt x="0" y="0"/>
                  </a:moveTo>
                  <a:lnTo>
                    <a:pt x="63246" y="0"/>
                  </a:lnTo>
                  <a:lnTo>
                    <a:pt x="63246" y="278130"/>
                  </a:lnTo>
                  <a:lnTo>
                    <a:pt x="0" y="27813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-3645137" y="3681688"/>
              <a:ext cx="197358" cy="263175"/>
            </a:xfrm>
            <a:custGeom>
              <a:avLst/>
              <a:gdLst/>
              <a:ahLst/>
              <a:cxnLst/>
              <a:rect l="l" t="t" r="r" b="b"/>
              <a:pathLst>
                <a:path w="197358" h="263175" extrusionOk="0">
                  <a:moveTo>
                    <a:pt x="197358" y="219646"/>
                  </a:moveTo>
                  <a:lnTo>
                    <a:pt x="112109" y="263176"/>
                  </a:lnTo>
                  <a:lnTo>
                    <a:pt x="112109" y="263176"/>
                  </a:lnTo>
                  <a:lnTo>
                    <a:pt x="0" y="43529"/>
                  </a:lnTo>
                  <a:lnTo>
                    <a:pt x="85154" y="0"/>
                  </a:lnTo>
                  <a:lnTo>
                    <a:pt x="85154" y="0"/>
                  </a:lnTo>
                  <a:lnTo>
                    <a:pt x="197358" y="2196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-3674553" y="3484446"/>
              <a:ext cx="257398" cy="321733"/>
            </a:xfrm>
            <a:custGeom>
              <a:avLst/>
              <a:gdLst/>
              <a:ahLst/>
              <a:cxnLst/>
              <a:rect l="l" t="t" r="r" b="b"/>
              <a:pathLst>
                <a:path w="257398" h="321733" extrusionOk="0">
                  <a:moveTo>
                    <a:pt x="9890" y="81799"/>
                  </a:moveTo>
                  <a:cubicBezTo>
                    <a:pt x="5604" y="111136"/>
                    <a:pt x="42561" y="99325"/>
                    <a:pt x="42561" y="99325"/>
                  </a:cubicBezTo>
                  <a:cubicBezTo>
                    <a:pt x="42561" y="99325"/>
                    <a:pt x="-6588" y="129138"/>
                    <a:pt x="746" y="161047"/>
                  </a:cubicBezTo>
                  <a:cubicBezTo>
                    <a:pt x="8080" y="192956"/>
                    <a:pt x="51991" y="176002"/>
                    <a:pt x="55134" y="174859"/>
                  </a:cubicBezTo>
                  <a:cubicBezTo>
                    <a:pt x="52562" y="176478"/>
                    <a:pt x="8080" y="204957"/>
                    <a:pt x="18748" y="236295"/>
                  </a:cubicBezTo>
                  <a:cubicBezTo>
                    <a:pt x="29416" y="267632"/>
                    <a:pt x="71422" y="245344"/>
                    <a:pt x="74089" y="243820"/>
                  </a:cubicBezTo>
                  <a:cubicBezTo>
                    <a:pt x="72184" y="246105"/>
                    <a:pt x="46657" y="276586"/>
                    <a:pt x="60087" y="298588"/>
                  </a:cubicBezTo>
                  <a:cubicBezTo>
                    <a:pt x="83233" y="336688"/>
                    <a:pt x="150670" y="260488"/>
                    <a:pt x="186484" y="259440"/>
                  </a:cubicBezTo>
                  <a:cubicBezTo>
                    <a:pt x="186484" y="259440"/>
                    <a:pt x="194580" y="320020"/>
                    <a:pt x="195247" y="321734"/>
                  </a:cubicBezTo>
                  <a:cubicBezTo>
                    <a:pt x="195247" y="321734"/>
                    <a:pt x="260874" y="250582"/>
                    <a:pt x="257254" y="202290"/>
                  </a:cubicBezTo>
                  <a:cubicBezTo>
                    <a:pt x="256359" y="187851"/>
                    <a:pt x="245548" y="175964"/>
                    <a:pt x="231251" y="173715"/>
                  </a:cubicBezTo>
                  <a:cubicBezTo>
                    <a:pt x="231251" y="173715"/>
                    <a:pt x="254873" y="153046"/>
                    <a:pt x="247348" y="128186"/>
                  </a:cubicBezTo>
                  <a:cubicBezTo>
                    <a:pt x="243348" y="115422"/>
                    <a:pt x="219440" y="110279"/>
                    <a:pt x="219440" y="110279"/>
                  </a:cubicBezTo>
                  <a:cubicBezTo>
                    <a:pt x="229880" y="100192"/>
                    <a:pt x="233813" y="85123"/>
                    <a:pt x="229632" y="71227"/>
                  </a:cubicBezTo>
                  <a:cubicBezTo>
                    <a:pt x="223155" y="53891"/>
                    <a:pt x="200200" y="51510"/>
                    <a:pt x="200200" y="51510"/>
                  </a:cubicBezTo>
                  <a:cubicBezTo>
                    <a:pt x="200200" y="51510"/>
                    <a:pt x="209725" y="26745"/>
                    <a:pt x="197628" y="11124"/>
                  </a:cubicBezTo>
                  <a:cubicBezTo>
                    <a:pt x="172863" y="-20499"/>
                    <a:pt x="19034" y="19125"/>
                    <a:pt x="9890" y="817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-3634582" y="3534051"/>
              <a:ext cx="156609" cy="53312"/>
            </a:xfrm>
            <a:custGeom>
              <a:avLst/>
              <a:gdLst/>
              <a:ahLst/>
              <a:cxnLst/>
              <a:rect l="l" t="t" r="r" b="b"/>
              <a:pathLst>
                <a:path w="156609" h="53312" extrusionOk="0">
                  <a:moveTo>
                    <a:pt x="156609" y="857"/>
                  </a:moveTo>
                  <a:lnTo>
                    <a:pt x="156609" y="0"/>
                  </a:lnTo>
                  <a:cubicBezTo>
                    <a:pt x="100716" y="515"/>
                    <a:pt x="46300" y="18021"/>
                    <a:pt x="589" y="50197"/>
                  </a:cubicBezTo>
                  <a:cubicBezTo>
                    <a:pt x="-839" y="51245"/>
                    <a:pt x="589" y="54007"/>
                    <a:pt x="2114" y="53150"/>
                  </a:cubicBezTo>
                  <a:cubicBezTo>
                    <a:pt x="50805" y="28327"/>
                    <a:pt x="102850" y="10716"/>
                    <a:pt x="156609" y="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-3622408" y="3593011"/>
              <a:ext cx="168258" cy="68575"/>
            </a:xfrm>
            <a:custGeom>
              <a:avLst/>
              <a:gdLst/>
              <a:ahLst/>
              <a:cxnLst/>
              <a:rect l="l" t="t" r="r" b="b"/>
              <a:pathLst>
                <a:path w="168258" h="68575" extrusionOk="0">
                  <a:moveTo>
                    <a:pt x="167962" y="1143"/>
                  </a:moveTo>
                  <a:cubicBezTo>
                    <a:pt x="168629" y="1143"/>
                    <a:pt x="167962" y="0"/>
                    <a:pt x="167962" y="0"/>
                  </a:cubicBezTo>
                  <a:cubicBezTo>
                    <a:pt x="106345" y="1153"/>
                    <a:pt x="47175" y="24327"/>
                    <a:pt x="1179" y="65342"/>
                  </a:cubicBezTo>
                  <a:cubicBezTo>
                    <a:pt x="-440" y="66770"/>
                    <a:pt x="-345" y="69723"/>
                    <a:pt x="1179" y="68104"/>
                  </a:cubicBezTo>
                  <a:cubicBezTo>
                    <a:pt x="33945" y="41815"/>
                    <a:pt x="117384" y="9620"/>
                    <a:pt x="167962" y="11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-3604145" y="3656587"/>
              <a:ext cx="158931" cy="76027"/>
            </a:xfrm>
            <a:custGeom>
              <a:avLst/>
              <a:gdLst/>
              <a:ahLst/>
              <a:cxnLst/>
              <a:rect l="l" t="t" r="r" b="b"/>
              <a:pathLst>
                <a:path w="158931" h="76027" extrusionOk="0">
                  <a:moveTo>
                    <a:pt x="1584" y="75775"/>
                  </a:moveTo>
                  <a:cubicBezTo>
                    <a:pt x="46923" y="36150"/>
                    <a:pt x="100454" y="15100"/>
                    <a:pt x="158461" y="1289"/>
                  </a:cubicBezTo>
                  <a:cubicBezTo>
                    <a:pt x="159223" y="1289"/>
                    <a:pt x="158937" y="146"/>
                    <a:pt x="158461" y="51"/>
                  </a:cubicBezTo>
                  <a:cubicBezTo>
                    <a:pt x="128172" y="-902"/>
                    <a:pt x="91786" y="11671"/>
                    <a:pt x="64830" y="23958"/>
                  </a:cubicBezTo>
                  <a:cubicBezTo>
                    <a:pt x="39294" y="34769"/>
                    <a:pt x="17053" y="52114"/>
                    <a:pt x="346" y="74250"/>
                  </a:cubicBezTo>
                  <a:cubicBezTo>
                    <a:pt x="-511" y="75108"/>
                    <a:pt x="346" y="76632"/>
                    <a:pt x="1584" y="757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-3681390" y="3583486"/>
              <a:ext cx="193225" cy="212979"/>
            </a:xfrm>
            <a:custGeom>
              <a:avLst/>
              <a:gdLst/>
              <a:ahLst/>
              <a:cxnLst/>
              <a:rect l="l" t="t" r="r" b="b"/>
              <a:pathLst>
                <a:path w="193225" h="212979" extrusionOk="0">
                  <a:moveTo>
                    <a:pt x="48445" y="0"/>
                  </a:moveTo>
                  <a:cubicBezTo>
                    <a:pt x="46731" y="1334"/>
                    <a:pt x="50446" y="2381"/>
                    <a:pt x="48445" y="3715"/>
                  </a:cubicBezTo>
                  <a:cubicBezTo>
                    <a:pt x="41397" y="9239"/>
                    <a:pt x="2059" y="46482"/>
                    <a:pt x="10345" y="63818"/>
                  </a:cubicBezTo>
                  <a:cubicBezTo>
                    <a:pt x="17203" y="77629"/>
                    <a:pt x="40540" y="78105"/>
                    <a:pt x="49588" y="74771"/>
                  </a:cubicBezTo>
                  <a:lnTo>
                    <a:pt x="72353" y="66294"/>
                  </a:lnTo>
                  <a:lnTo>
                    <a:pt x="53970" y="82105"/>
                  </a:lnTo>
                  <a:cubicBezTo>
                    <a:pt x="45712" y="89087"/>
                    <a:pt x="38644" y="97355"/>
                    <a:pt x="33015" y="106585"/>
                  </a:cubicBezTo>
                  <a:cubicBezTo>
                    <a:pt x="27319" y="114948"/>
                    <a:pt x="25452" y="125339"/>
                    <a:pt x="27871" y="135160"/>
                  </a:cubicBezTo>
                  <a:cubicBezTo>
                    <a:pt x="30329" y="144675"/>
                    <a:pt x="39216" y="151076"/>
                    <a:pt x="49017" y="150400"/>
                  </a:cubicBezTo>
                  <a:cubicBezTo>
                    <a:pt x="59409" y="149723"/>
                    <a:pt x="69467" y="146447"/>
                    <a:pt x="78259" y="140875"/>
                  </a:cubicBezTo>
                  <a:lnTo>
                    <a:pt x="102928" y="126206"/>
                  </a:lnTo>
                  <a:lnTo>
                    <a:pt x="84450" y="148114"/>
                  </a:lnTo>
                  <a:cubicBezTo>
                    <a:pt x="79316" y="154181"/>
                    <a:pt x="74963" y="160868"/>
                    <a:pt x="71496" y="168021"/>
                  </a:cubicBezTo>
                  <a:cubicBezTo>
                    <a:pt x="67962" y="174717"/>
                    <a:pt x="66505" y="182309"/>
                    <a:pt x="67305" y="189833"/>
                  </a:cubicBezTo>
                  <a:cubicBezTo>
                    <a:pt x="68248" y="196730"/>
                    <a:pt x="73067" y="202464"/>
                    <a:pt x="79687" y="204597"/>
                  </a:cubicBezTo>
                  <a:cubicBezTo>
                    <a:pt x="87269" y="205921"/>
                    <a:pt x="95080" y="205026"/>
                    <a:pt x="102166" y="202025"/>
                  </a:cubicBezTo>
                  <a:cubicBezTo>
                    <a:pt x="117568" y="195787"/>
                    <a:pt x="132475" y="188366"/>
                    <a:pt x="146743" y="179832"/>
                  </a:cubicBezTo>
                  <a:cubicBezTo>
                    <a:pt x="154173" y="175832"/>
                    <a:pt x="161602" y="171736"/>
                    <a:pt x="169127" y="168021"/>
                  </a:cubicBezTo>
                  <a:cubicBezTo>
                    <a:pt x="176528" y="163811"/>
                    <a:pt x="184748" y="161249"/>
                    <a:pt x="193225" y="160496"/>
                  </a:cubicBezTo>
                  <a:cubicBezTo>
                    <a:pt x="185024" y="162135"/>
                    <a:pt x="177223" y="165373"/>
                    <a:pt x="170270" y="170021"/>
                  </a:cubicBezTo>
                  <a:cubicBezTo>
                    <a:pt x="163031" y="174308"/>
                    <a:pt x="156078" y="178879"/>
                    <a:pt x="149029" y="183547"/>
                  </a:cubicBezTo>
                  <a:cubicBezTo>
                    <a:pt x="135028" y="193253"/>
                    <a:pt x="120131" y="201606"/>
                    <a:pt x="104548" y="208502"/>
                  </a:cubicBezTo>
                  <a:cubicBezTo>
                    <a:pt x="96175" y="212417"/>
                    <a:pt x="86841" y="213808"/>
                    <a:pt x="77687" y="212503"/>
                  </a:cubicBezTo>
                  <a:cubicBezTo>
                    <a:pt x="67724" y="209817"/>
                    <a:pt x="60266" y="201539"/>
                    <a:pt x="58637" y="191357"/>
                  </a:cubicBezTo>
                  <a:cubicBezTo>
                    <a:pt x="57456" y="182051"/>
                    <a:pt x="59047" y="172612"/>
                    <a:pt x="63209" y="164211"/>
                  </a:cubicBezTo>
                  <a:cubicBezTo>
                    <a:pt x="66914" y="156134"/>
                    <a:pt x="71648" y="148580"/>
                    <a:pt x="77306" y="141732"/>
                  </a:cubicBezTo>
                  <a:lnTo>
                    <a:pt x="83593" y="148971"/>
                  </a:lnTo>
                  <a:cubicBezTo>
                    <a:pt x="73306" y="155772"/>
                    <a:pt x="61418" y="159782"/>
                    <a:pt x="49112" y="160592"/>
                  </a:cubicBezTo>
                  <a:cubicBezTo>
                    <a:pt x="42254" y="160887"/>
                    <a:pt x="35510" y="158763"/>
                    <a:pt x="30062" y="154591"/>
                  </a:cubicBezTo>
                  <a:cubicBezTo>
                    <a:pt x="24881" y="150343"/>
                    <a:pt x="21099" y="144637"/>
                    <a:pt x="19204" y="138208"/>
                  </a:cubicBezTo>
                  <a:cubicBezTo>
                    <a:pt x="16080" y="125768"/>
                    <a:pt x="18442" y="112595"/>
                    <a:pt x="25681" y="102013"/>
                  </a:cubicBezTo>
                  <a:cubicBezTo>
                    <a:pt x="31967" y="91926"/>
                    <a:pt x="39892" y="82944"/>
                    <a:pt x="49112" y="75438"/>
                  </a:cubicBezTo>
                  <a:lnTo>
                    <a:pt x="53398" y="82868"/>
                  </a:lnTo>
                  <a:cubicBezTo>
                    <a:pt x="41778" y="86773"/>
                    <a:pt x="15298" y="89154"/>
                    <a:pt x="2249" y="68961"/>
                  </a:cubicBezTo>
                  <a:cubicBezTo>
                    <a:pt x="-11086" y="40005"/>
                    <a:pt x="38825" y="5620"/>
                    <a:pt x="48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-3669832" y="3540814"/>
              <a:ext cx="37458" cy="48774"/>
            </a:xfrm>
            <a:custGeom>
              <a:avLst/>
              <a:gdLst/>
              <a:ahLst/>
              <a:cxnLst/>
              <a:rect l="l" t="t" r="r" b="b"/>
              <a:pathLst>
                <a:path w="37458" h="48774" extrusionOk="0">
                  <a:moveTo>
                    <a:pt x="37459" y="42958"/>
                  </a:moveTo>
                  <a:cubicBezTo>
                    <a:pt x="31391" y="43662"/>
                    <a:pt x="25257" y="43434"/>
                    <a:pt x="19266" y="42291"/>
                  </a:cubicBezTo>
                  <a:cubicBezTo>
                    <a:pt x="14360" y="41434"/>
                    <a:pt x="10293" y="38014"/>
                    <a:pt x="8598" y="33338"/>
                  </a:cubicBezTo>
                  <a:cubicBezTo>
                    <a:pt x="7550" y="28004"/>
                    <a:pt x="8045" y="22488"/>
                    <a:pt x="10027" y="17431"/>
                  </a:cubicBezTo>
                  <a:cubicBezTo>
                    <a:pt x="11932" y="11811"/>
                    <a:pt x="14218" y="6001"/>
                    <a:pt x="16789" y="0"/>
                  </a:cubicBezTo>
                  <a:cubicBezTo>
                    <a:pt x="11560" y="4038"/>
                    <a:pt x="7245" y="9134"/>
                    <a:pt x="4121" y="14954"/>
                  </a:cubicBezTo>
                  <a:cubicBezTo>
                    <a:pt x="235" y="21174"/>
                    <a:pt x="-965" y="28699"/>
                    <a:pt x="787" y="35814"/>
                  </a:cubicBezTo>
                  <a:cubicBezTo>
                    <a:pt x="2035" y="39643"/>
                    <a:pt x="4474" y="42977"/>
                    <a:pt x="7741" y="45339"/>
                  </a:cubicBezTo>
                  <a:cubicBezTo>
                    <a:pt x="10893" y="47482"/>
                    <a:pt x="14599" y="48673"/>
                    <a:pt x="18409" y="48768"/>
                  </a:cubicBezTo>
                  <a:cubicBezTo>
                    <a:pt x="25219" y="48911"/>
                    <a:pt x="31886" y="46882"/>
                    <a:pt x="37459" y="429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-4413863" y="3670449"/>
              <a:ext cx="772536" cy="397773"/>
            </a:xfrm>
            <a:custGeom>
              <a:avLst/>
              <a:gdLst/>
              <a:ahLst/>
              <a:cxnLst/>
              <a:rect l="l" t="t" r="r" b="b"/>
              <a:pathLst>
                <a:path w="772536" h="397773" extrusionOk="0">
                  <a:moveTo>
                    <a:pt x="635472" y="0"/>
                  </a:moveTo>
                  <a:lnTo>
                    <a:pt x="772536" y="279178"/>
                  </a:lnTo>
                  <a:cubicBezTo>
                    <a:pt x="772536" y="279178"/>
                    <a:pt x="539269" y="401860"/>
                    <a:pt x="471356" y="397669"/>
                  </a:cubicBezTo>
                  <a:cubicBezTo>
                    <a:pt x="403442" y="393478"/>
                    <a:pt x="163413" y="266033"/>
                    <a:pt x="58923" y="192977"/>
                  </a:cubicBezTo>
                  <a:cubicBezTo>
                    <a:pt x="-45566" y="119920"/>
                    <a:pt x="2250" y="78677"/>
                    <a:pt x="98642" y="95440"/>
                  </a:cubicBezTo>
                  <a:cubicBezTo>
                    <a:pt x="195035" y="112204"/>
                    <a:pt x="432017" y="150590"/>
                    <a:pt x="440304" y="148019"/>
                  </a:cubicBezTo>
                  <a:cubicBezTo>
                    <a:pt x="448591" y="145447"/>
                    <a:pt x="635472" y="0"/>
                    <a:pt x="6354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-3829353" y="3716574"/>
              <a:ext cx="124998" cy="255912"/>
            </a:xfrm>
            <a:custGeom>
              <a:avLst/>
              <a:gdLst/>
              <a:ahLst/>
              <a:cxnLst/>
              <a:rect l="l" t="t" r="r" b="b"/>
              <a:pathLst>
                <a:path w="124998" h="255912" extrusionOk="0">
                  <a:moveTo>
                    <a:pt x="79441" y="154567"/>
                  </a:moveTo>
                  <a:cubicBezTo>
                    <a:pt x="63534" y="121420"/>
                    <a:pt x="47818" y="87892"/>
                    <a:pt x="30673" y="55602"/>
                  </a:cubicBezTo>
                  <a:cubicBezTo>
                    <a:pt x="21148" y="37123"/>
                    <a:pt x="11623" y="18645"/>
                    <a:pt x="1336" y="262"/>
                  </a:cubicBezTo>
                  <a:cubicBezTo>
                    <a:pt x="1060" y="-53"/>
                    <a:pt x="574" y="-91"/>
                    <a:pt x="260" y="185"/>
                  </a:cubicBezTo>
                  <a:cubicBezTo>
                    <a:pt x="79" y="347"/>
                    <a:pt x="-17" y="585"/>
                    <a:pt x="2" y="833"/>
                  </a:cubicBezTo>
                  <a:cubicBezTo>
                    <a:pt x="14671" y="34647"/>
                    <a:pt x="29530" y="68651"/>
                    <a:pt x="45722" y="101798"/>
                  </a:cubicBezTo>
                  <a:cubicBezTo>
                    <a:pt x="61915" y="134945"/>
                    <a:pt x="77822" y="167997"/>
                    <a:pt x="94395" y="200858"/>
                  </a:cubicBezTo>
                  <a:cubicBezTo>
                    <a:pt x="103920" y="219908"/>
                    <a:pt x="113445" y="237815"/>
                    <a:pt x="124304" y="255913"/>
                  </a:cubicBezTo>
                  <a:cubicBezTo>
                    <a:pt x="124304" y="255913"/>
                    <a:pt x="125161" y="255913"/>
                    <a:pt x="124970" y="255913"/>
                  </a:cubicBezTo>
                  <a:cubicBezTo>
                    <a:pt x="111254" y="221146"/>
                    <a:pt x="95538" y="187904"/>
                    <a:pt x="79441" y="154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-4413923" y="3766175"/>
              <a:ext cx="472177" cy="301942"/>
            </a:xfrm>
            <a:custGeom>
              <a:avLst/>
              <a:gdLst/>
              <a:ahLst/>
              <a:cxnLst/>
              <a:rect l="l" t="t" r="r" b="b"/>
              <a:pathLst>
                <a:path w="472177" h="301942" extrusionOk="0">
                  <a:moveTo>
                    <a:pt x="472178" y="301942"/>
                  </a:moveTo>
                  <a:lnTo>
                    <a:pt x="471321" y="301942"/>
                  </a:lnTo>
                  <a:cubicBezTo>
                    <a:pt x="403407" y="297847"/>
                    <a:pt x="163473" y="170307"/>
                    <a:pt x="58983" y="97250"/>
                  </a:cubicBezTo>
                  <a:cubicBezTo>
                    <a:pt x="-13407" y="46767"/>
                    <a:pt x="-12740" y="11525"/>
                    <a:pt x="26408" y="0"/>
                  </a:cubicBezTo>
                  <a:cubicBezTo>
                    <a:pt x="149566" y="82010"/>
                    <a:pt x="322064" y="198501"/>
                    <a:pt x="472178" y="301942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-4692887" y="3757287"/>
              <a:ext cx="604646" cy="630966"/>
            </a:xfrm>
            <a:custGeom>
              <a:avLst/>
              <a:gdLst/>
              <a:ahLst/>
              <a:cxnLst/>
              <a:rect l="l" t="t" r="r" b="b"/>
              <a:pathLst>
                <a:path w="604646" h="630966" extrusionOk="0">
                  <a:moveTo>
                    <a:pt x="0" y="630966"/>
                  </a:moveTo>
                  <a:lnTo>
                    <a:pt x="604647" y="596867"/>
                  </a:lnTo>
                  <a:lnTo>
                    <a:pt x="560451" y="405891"/>
                  </a:lnTo>
                  <a:cubicBezTo>
                    <a:pt x="560451" y="405891"/>
                    <a:pt x="606362" y="359790"/>
                    <a:pt x="571881" y="281113"/>
                  </a:cubicBezTo>
                  <a:cubicBezTo>
                    <a:pt x="549307" y="229678"/>
                    <a:pt x="455485" y="112044"/>
                    <a:pt x="408908" y="63657"/>
                  </a:cubicBezTo>
                  <a:cubicBezTo>
                    <a:pt x="295275" y="-54167"/>
                    <a:pt x="227933" y="21176"/>
                    <a:pt x="201549" y="55561"/>
                  </a:cubicBezTo>
                  <a:cubicBezTo>
                    <a:pt x="100013" y="186911"/>
                    <a:pt x="0" y="630966"/>
                    <a:pt x="0" y="63096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-4690411" y="3768176"/>
              <a:ext cx="598741" cy="609409"/>
            </a:xfrm>
            <a:custGeom>
              <a:avLst/>
              <a:gdLst/>
              <a:ahLst/>
              <a:cxnLst/>
              <a:rect l="l" t="t" r="r" b="b"/>
              <a:pathLst>
                <a:path w="598741" h="609409" extrusionOk="0">
                  <a:moveTo>
                    <a:pt x="348901" y="6191"/>
                  </a:moveTo>
                  <a:lnTo>
                    <a:pt x="227838" y="13906"/>
                  </a:lnTo>
                  <a:cubicBezTo>
                    <a:pt x="231096" y="11163"/>
                    <a:pt x="234505" y="8582"/>
                    <a:pt x="238030" y="6191"/>
                  </a:cubicBezTo>
                  <a:lnTo>
                    <a:pt x="336804" y="0"/>
                  </a:lnTo>
                  <a:cubicBezTo>
                    <a:pt x="340938" y="1857"/>
                    <a:pt x="344976" y="3924"/>
                    <a:pt x="348901" y="6191"/>
                  </a:cubicBezTo>
                  <a:close/>
                  <a:moveTo>
                    <a:pt x="406051" y="52769"/>
                  </a:moveTo>
                  <a:lnTo>
                    <a:pt x="401860" y="48578"/>
                  </a:lnTo>
                  <a:lnTo>
                    <a:pt x="186214" y="62389"/>
                  </a:lnTo>
                  <a:cubicBezTo>
                    <a:pt x="184690" y="64770"/>
                    <a:pt x="183166" y="67056"/>
                    <a:pt x="181642" y="69628"/>
                  </a:cubicBezTo>
                  <a:lnTo>
                    <a:pt x="408432" y="55245"/>
                  </a:lnTo>
                  <a:close/>
                  <a:moveTo>
                    <a:pt x="446913" y="98584"/>
                  </a:moveTo>
                  <a:lnTo>
                    <a:pt x="155924" y="117062"/>
                  </a:lnTo>
                  <a:cubicBezTo>
                    <a:pt x="154781" y="119444"/>
                    <a:pt x="153638" y="121825"/>
                    <a:pt x="152591" y="124301"/>
                  </a:cubicBezTo>
                  <a:lnTo>
                    <a:pt x="452438" y="105251"/>
                  </a:lnTo>
                  <a:cubicBezTo>
                    <a:pt x="450913" y="103061"/>
                    <a:pt x="449199" y="100774"/>
                    <a:pt x="447294" y="99060"/>
                  </a:cubicBezTo>
                  <a:close/>
                  <a:moveTo>
                    <a:pt x="487585" y="148780"/>
                  </a:moveTo>
                  <a:lnTo>
                    <a:pt x="132207" y="171450"/>
                  </a:lnTo>
                  <a:lnTo>
                    <a:pt x="129350" y="178594"/>
                  </a:lnTo>
                  <a:lnTo>
                    <a:pt x="493205" y="155543"/>
                  </a:lnTo>
                  <a:cubicBezTo>
                    <a:pt x="491585" y="153353"/>
                    <a:pt x="489775" y="150971"/>
                    <a:pt x="487966" y="148780"/>
                  </a:cubicBezTo>
                  <a:close/>
                  <a:moveTo>
                    <a:pt x="525685" y="199168"/>
                  </a:moveTo>
                  <a:lnTo>
                    <a:pt x="111252" y="225552"/>
                  </a:lnTo>
                  <a:lnTo>
                    <a:pt x="108680" y="232791"/>
                  </a:lnTo>
                  <a:lnTo>
                    <a:pt x="530447" y="206026"/>
                  </a:lnTo>
                  <a:close/>
                  <a:moveTo>
                    <a:pt x="558737" y="249936"/>
                  </a:moveTo>
                  <a:lnTo>
                    <a:pt x="92012" y="279654"/>
                  </a:lnTo>
                  <a:cubicBezTo>
                    <a:pt x="91250" y="282035"/>
                    <a:pt x="90392" y="284416"/>
                    <a:pt x="89535" y="286798"/>
                  </a:cubicBezTo>
                  <a:lnTo>
                    <a:pt x="562737" y="256794"/>
                  </a:lnTo>
                  <a:cubicBezTo>
                    <a:pt x="561499" y="254603"/>
                    <a:pt x="560165" y="252317"/>
                    <a:pt x="558737" y="249936"/>
                  </a:cubicBezTo>
                  <a:close/>
                  <a:moveTo>
                    <a:pt x="579596" y="301371"/>
                  </a:moveTo>
                  <a:lnTo>
                    <a:pt x="74771" y="333470"/>
                  </a:lnTo>
                  <a:lnTo>
                    <a:pt x="72485" y="340709"/>
                  </a:lnTo>
                  <a:lnTo>
                    <a:pt x="580739" y="308610"/>
                  </a:lnTo>
                  <a:cubicBezTo>
                    <a:pt x="580454" y="306133"/>
                    <a:pt x="579977" y="303752"/>
                    <a:pt x="579596" y="301371"/>
                  </a:cubicBezTo>
                  <a:close/>
                  <a:moveTo>
                    <a:pt x="58579" y="387096"/>
                  </a:moveTo>
                  <a:cubicBezTo>
                    <a:pt x="57817" y="389572"/>
                    <a:pt x="57150" y="391954"/>
                    <a:pt x="56388" y="394335"/>
                  </a:cubicBezTo>
                  <a:lnTo>
                    <a:pt x="576739" y="361188"/>
                  </a:lnTo>
                  <a:cubicBezTo>
                    <a:pt x="577501" y="358902"/>
                    <a:pt x="578263" y="356521"/>
                    <a:pt x="578930" y="353949"/>
                  </a:cubicBezTo>
                  <a:close/>
                  <a:moveTo>
                    <a:pt x="560927" y="408051"/>
                  </a:moveTo>
                  <a:lnTo>
                    <a:pt x="43148" y="440912"/>
                  </a:lnTo>
                  <a:cubicBezTo>
                    <a:pt x="42481" y="443294"/>
                    <a:pt x="41910" y="445675"/>
                    <a:pt x="41148" y="448056"/>
                  </a:cubicBezTo>
                  <a:lnTo>
                    <a:pt x="562737" y="415195"/>
                  </a:lnTo>
                  <a:close/>
                  <a:moveTo>
                    <a:pt x="573119" y="460057"/>
                  </a:moveTo>
                  <a:lnTo>
                    <a:pt x="28670" y="494633"/>
                  </a:lnTo>
                  <a:cubicBezTo>
                    <a:pt x="28004" y="497110"/>
                    <a:pt x="27242" y="499491"/>
                    <a:pt x="26670" y="501872"/>
                  </a:cubicBezTo>
                  <a:lnTo>
                    <a:pt x="574643" y="467011"/>
                  </a:lnTo>
                  <a:close/>
                  <a:moveTo>
                    <a:pt x="585121" y="512159"/>
                  </a:moveTo>
                  <a:lnTo>
                    <a:pt x="14764" y="548354"/>
                  </a:lnTo>
                  <a:cubicBezTo>
                    <a:pt x="14192" y="550831"/>
                    <a:pt x="13525" y="553212"/>
                    <a:pt x="12954" y="555498"/>
                  </a:cubicBezTo>
                  <a:lnTo>
                    <a:pt x="586740" y="519017"/>
                  </a:lnTo>
                  <a:close/>
                  <a:moveTo>
                    <a:pt x="597218" y="564166"/>
                  </a:moveTo>
                  <a:lnTo>
                    <a:pt x="1715" y="602266"/>
                  </a:lnTo>
                  <a:cubicBezTo>
                    <a:pt x="1143" y="604933"/>
                    <a:pt x="476" y="607314"/>
                    <a:pt x="0" y="609409"/>
                  </a:cubicBezTo>
                  <a:lnTo>
                    <a:pt x="598742" y="571309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-4315951" y="4167749"/>
              <a:ext cx="159702" cy="9620"/>
            </a:xfrm>
            <a:custGeom>
              <a:avLst/>
              <a:gdLst/>
              <a:ahLst/>
              <a:cxnLst/>
              <a:rect l="l" t="t" r="r" b="b"/>
              <a:pathLst>
                <a:path w="159702" h="9620" extrusionOk="0">
                  <a:moveTo>
                    <a:pt x="921" y="7144"/>
                  </a:moveTo>
                  <a:cubicBezTo>
                    <a:pt x="27000" y="2820"/>
                    <a:pt x="53356" y="429"/>
                    <a:pt x="79788" y="0"/>
                  </a:cubicBezTo>
                  <a:cubicBezTo>
                    <a:pt x="93028" y="0"/>
                    <a:pt x="106077" y="571"/>
                    <a:pt x="119126" y="1429"/>
                  </a:cubicBezTo>
                  <a:cubicBezTo>
                    <a:pt x="125699" y="1429"/>
                    <a:pt x="132176" y="2096"/>
                    <a:pt x="138748" y="2191"/>
                  </a:cubicBezTo>
                  <a:cubicBezTo>
                    <a:pt x="145606" y="2610"/>
                    <a:pt x="152483" y="2162"/>
                    <a:pt x="159227" y="858"/>
                  </a:cubicBezTo>
                  <a:cubicBezTo>
                    <a:pt x="159493" y="858"/>
                    <a:pt x="159703" y="1067"/>
                    <a:pt x="159703" y="1334"/>
                  </a:cubicBezTo>
                  <a:cubicBezTo>
                    <a:pt x="159703" y="1600"/>
                    <a:pt x="159493" y="1810"/>
                    <a:pt x="159227" y="1810"/>
                  </a:cubicBezTo>
                  <a:cubicBezTo>
                    <a:pt x="152988" y="3734"/>
                    <a:pt x="146625" y="5229"/>
                    <a:pt x="140177" y="6287"/>
                  </a:cubicBezTo>
                  <a:cubicBezTo>
                    <a:pt x="133862" y="7144"/>
                    <a:pt x="127499" y="7553"/>
                    <a:pt x="121127" y="7525"/>
                  </a:cubicBezTo>
                  <a:cubicBezTo>
                    <a:pt x="107792" y="7525"/>
                    <a:pt x="94457" y="7525"/>
                    <a:pt x="81122" y="7525"/>
                  </a:cubicBezTo>
                  <a:cubicBezTo>
                    <a:pt x="54166" y="7525"/>
                    <a:pt x="27305" y="7525"/>
                    <a:pt x="445" y="9620"/>
                  </a:cubicBezTo>
                  <a:cubicBezTo>
                    <a:pt x="-127" y="9430"/>
                    <a:pt x="-317" y="7334"/>
                    <a:pt x="921" y="71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-4373190" y="4184799"/>
              <a:ext cx="128644" cy="31060"/>
            </a:xfrm>
            <a:custGeom>
              <a:avLst/>
              <a:gdLst/>
              <a:ahLst/>
              <a:cxnLst/>
              <a:rect l="l" t="t" r="r" b="b"/>
              <a:pathLst>
                <a:path w="128644" h="31060" extrusionOk="0">
                  <a:moveTo>
                    <a:pt x="914" y="28956"/>
                  </a:moveTo>
                  <a:cubicBezTo>
                    <a:pt x="21383" y="21479"/>
                    <a:pt x="42243" y="15116"/>
                    <a:pt x="63398" y="9906"/>
                  </a:cubicBezTo>
                  <a:cubicBezTo>
                    <a:pt x="73971" y="7334"/>
                    <a:pt x="84734" y="5334"/>
                    <a:pt x="95497" y="3620"/>
                  </a:cubicBezTo>
                  <a:lnTo>
                    <a:pt x="110928" y="1429"/>
                  </a:lnTo>
                  <a:cubicBezTo>
                    <a:pt x="116643" y="762"/>
                    <a:pt x="122453" y="762"/>
                    <a:pt x="128168" y="0"/>
                  </a:cubicBezTo>
                  <a:cubicBezTo>
                    <a:pt x="128435" y="0"/>
                    <a:pt x="128644" y="210"/>
                    <a:pt x="128644" y="476"/>
                  </a:cubicBezTo>
                  <a:cubicBezTo>
                    <a:pt x="128644" y="743"/>
                    <a:pt x="128435" y="953"/>
                    <a:pt x="128168" y="953"/>
                  </a:cubicBezTo>
                  <a:cubicBezTo>
                    <a:pt x="122834" y="1810"/>
                    <a:pt x="117595" y="3620"/>
                    <a:pt x="112357" y="4858"/>
                  </a:cubicBezTo>
                  <a:lnTo>
                    <a:pt x="96450" y="8477"/>
                  </a:lnTo>
                  <a:cubicBezTo>
                    <a:pt x="85877" y="10954"/>
                    <a:pt x="75304" y="13526"/>
                    <a:pt x="64636" y="15907"/>
                  </a:cubicBezTo>
                  <a:cubicBezTo>
                    <a:pt x="43396" y="20669"/>
                    <a:pt x="22250" y="25432"/>
                    <a:pt x="1200" y="31052"/>
                  </a:cubicBezTo>
                  <a:cubicBezTo>
                    <a:pt x="619" y="31128"/>
                    <a:pt x="85" y="30728"/>
                    <a:pt x="9" y="30147"/>
                  </a:cubicBezTo>
                  <a:cubicBezTo>
                    <a:pt x="-67" y="29566"/>
                    <a:pt x="333" y="29032"/>
                    <a:pt x="914" y="289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-4805544" y="3768941"/>
              <a:ext cx="589006" cy="579561"/>
            </a:xfrm>
            <a:custGeom>
              <a:avLst/>
              <a:gdLst/>
              <a:ahLst/>
              <a:cxnLst/>
              <a:rect l="l" t="t" r="r" b="b"/>
              <a:pathLst>
                <a:path w="589006" h="579561" extrusionOk="0">
                  <a:moveTo>
                    <a:pt x="309634" y="36858"/>
                  </a:moveTo>
                  <a:cubicBezTo>
                    <a:pt x="208383" y="123250"/>
                    <a:pt x="-52316" y="464912"/>
                    <a:pt x="9311" y="539683"/>
                  </a:cubicBezTo>
                  <a:cubicBezTo>
                    <a:pt x="70938" y="614454"/>
                    <a:pt x="467654" y="568258"/>
                    <a:pt x="582049" y="529110"/>
                  </a:cubicBezTo>
                  <a:cubicBezTo>
                    <a:pt x="616053" y="517394"/>
                    <a:pt x="516326" y="302320"/>
                    <a:pt x="478989" y="293271"/>
                  </a:cubicBezTo>
                  <a:cubicBezTo>
                    <a:pt x="447842" y="285746"/>
                    <a:pt x="278011" y="340896"/>
                    <a:pt x="274392" y="331371"/>
                  </a:cubicBezTo>
                  <a:cubicBezTo>
                    <a:pt x="270772" y="321846"/>
                    <a:pt x="304776" y="245646"/>
                    <a:pt x="359545" y="109915"/>
                  </a:cubicBezTo>
                  <a:cubicBezTo>
                    <a:pt x="422791" y="-46676"/>
                    <a:pt x="354021" y="-1242"/>
                    <a:pt x="309634" y="3685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-4158915" y="3976627"/>
              <a:ext cx="226750" cy="141374"/>
            </a:xfrm>
            <a:custGeom>
              <a:avLst/>
              <a:gdLst/>
              <a:ahLst/>
              <a:cxnLst/>
              <a:rect l="l" t="t" r="r" b="b"/>
              <a:pathLst>
                <a:path w="226750" h="141374" extrusionOk="0">
                  <a:moveTo>
                    <a:pt x="0" y="38913"/>
                  </a:moveTo>
                  <a:cubicBezTo>
                    <a:pt x="79724" y="36912"/>
                    <a:pt x="100489" y="48438"/>
                    <a:pt x="166783" y="11195"/>
                  </a:cubicBezTo>
                  <a:cubicBezTo>
                    <a:pt x="210312" y="-13284"/>
                    <a:pt x="244697" y="3956"/>
                    <a:pt x="216503" y="47581"/>
                  </a:cubicBezTo>
                  <a:cubicBezTo>
                    <a:pt x="170307" y="119018"/>
                    <a:pt x="68104" y="142831"/>
                    <a:pt x="30194" y="141307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-4375324" y="4015287"/>
              <a:ext cx="494749" cy="289146"/>
            </a:xfrm>
            <a:custGeom>
              <a:avLst/>
              <a:gdLst/>
              <a:ahLst/>
              <a:cxnLst/>
              <a:rect l="l" t="t" r="r" b="b"/>
              <a:pathLst>
                <a:path w="494749" h="289146" extrusionOk="0">
                  <a:moveTo>
                    <a:pt x="0" y="51974"/>
                  </a:moveTo>
                  <a:cubicBezTo>
                    <a:pt x="0" y="51974"/>
                    <a:pt x="93726" y="13112"/>
                    <a:pt x="178403" y="2634"/>
                  </a:cubicBezTo>
                  <a:cubicBezTo>
                    <a:pt x="236982" y="-4700"/>
                    <a:pt x="366141" y="-6319"/>
                    <a:pt x="473678" y="133222"/>
                  </a:cubicBezTo>
                  <a:cubicBezTo>
                    <a:pt x="499110" y="166274"/>
                    <a:pt x="511778" y="231520"/>
                    <a:pt x="450723" y="192658"/>
                  </a:cubicBezTo>
                  <a:cubicBezTo>
                    <a:pt x="407194" y="164940"/>
                    <a:pt x="387953" y="134270"/>
                    <a:pt x="359759" y="122840"/>
                  </a:cubicBezTo>
                  <a:cubicBezTo>
                    <a:pt x="359759" y="122840"/>
                    <a:pt x="366236" y="207708"/>
                    <a:pt x="332137" y="231996"/>
                  </a:cubicBezTo>
                  <a:cubicBezTo>
                    <a:pt x="302247" y="253228"/>
                    <a:pt x="270900" y="272325"/>
                    <a:pt x="238316" y="289146"/>
                  </a:cubicBezTo>
                  <a:cubicBezTo>
                    <a:pt x="233915" y="283879"/>
                    <a:pt x="229848" y="278345"/>
                    <a:pt x="226124" y="272573"/>
                  </a:cubicBezTo>
                  <a:cubicBezTo>
                    <a:pt x="226124" y="272573"/>
                    <a:pt x="192024" y="292194"/>
                    <a:pt x="133636" y="279812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-4184246" y="4019636"/>
              <a:ext cx="225144" cy="347317"/>
            </a:xfrm>
            <a:custGeom>
              <a:avLst/>
              <a:gdLst/>
              <a:ahLst/>
              <a:cxnLst/>
              <a:rect l="l" t="t" r="r" b="b"/>
              <a:pathLst>
                <a:path w="225144" h="347317" extrusionOk="0">
                  <a:moveTo>
                    <a:pt x="43809" y="0"/>
                  </a:moveTo>
                  <a:cubicBezTo>
                    <a:pt x="69431" y="17336"/>
                    <a:pt x="123152" y="54959"/>
                    <a:pt x="156394" y="100965"/>
                  </a:cubicBezTo>
                  <a:cubicBezTo>
                    <a:pt x="193351" y="152114"/>
                    <a:pt x="250692" y="260604"/>
                    <a:pt x="212592" y="287464"/>
                  </a:cubicBezTo>
                  <a:cubicBezTo>
                    <a:pt x="184779" y="307181"/>
                    <a:pt x="159252" y="267653"/>
                    <a:pt x="159252" y="267653"/>
                  </a:cubicBezTo>
                  <a:cubicBezTo>
                    <a:pt x="159252" y="267653"/>
                    <a:pt x="173444" y="317468"/>
                    <a:pt x="144393" y="329755"/>
                  </a:cubicBezTo>
                  <a:cubicBezTo>
                    <a:pt x="117913" y="340995"/>
                    <a:pt x="100006" y="309277"/>
                    <a:pt x="100006" y="309277"/>
                  </a:cubicBezTo>
                  <a:cubicBezTo>
                    <a:pt x="100006" y="309277"/>
                    <a:pt x="103435" y="340995"/>
                    <a:pt x="75813" y="346805"/>
                  </a:cubicBezTo>
                  <a:cubicBezTo>
                    <a:pt x="42570" y="353854"/>
                    <a:pt x="40856" y="286226"/>
                    <a:pt x="1041" y="264319"/>
                  </a:cubicBezTo>
                  <a:cubicBezTo>
                    <a:pt x="-7912" y="259652"/>
                    <a:pt x="43809" y="0"/>
                    <a:pt x="4380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-4088811" y="4150756"/>
              <a:ext cx="64388" cy="137040"/>
            </a:xfrm>
            <a:custGeom>
              <a:avLst/>
              <a:gdLst/>
              <a:ahLst/>
              <a:cxnLst/>
              <a:rect l="l" t="t" r="r" b="b"/>
              <a:pathLst>
                <a:path w="64388" h="137040" extrusionOk="0">
                  <a:moveTo>
                    <a:pt x="476" y="39"/>
                  </a:moveTo>
                  <a:cubicBezTo>
                    <a:pt x="35042" y="37682"/>
                    <a:pt x="57341" y="84954"/>
                    <a:pt x="64389" y="135580"/>
                  </a:cubicBezTo>
                  <a:cubicBezTo>
                    <a:pt x="64389" y="136818"/>
                    <a:pt x="63532" y="137675"/>
                    <a:pt x="63246" y="136437"/>
                  </a:cubicBezTo>
                  <a:cubicBezTo>
                    <a:pt x="47768" y="88698"/>
                    <a:pt x="26527" y="43025"/>
                    <a:pt x="0" y="420"/>
                  </a:cubicBezTo>
                  <a:cubicBezTo>
                    <a:pt x="0" y="420"/>
                    <a:pt x="191" y="-152"/>
                    <a:pt x="47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-4139389" y="4189561"/>
              <a:ext cx="56197" cy="140506"/>
            </a:xfrm>
            <a:custGeom>
              <a:avLst/>
              <a:gdLst/>
              <a:ahLst/>
              <a:cxnLst/>
              <a:rect l="l" t="t" r="r" b="b"/>
              <a:pathLst>
                <a:path w="56197" h="140506" extrusionOk="0">
                  <a:moveTo>
                    <a:pt x="476" y="0"/>
                  </a:moveTo>
                  <a:cubicBezTo>
                    <a:pt x="17145" y="19050"/>
                    <a:pt x="52483" y="81344"/>
                    <a:pt x="56197" y="139065"/>
                  </a:cubicBezTo>
                  <a:cubicBezTo>
                    <a:pt x="56197" y="140398"/>
                    <a:pt x="55340" y="141065"/>
                    <a:pt x="54959" y="139922"/>
                  </a:cubicBezTo>
                  <a:cubicBezTo>
                    <a:pt x="42005" y="91469"/>
                    <a:pt x="23565" y="44653"/>
                    <a:pt x="0" y="381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-4016517" y="4137538"/>
              <a:ext cx="137993" cy="84985"/>
            </a:xfrm>
            <a:custGeom>
              <a:avLst/>
              <a:gdLst/>
              <a:ahLst/>
              <a:cxnLst/>
              <a:rect l="l" t="t" r="r" b="b"/>
              <a:pathLst>
                <a:path w="137993" h="84985" extrusionOk="0">
                  <a:moveTo>
                    <a:pt x="476" y="18"/>
                  </a:moveTo>
                  <a:cubicBezTo>
                    <a:pt x="25241" y="10495"/>
                    <a:pt x="40386" y="24973"/>
                    <a:pt x="60293" y="42404"/>
                  </a:cubicBezTo>
                  <a:cubicBezTo>
                    <a:pt x="70018" y="51119"/>
                    <a:pt x="80191" y="59320"/>
                    <a:pt x="90773" y="66978"/>
                  </a:cubicBezTo>
                  <a:cubicBezTo>
                    <a:pt x="100298" y="73741"/>
                    <a:pt x="114967" y="84028"/>
                    <a:pt x="127063" y="76503"/>
                  </a:cubicBezTo>
                  <a:cubicBezTo>
                    <a:pt x="132979" y="71522"/>
                    <a:pt x="135684" y="63692"/>
                    <a:pt x="134112" y="56120"/>
                  </a:cubicBezTo>
                  <a:cubicBezTo>
                    <a:pt x="132217" y="45395"/>
                    <a:pt x="128616" y="35041"/>
                    <a:pt x="123444" y="25449"/>
                  </a:cubicBezTo>
                  <a:cubicBezTo>
                    <a:pt x="123444" y="25449"/>
                    <a:pt x="123444" y="24783"/>
                    <a:pt x="124016" y="25449"/>
                  </a:cubicBezTo>
                  <a:cubicBezTo>
                    <a:pt x="129102" y="34241"/>
                    <a:pt x="133283" y="43528"/>
                    <a:pt x="136493" y="53167"/>
                  </a:cubicBezTo>
                  <a:cubicBezTo>
                    <a:pt x="138494" y="59749"/>
                    <a:pt x="138494" y="66778"/>
                    <a:pt x="136493" y="73360"/>
                  </a:cubicBezTo>
                  <a:cubicBezTo>
                    <a:pt x="131159" y="86981"/>
                    <a:pt x="114300" y="86981"/>
                    <a:pt x="102965" y="81742"/>
                  </a:cubicBezTo>
                  <a:cubicBezTo>
                    <a:pt x="96241" y="78370"/>
                    <a:pt x="89859" y="74350"/>
                    <a:pt x="83915" y="69741"/>
                  </a:cubicBezTo>
                  <a:cubicBezTo>
                    <a:pt x="78200" y="65454"/>
                    <a:pt x="72580" y="60882"/>
                    <a:pt x="67151" y="56215"/>
                  </a:cubicBezTo>
                  <a:cubicBezTo>
                    <a:pt x="55912" y="46690"/>
                    <a:pt x="45244" y="36403"/>
                    <a:pt x="34195" y="26687"/>
                  </a:cubicBezTo>
                  <a:cubicBezTo>
                    <a:pt x="23355" y="17486"/>
                    <a:pt x="11935" y="8990"/>
                    <a:pt x="0" y="1256"/>
                  </a:cubicBezTo>
                  <a:cubicBezTo>
                    <a:pt x="0" y="1256"/>
                    <a:pt x="0" y="-173"/>
                    <a:pt x="476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-4025470" y="4137978"/>
              <a:ext cx="68743" cy="178236"/>
            </a:xfrm>
            <a:custGeom>
              <a:avLst/>
              <a:gdLst/>
              <a:ahLst/>
              <a:cxnLst/>
              <a:rect l="l" t="t" r="r" b="b"/>
              <a:pathLst>
                <a:path w="68743" h="178236" extrusionOk="0">
                  <a:moveTo>
                    <a:pt x="52769" y="95589"/>
                  </a:moveTo>
                  <a:cubicBezTo>
                    <a:pt x="40186" y="62928"/>
                    <a:pt x="25517" y="31114"/>
                    <a:pt x="8858" y="339"/>
                  </a:cubicBezTo>
                  <a:cubicBezTo>
                    <a:pt x="8858" y="339"/>
                    <a:pt x="8858" y="-423"/>
                    <a:pt x="9430" y="339"/>
                  </a:cubicBezTo>
                  <a:cubicBezTo>
                    <a:pt x="29794" y="28733"/>
                    <a:pt x="46501" y="59584"/>
                    <a:pt x="59150" y="92160"/>
                  </a:cubicBezTo>
                  <a:cubicBezTo>
                    <a:pt x="66018" y="109905"/>
                    <a:pt x="69266" y="128860"/>
                    <a:pt x="68675" y="147881"/>
                  </a:cubicBezTo>
                  <a:cubicBezTo>
                    <a:pt x="65627" y="174551"/>
                    <a:pt x="47339" y="177599"/>
                    <a:pt x="40672" y="178170"/>
                  </a:cubicBezTo>
                  <a:cubicBezTo>
                    <a:pt x="32747" y="178656"/>
                    <a:pt x="24889" y="176446"/>
                    <a:pt x="18383" y="171884"/>
                  </a:cubicBezTo>
                  <a:cubicBezTo>
                    <a:pt x="10830" y="165988"/>
                    <a:pt x="4572" y="158597"/>
                    <a:pt x="0" y="150167"/>
                  </a:cubicBezTo>
                  <a:cubicBezTo>
                    <a:pt x="0" y="150167"/>
                    <a:pt x="0" y="149310"/>
                    <a:pt x="571" y="149691"/>
                  </a:cubicBezTo>
                  <a:cubicBezTo>
                    <a:pt x="8573" y="161311"/>
                    <a:pt x="22765" y="173408"/>
                    <a:pt x="37529" y="173122"/>
                  </a:cubicBezTo>
                  <a:cubicBezTo>
                    <a:pt x="44063" y="173236"/>
                    <a:pt x="50378" y="170731"/>
                    <a:pt x="55054" y="166169"/>
                  </a:cubicBezTo>
                  <a:cubicBezTo>
                    <a:pt x="59731" y="160178"/>
                    <a:pt x="62132" y="152710"/>
                    <a:pt x="61817" y="145119"/>
                  </a:cubicBezTo>
                  <a:cubicBezTo>
                    <a:pt x="61636" y="128212"/>
                    <a:pt x="58579" y="111467"/>
                    <a:pt x="52769" y="955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-4812386" y="3764381"/>
              <a:ext cx="531074" cy="592992"/>
            </a:xfrm>
            <a:custGeom>
              <a:avLst/>
              <a:gdLst/>
              <a:ahLst/>
              <a:cxnLst/>
              <a:rect l="l" t="t" r="r" b="b"/>
              <a:pathLst>
                <a:path w="531074" h="592992" extrusionOk="0">
                  <a:moveTo>
                    <a:pt x="437063" y="302880"/>
                  </a:moveTo>
                  <a:lnTo>
                    <a:pt x="531075" y="577009"/>
                  </a:lnTo>
                  <a:cubicBezTo>
                    <a:pt x="531075" y="577009"/>
                    <a:pt x="35203" y="630540"/>
                    <a:pt x="3104" y="541671"/>
                  </a:cubicBezTo>
                  <a:cubicBezTo>
                    <a:pt x="-28995" y="452803"/>
                    <a:pt x="196271" y="144765"/>
                    <a:pt x="291807" y="58468"/>
                  </a:cubicBezTo>
                  <a:cubicBezTo>
                    <a:pt x="402487" y="-41544"/>
                    <a:pt x="410679" y="-2301"/>
                    <a:pt x="377532" y="93806"/>
                  </a:cubicBezTo>
                  <a:cubicBezTo>
                    <a:pt x="343146" y="194295"/>
                    <a:pt x="282282" y="338598"/>
                    <a:pt x="282282" y="338598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-4685183" y="4092407"/>
              <a:ext cx="199654" cy="64018"/>
            </a:xfrm>
            <a:custGeom>
              <a:avLst/>
              <a:gdLst/>
              <a:ahLst/>
              <a:cxnLst/>
              <a:rect l="l" t="t" r="r" b="b"/>
              <a:pathLst>
                <a:path w="199654" h="64018" extrusionOk="0">
                  <a:moveTo>
                    <a:pt x="392" y="63055"/>
                  </a:moveTo>
                  <a:cubicBezTo>
                    <a:pt x="24605" y="50111"/>
                    <a:pt x="49722" y="38938"/>
                    <a:pt x="75544" y="29623"/>
                  </a:cubicBezTo>
                  <a:cubicBezTo>
                    <a:pt x="101109" y="20517"/>
                    <a:pt x="127313" y="13325"/>
                    <a:pt x="153935" y="8096"/>
                  </a:cubicBezTo>
                  <a:cubicBezTo>
                    <a:pt x="169175" y="4953"/>
                    <a:pt x="184415" y="2476"/>
                    <a:pt x="199655" y="0"/>
                  </a:cubicBezTo>
                  <a:lnTo>
                    <a:pt x="199655" y="667"/>
                  </a:lnTo>
                  <a:cubicBezTo>
                    <a:pt x="172890" y="6096"/>
                    <a:pt x="146467" y="13059"/>
                    <a:pt x="120502" y="21526"/>
                  </a:cubicBezTo>
                  <a:cubicBezTo>
                    <a:pt x="94690" y="29718"/>
                    <a:pt x="68972" y="38290"/>
                    <a:pt x="43445" y="47434"/>
                  </a:cubicBezTo>
                  <a:cubicBezTo>
                    <a:pt x="29062" y="52578"/>
                    <a:pt x="14870" y="58388"/>
                    <a:pt x="582" y="64008"/>
                  </a:cubicBezTo>
                  <a:cubicBezTo>
                    <a:pt x="316" y="64065"/>
                    <a:pt x="68" y="63893"/>
                    <a:pt x="11" y="63627"/>
                  </a:cubicBezTo>
                  <a:cubicBezTo>
                    <a:pt x="-46" y="63360"/>
                    <a:pt x="125" y="63112"/>
                    <a:pt x="392" y="630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-4530677" y="3953151"/>
              <a:ext cx="155045" cy="150780"/>
            </a:xfrm>
            <a:custGeom>
              <a:avLst/>
              <a:gdLst/>
              <a:ahLst/>
              <a:cxnLst/>
              <a:rect l="l" t="t" r="r" b="b"/>
              <a:pathLst>
                <a:path w="155045" h="150780" extrusionOk="0">
                  <a:moveTo>
                    <a:pt x="153639" y="113252"/>
                  </a:moveTo>
                  <a:cubicBezTo>
                    <a:pt x="151162" y="113252"/>
                    <a:pt x="14003" y="141827"/>
                    <a:pt x="9430" y="143732"/>
                  </a:cubicBezTo>
                  <a:cubicBezTo>
                    <a:pt x="10192" y="141827"/>
                    <a:pt x="41911" y="74200"/>
                    <a:pt x="46673" y="64294"/>
                  </a:cubicBezTo>
                  <a:cubicBezTo>
                    <a:pt x="46673" y="63341"/>
                    <a:pt x="47530" y="62294"/>
                    <a:pt x="48007" y="61341"/>
                  </a:cubicBezTo>
                  <a:cubicBezTo>
                    <a:pt x="50959" y="57055"/>
                    <a:pt x="53912" y="52769"/>
                    <a:pt x="56674" y="48292"/>
                  </a:cubicBezTo>
                  <a:lnTo>
                    <a:pt x="67247" y="31242"/>
                  </a:lnTo>
                  <a:cubicBezTo>
                    <a:pt x="67247" y="31242"/>
                    <a:pt x="67247" y="31242"/>
                    <a:pt x="67247" y="31242"/>
                  </a:cubicBezTo>
                  <a:lnTo>
                    <a:pt x="55722" y="47435"/>
                  </a:lnTo>
                  <a:cubicBezTo>
                    <a:pt x="54007" y="50006"/>
                    <a:pt x="52293" y="52578"/>
                    <a:pt x="50674" y="55245"/>
                  </a:cubicBezTo>
                  <a:cubicBezTo>
                    <a:pt x="53912" y="48196"/>
                    <a:pt x="56960" y="41148"/>
                    <a:pt x="60199" y="34100"/>
                  </a:cubicBezTo>
                  <a:cubicBezTo>
                    <a:pt x="65057" y="22860"/>
                    <a:pt x="69724" y="11430"/>
                    <a:pt x="74105" y="0"/>
                  </a:cubicBezTo>
                  <a:lnTo>
                    <a:pt x="73534" y="0"/>
                  </a:lnTo>
                  <a:cubicBezTo>
                    <a:pt x="64009" y="19717"/>
                    <a:pt x="54484" y="39053"/>
                    <a:pt x="44959" y="58769"/>
                  </a:cubicBezTo>
                  <a:cubicBezTo>
                    <a:pt x="35434" y="78486"/>
                    <a:pt x="-190" y="150781"/>
                    <a:pt x="1" y="150781"/>
                  </a:cubicBezTo>
                  <a:cubicBezTo>
                    <a:pt x="191" y="150781"/>
                    <a:pt x="151448" y="115919"/>
                    <a:pt x="154401" y="115157"/>
                  </a:cubicBezTo>
                  <a:cubicBezTo>
                    <a:pt x="154925" y="114948"/>
                    <a:pt x="155182" y="114348"/>
                    <a:pt x="154973" y="113824"/>
                  </a:cubicBezTo>
                  <a:cubicBezTo>
                    <a:pt x="154763" y="113300"/>
                    <a:pt x="154163" y="113043"/>
                    <a:pt x="153639" y="113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-4439941" y="4093867"/>
              <a:ext cx="81008" cy="235902"/>
            </a:xfrm>
            <a:custGeom>
              <a:avLst/>
              <a:gdLst/>
              <a:ahLst/>
              <a:cxnLst/>
              <a:rect l="l" t="t" r="r" b="b"/>
              <a:pathLst>
                <a:path w="81008" h="235902" extrusionOk="0">
                  <a:moveTo>
                    <a:pt x="52520" y="143129"/>
                  </a:moveTo>
                  <a:cubicBezTo>
                    <a:pt x="42233" y="112554"/>
                    <a:pt x="32232" y="81978"/>
                    <a:pt x="20802" y="51784"/>
                  </a:cubicBezTo>
                  <a:cubicBezTo>
                    <a:pt x="14230" y="34544"/>
                    <a:pt x="7848" y="17399"/>
                    <a:pt x="1181" y="254"/>
                  </a:cubicBezTo>
                  <a:cubicBezTo>
                    <a:pt x="1181" y="-317"/>
                    <a:pt x="-248" y="254"/>
                    <a:pt x="38" y="254"/>
                  </a:cubicBezTo>
                  <a:cubicBezTo>
                    <a:pt x="9087" y="31401"/>
                    <a:pt x="18326" y="62547"/>
                    <a:pt x="28613" y="93218"/>
                  </a:cubicBezTo>
                  <a:cubicBezTo>
                    <a:pt x="38900" y="123888"/>
                    <a:pt x="49377" y="154368"/>
                    <a:pt x="60236" y="184753"/>
                  </a:cubicBezTo>
                  <a:cubicBezTo>
                    <a:pt x="66589" y="202022"/>
                    <a:pt x="73285" y="219072"/>
                    <a:pt x="80333" y="235902"/>
                  </a:cubicBezTo>
                  <a:cubicBezTo>
                    <a:pt x="80333" y="235902"/>
                    <a:pt x="81095" y="235902"/>
                    <a:pt x="81000" y="235902"/>
                  </a:cubicBezTo>
                  <a:cubicBezTo>
                    <a:pt x="73190" y="204660"/>
                    <a:pt x="62903" y="173990"/>
                    <a:pt x="52520" y="143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-4769764" y="4315434"/>
              <a:ext cx="493786" cy="44839"/>
            </a:xfrm>
            <a:custGeom>
              <a:avLst/>
              <a:gdLst/>
              <a:ahLst/>
              <a:cxnLst/>
              <a:rect l="l" t="t" r="r" b="b"/>
              <a:pathLst>
                <a:path w="493786" h="44839" extrusionOk="0">
                  <a:moveTo>
                    <a:pt x="493787" y="30719"/>
                  </a:moveTo>
                  <a:cubicBezTo>
                    <a:pt x="489786" y="22146"/>
                    <a:pt x="485024" y="9954"/>
                    <a:pt x="480737" y="1572"/>
                  </a:cubicBezTo>
                  <a:cubicBezTo>
                    <a:pt x="479594" y="-618"/>
                    <a:pt x="477975" y="-428"/>
                    <a:pt x="478832" y="1572"/>
                  </a:cubicBezTo>
                  <a:cubicBezTo>
                    <a:pt x="481690" y="9288"/>
                    <a:pt x="483785" y="17765"/>
                    <a:pt x="486548" y="25671"/>
                  </a:cubicBezTo>
                  <a:lnTo>
                    <a:pt x="465783" y="27290"/>
                  </a:lnTo>
                  <a:lnTo>
                    <a:pt x="441685" y="29576"/>
                  </a:lnTo>
                  <a:cubicBezTo>
                    <a:pt x="425969" y="31005"/>
                    <a:pt x="410252" y="32243"/>
                    <a:pt x="394060" y="33386"/>
                  </a:cubicBezTo>
                  <a:cubicBezTo>
                    <a:pt x="362313" y="35605"/>
                    <a:pt x="330404" y="37129"/>
                    <a:pt x="298334" y="37958"/>
                  </a:cubicBezTo>
                  <a:cubicBezTo>
                    <a:pt x="234240" y="40025"/>
                    <a:pt x="170079" y="38748"/>
                    <a:pt x="106119" y="34148"/>
                  </a:cubicBezTo>
                  <a:cubicBezTo>
                    <a:pt x="88307" y="32814"/>
                    <a:pt x="70400" y="31100"/>
                    <a:pt x="52589" y="28814"/>
                  </a:cubicBezTo>
                  <a:cubicBezTo>
                    <a:pt x="35024" y="26871"/>
                    <a:pt x="17565" y="24004"/>
                    <a:pt x="296" y="20241"/>
                  </a:cubicBezTo>
                  <a:cubicBezTo>
                    <a:pt x="296" y="20241"/>
                    <a:pt x="-370" y="21004"/>
                    <a:pt x="296" y="21099"/>
                  </a:cubicBezTo>
                  <a:cubicBezTo>
                    <a:pt x="15003" y="25985"/>
                    <a:pt x="30062" y="29709"/>
                    <a:pt x="45350" y="32243"/>
                  </a:cubicBezTo>
                  <a:cubicBezTo>
                    <a:pt x="61447" y="34910"/>
                    <a:pt x="77544" y="37101"/>
                    <a:pt x="93641" y="38720"/>
                  </a:cubicBezTo>
                  <a:cubicBezTo>
                    <a:pt x="125836" y="42054"/>
                    <a:pt x="158221" y="43578"/>
                    <a:pt x="190511" y="44340"/>
                  </a:cubicBezTo>
                  <a:cubicBezTo>
                    <a:pt x="254642" y="45673"/>
                    <a:pt x="318746" y="44340"/>
                    <a:pt x="382820" y="40339"/>
                  </a:cubicBezTo>
                  <a:cubicBezTo>
                    <a:pt x="400794" y="39263"/>
                    <a:pt x="418730" y="37958"/>
                    <a:pt x="436637" y="36434"/>
                  </a:cubicBezTo>
                  <a:cubicBezTo>
                    <a:pt x="446162" y="35672"/>
                    <a:pt x="454734" y="34910"/>
                    <a:pt x="463688" y="33957"/>
                  </a:cubicBezTo>
                  <a:cubicBezTo>
                    <a:pt x="473794" y="33738"/>
                    <a:pt x="483862" y="32653"/>
                    <a:pt x="493787" y="307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 rot="-5374217">
              <a:off x="-3928045" y="4046780"/>
              <a:ext cx="27909" cy="623333"/>
            </a:xfrm>
            <a:custGeom>
              <a:avLst/>
              <a:gdLst/>
              <a:ahLst/>
              <a:cxnLst/>
              <a:rect l="l" t="t" r="r" b="b"/>
              <a:pathLst>
                <a:path w="27908" h="623315" extrusionOk="0">
                  <a:moveTo>
                    <a:pt x="0" y="0"/>
                  </a:moveTo>
                  <a:lnTo>
                    <a:pt x="27908" y="0"/>
                  </a:lnTo>
                  <a:lnTo>
                    <a:pt x="27908" y="623316"/>
                  </a:lnTo>
                  <a:lnTo>
                    <a:pt x="0" y="623316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-4026328" y="4343771"/>
              <a:ext cx="423862" cy="30765"/>
            </a:xfrm>
            <a:custGeom>
              <a:avLst/>
              <a:gdLst/>
              <a:ahLst/>
              <a:cxnLst/>
              <a:rect l="l" t="t" r="r" b="b"/>
              <a:pathLst>
                <a:path w="423862" h="30765" extrusionOk="0">
                  <a:moveTo>
                    <a:pt x="423863" y="2857"/>
                  </a:moveTo>
                  <a:lnTo>
                    <a:pt x="423672" y="30766"/>
                  </a:lnTo>
                  <a:lnTo>
                    <a:pt x="0" y="27813"/>
                  </a:lnTo>
                  <a:lnTo>
                    <a:pt x="21622" y="0"/>
                  </a:lnTo>
                  <a:lnTo>
                    <a:pt x="423863" y="285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940603" y="3987917"/>
              <a:ext cx="627221" cy="388143"/>
            </a:xfrm>
            <a:custGeom>
              <a:avLst/>
              <a:gdLst/>
              <a:ahLst/>
              <a:cxnLst/>
              <a:rect l="l" t="t" r="r" b="b"/>
              <a:pathLst>
                <a:path w="627221" h="388143" extrusionOk="0">
                  <a:moveTo>
                    <a:pt x="0" y="384238"/>
                  </a:moveTo>
                  <a:lnTo>
                    <a:pt x="545497" y="388144"/>
                  </a:lnTo>
                  <a:lnTo>
                    <a:pt x="627221" y="3810"/>
                  </a:lnTo>
                  <a:lnTo>
                    <a:pt x="81725" y="0"/>
                  </a:lnTo>
                  <a:lnTo>
                    <a:pt x="0" y="38423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-3915075" y="3988012"/>
              <a:ext cx="627125" cy="388239"/>
            </a:xfrm>
            <a:custGeom>
              <a:avLst/>
              <a:gdLst/>
              <a:ahLst/>
              <a:cxnLst/>
              <a:rect l="l" t="t" r="r" b="b"/>
              <a:pathLst>
                <a:path w="627125" h="388239" extrusionOk="0">
                  <a:moveTo>
                    <a:pt x="0" y="384334"/>
                  </a:moveTo>
                  <a:lnTo>
                    <a:pt x="545497" y="388239"/>
                  </a:lnTo>
                  <a:lnTo>
                    <a:pt x="627126" y="4001"/>
                  </a:lnTo>
                  <a:lnTo>
                    <a:pt x="81629" y="0"/>
                  </a:lnTo>
                  <a:lnTo>
                    <a:pt x="0" y="384334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-3608809" y="4140398"/>
              <a:ext cx="56598" cy="66897"/>
            </a:xfrm>
            <a:custGeom>
              <a:avLst/>
              <a:gdLst/>
              <a:ahLst/>
              <a:cxnLst/>
              <a:rect l="l" t="t" r="r" b="b"/>
              <a:pathLst>
                <a:path w="56598" h="66897" extrusionOk="0">
                  <a:moveTo>
                    <a:pt x="56541" y="27732"/>
                  </a:moveTo>
                  <a:cubicBezTo>
                    <a:pt x="57513" y="45439"/>
                    <a:pt x="46140" y="61470"/>
                    <a:pt x="29109" y="66404"/>
                  </a:cubicBezTo>
                  <a:cubicBezTo>
                    <a:pt x="13488" y="69547"/>
                    <a:pt x="534" y="57355"/>
                    <a:pt x="58" y="39162"/>
                  </a:cubicBezTo>
                  <a:cubicBezTo>
                    <a:pt x="-914" y="21455"/>
                    <a:pt x="10459" y="5425"/>
                    <a:pt x="27490" y="491"/>
                  </a:cubicBezTo>
                  <a:cubicBezTo>
                    <a:pt x="43111" y="-2652"/>
                    <a:pt x="56160" y="9635"/>
                    <a:pt x="56541" y="27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-4426378" y="3580438"/>
              <a:ext cx="160400" cy="282440"/>
            </a:xfrm>
            <a:custGeom>
              <a:avLst/>
              <a:gdLst/>
              <a:ahLst/>
              <a:cxnLst/>
              <a:rect l="l" t="t" r="r" b="b"/>
              <a:pathLst>
                <a:path w="160400" h="282440" extrusionOk="0">
                  <a:moveTo>
                    <a:pt x="0" y="186499"/>
                  </a:moveTo>
                  <a:cubicBezTo>
                    <a:pt x="953" y="197929"/>
                    <a:pt x="43053" y="277368"/>
                    <a:pt x="93821" y="282416"/>
                  </a:cubicBezTo>
                  <a:cubicBezTo>
                    <a:pt x="110395" y="284131"/>
                    <a:pt x="123349" y="194119"/>
                    <a:pt x="123349" y="194119"/>
                  </a:cubicBezTo>
                  <a:lnTo>
                    <a:pt x="125825" y="187738"/>
                  </a:lnTo>
                  <a:lnTo>
                    <a:pt x="160401" y="97822"/>
                  </a:lnTo>
                  <a:lnTo>
                    <a:pt x="61532" y="11620"/>
                  </a:lnTo>
                  <a:lnTo>
                    <a:pt x="47149" y="0"/>
                  </a:lnTo>
                  <a:cubicBezTo>
                    <a:pt x="47149" y="0"/>
                    <a:pt x="39338" y="25146"/>
                    <a:pt x="29908" y="56674"/>
                  </a:cubicBezTo>
                  <a:cubicBezTo>
                    <a:pt x="29432" y="58102"/>
                    <a:pt x="28956" y="59626"/>
                    <a:pt x="28575" y="61150"/>
                  </a:cubicBezTo>
                  <a:cubicBezTo>
                    <a:pt x="27918" y="62827"/>
                    <a:pt x="27375" y="64541"/>
                    <a:pt x="26956" y="66294"/>
                  </a:cubicBezTo>
                  <a:cubicBezTo>
                    <a:pt x="25432" y="70961"/>
                    <a:pt x="24003" y="75819"/>
                    <a:pt x="22574" y="80581"/>
                  </a:cubicBezTo>
                  <a:cubicBezTo>
                    <a:pt x="21146" y="85344"/>
                    <a:pt x="20479" y="87725"/>
                    <a:pt x="19526" y="91630"/>
                  </a:cubicBezTo>
                  <a:cubicBezTo>
                    <a:pt x="18574" y="95536"/>
                    <a:pt x="17431" y="99250"/>
                    <a:pt x="16383" y="103156"/>
                  </a:cubicBezTo>
                  <a:cubicBezTo>
                    <a:pt x="9058" y="130540"/>
                    <a:pt x="3581" y="158382"/>
                    <a:pt x="0" y="18649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-4396469" y="3580438"/>
              <a:ext cx="130492" cy="187737"/>
            </a:xfrm>
            <a:custGeom>
              <a:avLst/>
              <a:gdLst/>
              <a:ahLst/>
              <a:cxnLst/>
              <a:rect l="l" t="t" r="r" b="b"/>
              <a:pathLst>
                <a:path w="130492" h="187737" extrusionOk="0">
                  <a:moveTo>
                    <a:pt x="0" y="56674"/>
                  </a:moveTo>
                  <a:cubicBezTo>
                    <a:pt x="11163" y="112338"/>
                    <a:pt x="46244" y="160268"/>
                    <a:pt x="95917" y="187738"/>
                  </a:cubicBezTo>
                  <a:lnTo>
                    <a:pt x="130492" y="97822"/>
                  </a:lnTo>
                  <a:lnTo>
                    <a:pt x="31623" y="11620"/>
                  </a:lnTo>
                  <a:lnTo>
                    <a:pt x="17240" y="0"/>
                  </a:lnTo>
                  <a:cubicBezTo>
                    <a:pt x="17240" y="0"/>
                    <a:pt x="9430" y="25146"/>
                    <a:pt x="0" y="56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-4708132" y="3167234"/>
              <a:ext cx="392347" cy="404502"/>
            </a:xfrm>
            <a:custGeom>
              <a:avLst/>
              <a:gdLst/>
              <a:ahLst/>
              <a:cxnLst/>
              <a:rect l="l" t="t" r="r" b="b"/>
              <a:pathLst>
                <a:path w="392347" h="404502" extrusionOk="0">
                  <a:moveTo>
                    <a:pt x="277373" y="376152"/>
                  </a:moveTo>
                  <a:cubicBezTo>
                    <a:pt x="298414" y="384753"/>
                    <a:pt x="322436" y="374666"/>
                    <a:pt x="331028" y="353625"/>
                  </a:cubicBezTo>
                  <a:cubicBezTo>
                    <a:pt x="334638" y="344796"/>
                    <a:pt x="335066" y="334975"/>
                    <a:pt x="332238" y="325860"/>
                  </a:cubicBezTo>
                  <a:cubicBezTo>
                    <a:pt x="348211" y="332061"/>
                    <a:pt x="366366" y="326651"/>
                    <a:pt x="376338" y="312715"/>
                  </a:cubicBezTo>
                  <a:cubicBezTo>
                    <a:pt x="386444" y="297342"/>
                    <a:pt x="383368" y="276825"/>
                    <a:pt x="369195" y="265090"/>
                  </a:cubicBezTo>
                  <a:cubicBezTo>
                    <a:pt x="369195" y="265090"/>
                    <a:pt x="369195" y="265090"/>
                    <a:pt x="369195" y="265090"/>
                  </a:cubicBezTo>
                  <a:cubicBezTo>
                    <a:pt x="381072" y="277311"/>
                    <a:pt x="383111" y="296037"/>
                    <a:pt x="374147" y="310525"/>
                  </a:cubicBezTo>
                  <a:cubicBezTo>
                    <a:pt x="366385" y="321497"/>
                    <a:pt x="352793" y="326755"/>
                    <a:pt x="339667" y="323860"/>
                  </a:cubicBezTo>
                  <a:cubicBezTo>
                    <a:pt x="352078" y="321736"/>
                    <a:pt x="363060" y="314611"/>
                    <a:pt x="370052" y="304143"/>
                  </a:cubicBezTo>
                  <a:cubicBezTo>
                    <a:pt x="377462" y="292103"/>
                    <a:pt x="376938" y="276787"/>
                    <a:pt x="368718" y="265281"/>
                  </a:cubicBezTo>
                  <a:cubicBezTo>
                    <a:pt x="382425" y="256375"/>
                    <a:pt x="391159" y="241573"/>
                    <a:pt x="392340" y="225276"/>
                  </a:cubicBezTo>
                  <a:cubicBezTo>
                    <a:pt x="392626" y="211312"/>
                    <a:pt x="384625" y="198492"/>
                    <a:pt x="371957" y="192605"/>
                  </a:cubicBezTo>
                  <a:cubicBezTo>
                    <a:pt x="387111" y="177108"/>
                    <a:pt x="386835" y="152267"/>
                    <a:pt x="371338" y="137113"/>
                  </a:cubicBezTo>
                  <a:cubicBezTo>
                    <a:pt x="364184" y="130112"/>
                    <a:pt x="354631" y="126111"/>
                    <a:pt x="344620" y="125930"/>
                  </a:cubicBezTo>
                  <a:cubicBezTo>
                    <a:pt x="355945" y="111614"/>
                    <a:pt x="353526" y="90831"/>
                    <a:pt x="339219" y="79505"/>
                  </a:cubicBezTo>
                  <a:cubicBezTo>
                    <a:pt x="335533" y="76591"/>
                    <a:pt x="331266" y="74486"/>
                    <a:pt x="326713" y="73352"/>
                  </a:cubicBezTo>
                  <a:cubicBezTo>
                    <a:pt x="330694" y="65675"/>
                    <a:pt x="329875" y="56398"/>
                    <a:pt x="324617" y="49540"/>
                  </a:cubicBezTo>
                  <a:cubicBezTo>
                    <a:pt x="318207" y="41996"/>
                    <a:pt x="309054" y="37338"/>
                    <a:pt x="299186" y="36586"/>
                  </a:cubicBezTo>
                  <a:cubicBezTo>
                    <a:pt x="298576" y="27594"/>
                    <a:pt x="293442" y="19526"/>
                    <a:pt x="285565" y="15155"/>
                  </a:cubicBezTo>
                  <a:cubicBezTo>
                    <a:pt x="275030" y="9792"/>
                    <a:pt x="262162" y="12859"/>
                    <a:pt x="255180" y="22393"/>
                  </a:cubicBezTo>
                  <a:cubicBezTo>
                    <a:pt x="244560" y="10097"/>
                    <a:pt x="229768" y="2162"/>
                    <a:pt x="213651" y="105"/>
                  </a:cubicBezTo>
                  <a:cubicBezTo>
                    <a:pt x="199840" y="-971"/>
                    <a:pt x="186724" y="6306"/>
                    <a:pt x="180314" y="18583"/>
                  </a:cubicBezTo>
                  <a:cubicBezTo>
                    <a:pt x="159311" y="2743"/>
                    <a:pt x="129450" y="6925"/>
                    <a:pt x="113610" y="27928"/>
                  </a:cubicBezTo>
                  <a:cubicBezTo>
                    <a:pt x="112448" y="29480"/>
                    <a:pt x="111372" y="31099"/>
                    <a:pt x="110400" y="32776"/>
                  </a:cubicBezTo>
                  <a:cubicBezTo>
                    <a:pt x="99132" y="28756"/>
                    <a:pt x="86569" y="31042"/>
                    <a:pt x="77444" y="38776"/>
                  </a:cubicBezTo>
                  <a:cubicBezTo>
                    <a:pt x="71033" y="43815"/>
                    <a:pt x="65966" y="50359"/>
                    <a:pt x="62680" y="57826"/>
                  </a:cubicBezTo>
                  <a:cubicBezTo>
                    <a:pt x="52269" y="54988"/>
                    <a:pt x="41211" y="59084"/>
                    <a:pt x="35153" y="68018"/>
                  </a:cubicBezTo>
                  <a:cubicBezTo>
                    <a:pt x="29790" y="76553"/>
                    <a:pt x="28561" y="87049"/>
                    <a:pt x="31819" y="96593"/>
                  </a:cubicBezTo>
                  <a:cubicBezTo>
                    <a:pt x="30962" y="99327"/>
                    <a:pt x="29495" y="101841"/>
                    <a:pt x="27533" y="103928"/>
                  </a:cubicBezTo>
                  <a:cubicBezTo>
                    <a:pt x="17541" y="114576"/>
                    <a:pt x="13569" y="129540"/>
                    <a:pt x="16960" y="143742"/>
                  </a:cubicBezTo>
                  <a:cubicBezTo>
                    <a:pt x="2834" y="152000"/>
                    <a:pt x="-1919" y="170145"/>
                    <a:pt x="6349" y="184271"/>
                  </a:cubicBezTo>
                  <a:cubicBezTo>
                    <a:pt x="7016" y="185414"/>
                    <a:pt x="7759" y="186509"/>
                    <a:pt x="8578" y="187557"/>
                  </a:cubicBezTo>
                  <a:cubicBezTo>
                    <a:pt x="-3662" y="201140"/>
                    <a:pt x="-2690" y="222047"/>
                    <a:pt x="10769" y="234420"/>
                  </a:cubicBezTo>
                  <a:cubicBezTo>
                    <a:pt x="1977" y="245574"/>
                    <a:pt x="-1499" y="260014"/>
                    <a:pt x="1244" y="273949"/>
                  </a:cubicBezTo>
                  <a:cubicBezTo>
                    <a:pt x="2882" y="285083"/>
                    <a:pt x="10893" y="294218"/>
                    <a:pt x="21722" y="297285"/>
                  </a:cubicBezTo>
                  <a:cubicBezTo>
                    <a:pt x="18065" y="305172"/>
                    <a:pt x="20894" y="314544"/>
                    <a:pt x="28295" y="319097"/>
                  </a:cubicBezTo>
                  <a:cubicBezTo>
                    <a:pt x="30905" y="320840"/>
                    <a:pt x="33676" y="322307"/>
                    <a:pt x="36582" y="323479"/>
                  </a:cubicBezTo>
                  <a:cubicBezTo>
                    <a:pt x="40515" y="324469"/>
                    <a:pt x="44249" y="326108"/>
                    <a:pt x="47630" y="328337"/>
                  </a:cubicBezTo>
                  <a:cubicBezTo>
                    <a:pt x="50488" y="331004"/>
                    <a:pt x="50964" y="335575"/>
                    <a:pt x="52393" y="339005"/>
                  </a:cubicBezTo>
                  <a:cubicBezTo>
                    <a:pt x="53374" y="341529"/>
                    <a:pt x="54660" y="343929"/>
                    <a:pt x="56203" y="346148"/>
                  </a:cubicBezTo>
                  <a:cubicBezTo>
                    <a:pt x="68262" y="363046"/>
                    <a:pt x="90436" y="369304"/>
                    <a:pt x="109543" y="361198"/>
                  </a:cubicBezTo>
                  <a:cubicBezTo>
                    <a:pt x="116134" y="373780"/>
                    <a:pt x="129565" y="381267"/>
                    <a:pt x="143738" y="380248"/>
                  </a:cubicBezTo>
                  <a:cubicBezTo>
                    <a:pt x="148214" y="380257"/>
                    <a:pt x="152682" y="379848"/>
                    <a:pt x="157073" y="379009"/>
                  </a:cubicBezTo>
                  <a:cubicBezTo>
                    <a:pt x="160940" y="378076"/>
                    <a:pt x="165007" y="378371"/>
                    <a:pt x="168693" y="379867"/>
                  </a:cubicBezTo>
                  <a:cubicBezTo>
                    <a:pt x="171075" y="380915"/>
                    <a:pt x="173265" y="382534"/>
                    <a:pt x="175646" y="383677"/>
                  </a:cubicBezTo>
                  <a:cubicBezTo>
                    <a:pt x="183600" y="386563"/>
                    <a:pt x="192401" y="386010"/>
                    <a:pt x="199935" y="382153"/>
                  </a:cubicBezTo>
                  <a:cubicBezTo>
                    <a:pt x="216413" y="416633"/>
                    <a:pt x="262896" y="408537"/>
                    <a:pt x="277373" y="376152"/>
                  </a:cubicBezTo>
                  <a:close/>
                  <a:moveTo>
                    <a:pt x="35343" y="73924"/>
                  </a:moveTo>
                  <a:cubicBezTo>
                    <a:pt x="40144" y="63770"/>
                    <a:pt x="50850" y="57769"/>
                    <a:pt x="62013" y="58970"/>
                  </a:cubicBezTo>
                  <a:cubicBezTo>
                    <a:pt x="61975" y="59417"/>
                    <a:pt x="61975" y="59855"/>
                    <a:pt x="62013" y="60303"/>
                  </a:cubicBezTo>
                  <a:cubicBezTo>
                    <a:pt x="62013" y="60303"/>
                    <a:pt x="58394" y="60970"/>
                    <a:pt x="56679" y="61446"/>
                  </a:cubicBezTo>
                  <a:cubicBezTo>
                    <a:pt x="53574" y="62503"/>
                    <a:pt x="50621" y="63970"/>
                    <a:pt x="47916" y="65828"/>
                  </a:cubicBezTo>
                  <a:cubicBezTo>
                    <a:pt x="42316" y="69723"/>
                    <a:pt x="37944" y="75143"/>
                    <a:pt x="35343" y="81448"/>
                  </a:cubicBezTo>
                  <a:cubicBezTo>
                    <a:pt x="34362" y="84297"/>
                    <a:pt x="33667" y="87230"/>
                    <a:pt x="33248" y="90212"/>
                  </a:cubicBezTo>
                  <a:cubicBezTo>
                    <a:pt x="33295" y="90592"/>
                    <a:pt x="33295" y="90973"/>
                    <a:pt x="33248" y="91355"/>
                  </a:cubicBezTo>
                  <a:cubicBezTo>
                    <a:pt x="32362" y="85496"/>
                    <a:pt x="33086" y="79496"/>
                    <a:pt x="35343" y="74019"/>
                  </a:cubicBezTo>
                  <a:close/>
                  <a:moveTo>
                    <a:pt x="285946" y="24394"/>
                  </a:moveTo>
                  <a:cubicBezTo>
                    <a:pt x="277164" y="18260"/>
                    <a:pt x="265486" y="18260"/>
                    <a:pt x="256704" y="24394"/>
                  </a:cubicBezTo>
                  <a:lnTo>
                    <a:pt x="256609" y="23727"/>
                  </a:lnTo>
                  <a:cubicBezTo>
                    <a:pt x="263276" y="14869"/>
                    <a:pt x="275411" y="12202"/>
                    <a:pt x="285184" y="17440"/>
                  </a:cubicBezTo>
                  <a:cubicBezTo>
                    <a:pt x="292166" y="21260"/>
                    <a:pt x="296557" y="28537"/>
                    <a:pt x="296709" y="36490"/>
                  </a:cubicBezTo>
                  <a:lnTo>
                    <a:pt x="296709" y="36490"/>
                  </a:lnTo>
                  <a:cubicBezTo>
                    <a:pt x="294423" y="31490"/>
                    <a:pt x="290670" y="27299"/>
                    <a:pt x="285946" y="24489"/>
                  </a:cubicBezTo>
                  <a:close/>
                  <a:moveTo>
                    <a:pt x="201745" y="380819"/>
                  </a:moveTo>
                  <a:lnTo>
                    <a:pt x="201745" y="380819"/>
                  </a:lnTo>
                  <a:cubicBezTo>
                    <a:pt x="217718" y="399869"/>
                    <a:pt x="245941" y="402775"/>
                    <a:pt x="265467" y="387391"/>
                  </a:cubicBezTo>
                  <a:cubicBezTo>
                    <a:pt x="246227" y="405203"/>
                    <a:pt x="218985" y="409299"/>
                    <a:pt x="201745" y="3809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-4475367" y="3341055"/>
              <a:ext cx="342396" cy="384362"/>
            </a:xfrm>
            <a:custGeom>
              <a:avLst/>
              <a:gdLst/>
              <a:ahLst/>
              <a:cxnLst/>
              <a:rect l="l" t="t" r="r" b="b"/>
              <a:pathLst>
                <a:path w="342396" h="384362" extrusionOk="0">
                  <a:moveTo>
                    <a:pt x="312642" y="136798"/>
                  </a:moveTo>
                  <a:cubicBezTo>
                    <a:pt x="386461" y="289198"/>
                    <a:pt x="303688" y="350254"/>
                    <a:pt x="270922" y="366161"/>
                  </a:cubicBezTo>
                  <a:cubicBezTo>
                    <a:pt x="241109" y="380543"/>
                    <a:pt x="137572" y="425787"/>
                    <a:pt x="48799" y="282150"/>
                  </a:cubicBezTo>
                  <a:cubicBezTo>
                    <a:pt x="-39974" y="138513"/>
                    <a:pt x="7080" y="56122"/>
                    <a:pt x="73469" y="19641"/>
                  </a:cubicBezTo>
                  <a:cubicBezTo>
                    <a:pt x="139858" y="-16840"/>
                    <a:pt x="238918" y="-15220"/>
                    <a:pt x="312642" y="136798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-4224866" y="3438985"/>
              <a:ext cx="31428" cy="16841"/>
            </a:xfrm>
            <a:custGeom>
              <a:avLst/>
              <a:gdLst/>
              <a:ahLst/>
              <a:cxnLst/>
              <a:rect l="l" t="t" r="r" b="b"/>
              <a:pathLst>
                <a:path w="31428" h="16841" extrusionOk="0">
                  <a:moveTo>
                    <a:pt x="26422" y="14674"/>
                  </a:moveTo>
                  <a:cubicBezTo>
                    <a:pt x="22583" y="15417"/>
                    <a:pt x="18706" y="15922"/>
                    <a:pt x="14801" y="16199"/>
                  </a:cubicBezTo>
                  <a:cubicBezTo>
                    <a:pt x="10791" y="17265"/>
                    <a:pt x="6543" y="16999"/>
                    <a:pt x="2704" y="15437"/>
                  </a:cubicBezTo>
                  <a:cubicBezTo>
                    <a:pt x="418" y="13932"/>
                    <a:pt x="-563" y="11074"/>
                    <a:pt x="323" y="8483"/>
                  </a:cubicBezTo>
                  <a:cubicBezTo>
                    <a:pt x="2819" y="3692"/>
                    <a:pt x="7686" y="597"/>
                    <a:pt x="13087" y="387"/>
                  </a:cubicBezTo>
                  <a:cubicBezTo>
                    <a:pt x="18430" y="-623"/>
                    <a:pt x="23945" y="359"/>
                    <a:pt x="28612" y="3149"/>
                  </a:cubicBezTo>
                  <a:cubicBezTo>
                    <a:pt x="31537" y="5121"/>
                    <a:pt x="32308" y="9084"/>
                    <a:pt x="30336" y="12008"/>
                  </a:cubicBezTo>
                  <a:cubicBezTo>
                    <a:pt x="29422" y="13370"/>
                    <a:pt x="28022" y="14322"/>
                    <a:pt x="26422" y="146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-4293084" y="3511982"/>
              <a:ext cx="30503" cy="19577"/>
            </a:xfrm>
            <a:custGeom>
              <a:avLst/>
              <a:gdLst/>
              <a:ahLst/>
              <a:cxnLst/>
              <a:rect l="l" t="t" r="r" b="b"/>
              <a:pathLst>
                <a:path w="30503" h="19577" extrusionOk="0">
                  <a:moveTo>
                    <a:pt x="7486" y="19497"/>
                  </a:moveTo>
                  <a:cubicBezTo>
                    <a:pt x="11287" y="18611"/>
                    <a:pt x="15039" y="17525"/>
                    <a:pt x="18726" y="16259"/>
                  </a:cubicBezTo>
                  <a:cubicBezTo>
                    <a:pt x="22821" y="15640"/>
                    <a:pt x="26593" y="13696"/>
                    <a:pt x="29489" y="10734"/>
                  </a:cubicBezTo>
                  <a:cubicBezTo>
                    <a:pt x="31032" y="8458"/>
                    <a:pt x="30794" y="5410"/>
                    <a:pt x="28917" y="3400"/>
                  </a:cubicBezTo>
                  <a:cubicBezTo>
                    <a:pt x="24764" y="-29"/>
                    <a:pt x="19078" y="-943"/>
                    <a:pt x="14058" y="1019"/>
                  </a:cubicBezTo>
                  <a:cubicBezTo>
                    <a:pt x="8753" y="2228"/>
                    <a:pt x="4076" y="5343"/>
                    <a:pt x="914" y="9782"/>
                  </a:cubicBezTo>
                  <a:cubicBezTo>
                    <a:pt x="-915" y="12858"/>
                    <a:pt x="85" y="16830"/>
                    <a:pt x="3162" y="18659"/>
                  </a:cubicBezTo>
                  <a:cubicBezTo>
                    <a:pt x="4457" y="19440"/>
                    <a:pt x="5991" y="19735"/>
                    <a:pt x="7486" y="194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-4201111" y="3509665"/>
              <a:ext cx="20955" cy="25349"/>
            </a:xfrm>
            <a:custGeom>
              <a:avLst/>
              <a:gdLst/>
              <a:ahLst/>
              <a:cxnLst/>
              <a:rect l="l" t="t" r="r" b="b"/>
              <a:pathLst>
                <a:path w="20955" h="25349" extrusionOk="0">
                  <a:moveTo>
                    <a:pt x="0" y="193"/>
                  </a:moveTo>
                  <a:cubicBezTo>
                    <a:pt x="0" y="-284"/>
                    <a:pt x="1048" y="193"/>
                    <a:pt x="1143" y="859"/>
                  </a:cubicBezTo>
                  <a:cubicBezTo>
                    <a:pt x="4382" y="11908"/>
                    <a:pt x="9811" y="24100"/>
                    <a:pt x="20955" y="24481"/>
                  </a:cubicBezTo>
                  <a:cubicBezTo>
                    <a:pt x="20955" y="24481"/>
                    <a:pt x="20955" y="25053"/>
                    <a:pt x="20955" y="25148"/>
                  </a:cubicBezTo>
                  <a:cubicBezTo>
                    <a:pt x="8382" y="27339"/>
                    <a:pt x="1238" y="11147"/>
                    <a:pt x="0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-4201364" y="3494277"/>
              <a:ext cx="27672" cy="36094"/>
            </a:xfrm>
            <a:custGeom>
              <a:avLst/>
              <a:gdLst/>
              <a:ahLst/>
              <a:cxnLst/>
              <a:rect l="l" t="t" r="r" b="b"/>
              <a:pathLst>
                <a:path w="27672" h="36094" extrusionOk="0">
                  <a:moveTo>
                    <a:pt x="6349" y="912"/>
                  </a:moveTo>
                  <a:cubicBezTo>
                    <a:pt x="23589" y="-6041"/>
                    <a:pt x="36353" y="28821"/>
                    <a:pt x="20351" y="35298"/>
                  </a:cubicBezTo>
                  <a:cubicBezTo>
                    <a:pt x="4349" y="41775"/>
                    <a:pt x="-8034" y="6818"/>
                    <a:pt x="6349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-4188187" y="3486405"/>
              <a:ext cx="21041" cy="19511"/>
            </a:xfrm>
            <a:custGeom>
              <a:avLst/>
              <a:gdLst/>
              <a:ahLst/>
              <a:cxnLst/>
              <a:rect l="l" t="t" r="r" b="b"/>
              <a:pathLst>
                <a:path w="21041" h="19511" extrusionOk="0">
                  <a:moveTo>
                    <a:pt x="1364" y="8498"/>
                  </a:moveTo>
                  <a:cubicBezTo>
                    <a:pt x="4793" y="9356"/>
                    <a:pt x="8698" y="11642"/>
                    <a:pt x="12127" y="10689"/>
                  </a:cubicBezTo>
                  <a:cubicBezTo>
                    <a:pt x="15556" y="9737"/>
                    <a:pt x="17461" y="4784"/>
                    <a:pt x="18604" y="212"/>
                  </a:cubicBezTo>
                  <a:cubicBezTo>
                    <a:pt x="18604" y="-265"/>
                    <a:pt x="19080" y="212"/>
                    <a:pt x="19271" y="212"/>
                  </a:cubicBezTo>
                  <a:cubicBezTo>
                    <a:pt x="21842" y="6784"/>
                    <a:pt x="22223" y="14594"/>
                    <a:pt x="16223" y="18214"/>
                  </a:cubicBezTo>
                  <a:cubicBezTo>
                    <a:pt x="10222" y="21833"/>
                    <a:pt x="4412" y="17357"/>
                    <a:pt x="411" y="11261"/>
                  </a:cubicBezTo>
                  <a:cubicBezTo>
                    <a:pt x="-351" y="10308"/>
                    <a:pt x="-65" y="8117"/>
                    <a:pt x="1364" y="8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-4233422" y="3621681"/>
              <a:ext cx="23833" cy="10003"/>
            </a:xfrm>
            <a:custGeom>
              <a:avLst/>
              <a:gdLst/>
              <a:ahLst/>
              <a:cxnLst/>
              <a:rect l="l" t="t" r="r" b="b"/>
              <a:pathLst>
                <a:path w="23833" h="10003" extrusionOk="0">
                  <a:moveTo>
                    <a:pt x="974" y="2191"/>
                  </a:moveTo>
                  <a:cubicBezTo>
                    <a:pt x="4117" y="4753"/>
                    <a:pt x="8061" y="6134"/>
                    <a:pt x="12118" y="6096"/>
                  </a:cubicBezTo>
                  <a:cubicBezTo>
                    <a:pt x="16223" y="4867"/>
                    <a:pt x="20014" y="2791"/>
                    <a:pt x="23262" y="0"/>
                  </a:cubicBezTo>
                  <a:lnTo>
                    <a:pt x="23834" y="0"/>
                  </a:lnTo>
                  <a:cubicBezTo>
                    <a:pt x="21891" y="5382"/>
                    <a:pt x="17119" y="9239"/>
                    <a:pt x="11452" y="10001"/>
                  </a:cubicBezTo>
                  <a:cubicBezTo>
                    <a:pt x="6508" y="10096"/>
                    <a:pt x="1993" y="7201"/>
                    <a:pt x="21" y="2667"/>
                  </a:cubicBezTo>
                  <a:cubicBezTo>
                    <a:pt x="-169" y="2477"/>
                    <a:pt x="974" y="2000"/>
                    <a:pt x="974" y="21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-4241307" y="3464605"/>
              <a:ext cx="60862" cy="135133"/>
            </a:xfrm>
            <a:custGeom>
              <a:avLst/>
              <a:gdLst/>
              <a:ahLst/>
              <a:cxnLst/>
              <a:rect l="l" t="t" r="r" b="b"/>
              <a:pathLst>
                <a:path w="60862" h="135133" extrusionOk="0">
                  <a:moveTo>
                    <a:pt x="41053" y="104308"/>
                  </a:moveTo>
                  <a:cubicBezTo>
                    <a:pt x="41053" y="104308"/>
                    <a:pt x="48863" y="119833"/>
                    <a:pt x="51530" y="127453"/>
                  </a:cubicBezTo>
                  <a:cubicBezTo>
                    <a:pt x="51530" y="128215"/>
                    <a:pt x="50006" y="129168"/>
                    <a:pt x="47434" y="130216"/>
                  </a:cubicBezTo>
                  <a:cubicBezTo>
                    <a:pt x="47434" y="130216"/>
                    <a:pt x="47434" y="130216"/>
                    <a:pt x="47434" y="130216"/>
                  </a:cubicBezTo>
                  <a:cubicBezTo>
                    <a:pt x="34842" y="137255"/>
                    <a:pt x="19393" y="136702"/>
                    <a:pt x="7334" y="128787"/>
                  </a:cubicBezTo>
                  <a:cubicBezTo>
                    <a:pt x="7010" y="128444"/>
                    <a:pt x="7039" y="127901"/>
                    <a:pt x="7382" y="127577"/>
                  </a:cubicBezTo>
                  <a:cubicBezTo>
                    <a:pt x="7572" y="127396"/>
                    <a:pt x="7839" y="127320"/>
                    <a:pt x="8096" y="127358"/>
                  </a:cubicBezTo>
                  <a:cubicBezTo>
                    <a:pt x="20174" y="130644"/>
                    <a:pt x="32994" y="129978"/>
                    <a:pt x="44672" y="125453"/>
                  </a:cubicBezTo>
                  <a:cubicBezTo>
                    <a:pt x="44672" y="123167"/>
                    <a:pt x="30385" y="99355"/>
                    <a:pt x="31623" y="98878"/>
                  </a:cubicBezTo>
                  <a:cubicBezTo>
                    <a:pt x="37852" y="97316"/>
                    <a:pt x="44253" y="96612"/>
                    <a:pt x="50673" y="96783"/>
                  </a:cubicBezTo>
                  <a:cubicBezTo>
                    <a:pt x="35338" y="64112"/>
                    <a:pt x="14764" y="34108"/>
                    <a:pt x="0" y="1533"/>
                  </a:cubicBezTo>
                  <a:cubicBezTo>
                    <a:pt x="0" y="390"/>
                    <a:pt x="1143" y="-562"/>
                    <a:pt x="1810" y="390"/>
                  </a:cubicBezTo>
                  <a:cubicBezTo>
                    <a:pt x="24775" y="31870"/>
                    <a:pt x="44520" y="65560"/>
                    <a:pt x="60769" y="100974"/>
                  </a:cubicBezTo>
                  <a:cubicBezTo>
                    <a:pt x="62293" y="104974"/>
                    <a:pt x="44577" y="104593"/>
                    <a:pt x="41053" y="10430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-4234304" y="3591582"/>
              <a:ext cx="38050" cy="26649"/>
            </a:xfrm>
            <a:custGeom>
              <a:avLst/>
              <a:gdLst/>
              <a:ahLst/>
              <a:cxnLst/>
              <a:rect l="l" t="t" r="r" b="b"/>
              <a:pathLst>
                <a:path w="38050" h="26649" extrusionOk="0">
                  <a:moveTo>
                    <a:pt x="38050" y="0"/>
                  </a:moveTo>
                  <a:cubicBezTo>
                    <a:pt x="36069" y="7801"/>
                    <a:pt x="32097" y="14954"/>
                    <a:pt x="26525" y="20764"/>
                  </a:cubicBezTo>
                  <a:cubicBezTo>
                    <a:pt x="23363" y="23813"/>
                    <a:pt x="19334" y="25803"/>
                    <a:pt x="15000" y="26479"/>
                  </a:cubicBezTo>
                  <a:cubicBezTo>
                    <a:pt x="5475" y="27908"/>
                    <a:pt x="1950" y="20098"/>
                    <a:pt x="712" y="12763"/>
                  </a:cubicBezTo>
                  <a:cubicBezTo>
                    <a:pt x="26" y="8830"/>
                    <a:pt x="-164" y="4839"/>
                    <a:pt x="141" y="857"/>
                  </a:cubicBezTo>
                  <a:cubicBezTo>
                    <a:pt x="12542" y="4620"/>
                    <a:pt x="25830" y="4324"/>
                    <a:pt x="38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-4233591" y="3602886"/>
              <a:ext cx="25812" cy="15345"/>
            </a:xfrm>
            <a:custGeom>
              <a:avLst/>
              <a:gdLst/>
              <a:ahLst/>
              <a:cxnLst/>
              <a:rect l="l" t="t" r="r" b="b"/>
              <a:pathLst>
                <a:path w="25812" h="15345" extrusionOk="0">
                  <a:moveTo>
                    <a:pt x="25813" y="9460"/>
                  </a:moveTo>
                  <a:cubicBezTo>
                    <a:pt x="22650" y="12508"/>
                    <a:pt x="18621" y="14499"/>
                    <a:pt x="14288" y="15175"/>
                  </a:cubicBezTo>
                  <a:cubicBezTo>
                    <a:pt x="4763" y="16604"/>
                    <a:pt x="1238" y="8794"/>
                    <a:pt x="0" y="1459"/>
                  </a:cubicBezTo>
                  <a:cubicBezTo>
                    <a:pt x="9420" y="-2170"/>
                    <a:pt x="20098" y="1145"/>
                    <a:pt x="25813" y="946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-4289599" y="3540317"/>
              <a:ext cx="40100" cy="23832"/>
            </a:xfrm>
            <a:custGeom>
              <a:avLst/>
              <a:gdLst/>
              <a:ahLst/>
              <a:cxnLst/>
              <a:rect l="l" t="t" r="r" b="b"/>
              <a:pathLst>
                <a:path w="40100" h="23832" extrusionOk="0">
                  <a:moveTo>
                    <a:pt x="0" y="6402"/>
                  </a:moveTo>
                  <a:cubicBezTo>
                    <a:pt x="2486" y="4573"/>
                    <a:pt x="5210" y="3097"/>
                    <a:pt x="8096" y="2021"/>
                  </a:cubicBezTo>
                  <a:cubicBezTo>
                    <a:pt x="11163" y="897"/>
                    <a:pt x="14364" y="230"/>
                    <a:pt x="17621" y="20"/>
                  </a:cubicBezTo>
                  <a:cubicBezTo>
                    <a:pt x="20850" y="-104"/>
                    <a:pt x="24079" y="344"/>
                    <a:pt x="27146" y="1354"/>
                  </a:cubicBezTo>
                  <a:cubicBezTo>
                    <a:pt x="30404" y="2535"/>
                    <a:pt x="33338" y="4459"/>
                    <a:pt x="35719" y="6973"/>
                  </a:cubicBezTo>
                  <a:lnTo>
                    <a:pt x="40100" y="11450"/>
                  </a:lnTo>
                  <a:lnTo>
                    <a:pt x="33814" y="12498"/>
                  </a:lnTo>
                  <a:cubicBezTo>
                    <a:pt x="29432" y="13270"/>
                    <a:pt x="25127" y="14451"/>
                    <a:pt x="20955" y="16022"/>
                  </a:cubicBezTo>
                  <a:cubicBezTo>
                    <a:pt x="16631" y="17680"/>
                    <a:pt x="12773" y="20356"/>
                    <a:pt x="9716" y="23833"/>
                  </a:cubicBezTo>
                  <a:cubicBezTo>
                    <a:pt x="11011" y="18784"/>
                    <a:pt x="14221" y="14451"/>
                    <a:pt x="18669" y="11736"/>
                  </a:cubicBezTo>
                  <a:cubicBezTo>
                    <a:pt x="22955" y="8869"/>
                    <a:pt x="27784" y="6916"/>
                    <a:pt x="32861" y="6021"/>
                  </a:cubicBezTo>
                  <a:lnTo>
                    <a:pt x="30956" y="11546"/>
                  </a:lnTo>
                  <a:cubicBezTo>
                    <a:pt x="27194" y="8050"/>
                    <a:pt x="22355" y="5935"/>
                    <a:pt x="17240" y="5545"/>
                  </a:cubicBezTo>
                  <a:cubicBezTo>
                    <a:pt x="11478" y="5135"/>
                    <a:pt x="5696" y="5430"/>
                    <a:pt x="0" y="64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-4266167" y="3546243"/>
              <a:ext cx="16294" cy="19716"/>
            </a:xfrm>
            <a:custGeom>
              <a:avLst/>
              <a:gdLst/>
              <a:ahLst/>
              <a:cxnLst/>
              <a:rect l="l" t="t" r="r" b="b"/>
              <a:pathLst>
                <a:path w="16294" h="19716" extrusionOk="0">
                  <a:moveTo>
                    <a:pt x="0" y="19717"/>
                  </a:moveTo>
                  <a:cubicBezTo>
                    <a:pt x="4267" y="17383"/>
                    <a:pt x="8201" y="14507"/>
                    <a:pt x="11716" y="11144"/>
                  </a:cubicBezTo>
                  <a:cubicBezTo>
                    <a:pt x="12478" y="10287"/>
                    <a:pt x="15430" y="6572"/>
                    <a:pt x="15049" y="5906"/>
                  </a:cubicBezTo>
                  <a:cubicBezTo>
                    <a:pt x="13925" y="3753"/>
                    <a:pt x="12516" y="1772"/>
                    <a:pt x="10858" y="0"/>
                  </a:cubicBezTo>
                  <a:cubicBezTo>
                    <a:pt x="13049" y="1343"/>
                    <a:pt x="14907" y="3172"/>
                    <a:pt x="16288" y="5334"/>
                  </a:cubicBezTo>
                  <a:cubicBezTo>
                    <a:pt x="16392" y="8106"/>
                    <a:pt x="15278" y="10782"/>
                    <a:pt x="13240" y="12668"/>
                  </a:cubicBezTo>
                  <a:cubicBezTo>
                    <a:pt x="9506" y="16116"/>
                    <a:pt x="4943" y="18545"/>
                    <a:pt x="0" y="197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-4506481" y="3335053"/>
              <a:ext cx="311546" cy="281596"/>
            </a:xfrm>
            <a:custGeom>
              <a:avLst/>
              <a:gdLst/>
              <a:ahLst/>
              <a:cxnLst/>
              <a:rect l="l" t="t" r="r" b="b"/>
              <a:pathLst>
                <a:path w="311546" h="281596" extrusionOk="0">
                  <a:moveTo>
                    <a:pt x="87438" y="280913"/>
                  </a:moveTo>
                  <a:cubicBezTo>
                    <a:pt x="103821" y="272721"/>
                    <a:pt x="127728" y="207666"/>
                    <a:pt x="94200" y="125941"/>
                  </a:cubicBezTo>
                  <a:cubicBezTo>
                    <a:pt x="94200" y="125941"/>
                    <a:pt x="119156" y="201379"/>
                    <a:pt x="118299" y="214428"/>
                  </a:cubicBezTo>
                  <a:cubicBezTo>
                    <a:pt x="117441" y="227478"/>
                    <a:pt x="131538" y="177948"/>
                    <a:pt x="105440" y="111654"/>
                  </a:cubicBezTo>
                  <a:cubicBezTo>
                    <a:pt x="132386" y="117550"/>
                    <a:pt x="160028" y="119569"/>
                    <a:pt x="187545" y="117654"/>
                  </a:cubicBezTo>
                  <a:cubicBezTo>
                    <a:pt x="222216" y="112987"/>
                    <a:pt x="240981" y="104605"/>
                    <a:pt x="242219" y="101366"/>
                  </a:cubicBezTo>
                  <a:cubicBezTo>
                    <a:pt x="243457" y="98128"/>
                    <a:pt x="191832" y="103462"/>
                    <a:pt x="173448" y="94508"/>
                  </a:cubicBezTo>
                  <a:cubicBezTo>
                    <a:pt x="173448" y="94508"/>
                    <a:pt x="272032" y="97461"/>
                    <a:pt x="311180" y="84031"/>
                  </a:cubicBezTo>
                  <a:cubicBezTo>
                    <a:pt x="315657" y="82507"/>
                    <a:pt x="279081" y="14975"/>
                    <a:pt x="204024" y="1925"/>
                  </a:cubicBezTo>
                  <a:cubicBezTo>
                    <a:pt x="128967" y="-11124"/>
                    <a:pt x="57148" y="45169"/>
                    <a:pt x="42099" y="79935"/>
                  </a:cubicBezTo>
                  <a:cubicBezTo>
                    <a:pt x="42099" y="79935"/>
                    <a:pt x="14571" y="96699"/>
                    <a:pt x="1427" y="153659"/>
                  </a:cubicBezTo>
                  <a:cubicBezTo>
                    <a:pt x="-11718" y="210618"/>
                    <a:pt x="69816" y="289771"/>
                    <a:pt x="87438" y="2809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-4406000" y="3436845"/>
              <a:ext cx="26485" cy="94348"/>
            </a:xfrm>
            <a:custGeom>
              <a:avLst/>
              <a:gdLst/>
              <a:ahLst/>
              <a:cxnLst/>
              <a:rect l="l" t="t" r="r" b="b"/>
              <a:pathLst>
                <a:path w="26485" h="94348" extrusionOk="0">
                  <a:moveTo>
                    <a:pt x="3054" y="718"/>
                  </a:moveTo>
                  <a:cubicBezTo>
                    <a:pt x="2006" y="-997"/>
                    <a:pt x="-756" y="718"/>
                    <a:pt x="197" y="2146"/>
                  </a:cubicBezTo>
                  <a:cubicBezTo>
                    <a:pt x="15018" y="30769"/>
                    <a:pt x="23714" y="62173"/>
                    <a:pt x="25724" y="94348"/>
                  </a:cubicBezTo>
                  <a:cubicBezTo>
                    <a:pt x="25724" y="94348"/>
                    <a:pt x="26486" y="94348"/>
                    <a:pt x="26486" y="94348"/>
                  </a:cubicBezTo>
                  <a:cubicBezTo>
                    <a:pt x="26390" y="60439"/>
                    <a:pt x="22009" y="29483"/>
                    <a:pt x="3054" y="7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-4409532" y="3440801"/>
              <a:ext cx="136710" cy="20961"/>
            </a:xfrm>
            <a:custGeom>
              <a:avLst/>
              <a:gdLst/>
              <a:ahLst/>
              <a:cxnLst/>
              <a:rect l="l" t="t" r="r" b="b"/>
              <a:pathLst>
                <a:path w="136710" h="20961" extrusionOk="0">
                  <a:moveTo>
                    <a:pt x="135649" y="5620"/>
                  </a:moveTo>
                  <a:cubicBezTo>
                    <a:pt x="89358" y="19336"/>
                    <a:pt x="45543" y="21717"/>
                    <a:pt x="1347" y="0"/>
                  </a:cubicBezTo>
                  <a:cubicBezTo>
                    <a:pt x="394" y="0"/>
                    <a:pt x="-558" y="762"/>
                    <a:pt x="394" y="1429"/>
                  </a:cubicBezTo>
                  <a:cubicBezTo>
                    <a:pt x="40781" y="28575"/>
                    <a:pt x="92692" y="24384"/>
                    <a:pt x="136221" y="7334"/>
                  </a:cubicBezTo>
                  <a:cubicBezTo>
                    <a:pt x="137174" y="7334"/>
                    <a:pt x="136602" y="5334"/>
                    <a:pt x="135649" y="5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-4473596" y="3588286"/>
              <a:ext cx="99320" cy="88449"/>
            </a:xfrm>
            <a:custGeom>
              <a:avLst/>
              <a:gdLst/>
              <a:ahLst/>
              <a:cxnLst/>
              <a:rect l="l" t="t" r="r" b="b"/>
              <a:pathLst>
                <a:path w="99320" h="88449" extrusionOk="0">
                  <a:moveTo>
                    <a:pt x="69031" y="88449"/>
                  </a:moveTo>
                  <a:cubicBezTo>
                    <a:pt x="71726" y="88402"/>
                    <a:pt x="74403" y="88087"/>
                    <a:pt x="77032" y="87497"/>
                  </a:cubicBezTo>
                  <a:cubicBezTo>
                    <a:pt x="79651" y="86973"/>
                    <a:pt x="82185" y="86078"/>
                    <a:pt x="84557" y="84830"/>
                  </a:cubicBezTo>
                  <a:cubicBezTo>
                    <a:pt x="87633" y="83277"/>
                    <a:pt x="90357" y="81105"/>
                    <a:pt x="92558" y="78448"/>
                  </a:cubicBezTo>
                  <a:cubicBezTo>
                    <a:pt x="94282" y="76343"/>
                    <a:pt x="95691" y="74000"/>
                    <a:pt x="96749" y="71495"/>
                  </a:cubicBezTo>
                  <a:cubicBezTo>
                    <a:pt x="98235" y="67951"/>
                    <a:pt x="99101" y="64189"/>
                    <a:pt x="99320" y="60350"/>
                  </a:cubicBezTo>
                  <a:lnTo>
                    <a:pt x="74460" y="21774"/>
                  </a:lnTo>
                  <a:cubicBezTo>
                    <a:pt x="74460" y="21774"/>
                    <a:pt x="21120" y="-14326"/>
                    <a:pt x="3499" y="6439"/>
                  </a:cubicBezTo>
                  <a:cubicBezTo>
                    <a:pt x="-14122" y="27204"/>
                    <a:pt x="39027" y="88449"/>
                    <a:pt x="69031" y="88449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-4454381" y="3610634"/>
              <a:ext cx="65989" cy="46294"/>
            </a:xfrm>
            <a:custGeom>
              <a:avLst/>
              <a:gdLst/>
              <a:ahLst/>
              <a:cxnLst/>
              <a:rect l="l" t="t" r="r" b="b"/>
              <a:pathLst>
                <a:path w="65989" h="46294" extrusionOk="0">
                  <a:moveTo>
                    <a:pt x="0" y="1236"/>
                  </a:moveTo>
                  <a:cubicBezTo>
                    <a:pt x="0" y="1236"/>
                    <a:pt x="0" y="1998"/>
                    <a:pt x="0" y="1998"/>
                  </a:cubicBezTo>
                  <a:cubicBezTo>
                    <a:pt x="21241" y="2475"/>
                    <a:pt x="37433" y="15810"/>
                    <a:pt x="51054" y="30573"/>
                  </a:cubicBezTo>
                  <a:cubicBezTo>
                    <a:pt x="44263" y="25087"/>
                    <a:pt x="34309" y="26144"/>
                    <a:pt x="28823" y="32936"/>
                  </a:cubicBezTo>
                  <a:cubicBezTo>
                    <a:pt x="28308" y="33574"/>
                    <a:pt x="27842" y="34250"/>
                    <a:pt x="27432" y="34955"/>
                  </a:cubicBezTo>
                  <a:cubicBezTo>
                    <a:pt x="27432" y="35431"/>
                    <a:pt x="27432" y="36003"/>
                    <a:pt x="28289" y="35717"/>
                  </a:cubicBezTo>
                  <a:cubicBezTo>
                    <a:pt x="34128" y="31078"/>
                    <a:pt x="42253" y="30621"/>
                    <a:pt x="48578" y="34574"/>
                  </a:cubicBezTo>
                  <a:cubicBezTo>
                    <a:pt x="53721" y="37803"/>
                    <a:pt x="58483" y="41603"/>
                    <a:pt x="62770" y="45909"/>
                  </a:cubicBezTo>
                  <a:cubicBezTo>
                    <a:pt x="64294" y="47147"/>
                    <a:pt x="66961" y="45147"/>
                    <a:pt x="65627" y="43527"/>
                  </a:cubicBezTo>
                  <a:lnTo>
                    <a:pt x="65627" y="43527"/>
                  </a:lnTo>
                  <a:cubicBezTo>
                    <a:pt x="56864" y="19905"/>
                    <a:pt x="26099" y="-6003"/>
                    <a:pt x="0" y="12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-4535919" y="3291814"/>
              <a:ext cx="338227" cy="388201"/>
            </a:xfrm>
            <a:custGeom>
              <a:avLst/>
              <a:gdLst/>
              <a:ahLst/>
              <a:cxnLst/>
              <a:rect l="l" t="t" r="r" b="b"/>
              <a:pathLst>
                <a:path w="338227" h="388201" extrusionOk="0">
                  <a:moveTo>
                    <a:pt x="130115" y="386255"/>
                  </a:moveTo>
                  <a:cubicBezTo>
                    <a:pt x="133734" y="393494"/>
                    <a:pt x="100873" y="378445"/>
                    <a:pt x="98111" y="375206"/>
                  </a:cubicBezTo>
                  <a:cubicBezTo>
                    <a:pt x="95349" y="371968"/>
                    <a:pt x="75823" y="367872"/>
                    <a:pt x="68679" y="362252"/>
                  </a:cubicBezTo>
                  <a:cubicBezTo>
                    <a:pt x="58763" y="353622"/>
                    <a:pt x="49705" y="344050"/>
                    <a:pt x="41628" y="333677"/>
                  </a:cubicBezTo>
                  <a:cubicBezTo>
                    <a:pt x="38770" y="328819"/>
                    <a:pt x="23530" y="320342"/>
                    <a:pt x="19530" y="311293"/>
                  </a:cubicBezTo>
                  <a:cubicBezTo>
                    <a:pt x="15529" y="302245"/>
                    <a:pt x="-17332" y="220234"/>
                    <a:pt x="12195" y="141939"/>
                  </a:cubicBezTo>
                  <a:cubicBezTo>
                    <a:pt x="41723" y="63643"/>
                    <a:pt x="88395" y="38402"/>
                    <a:pt x="88395" y="38402"/>
                  </a:cubicBezTo>
                  <a:cubicBezTo>
                    <a:pt x="110817" y="23781"/>
                    <a:pt x="134773" y="11637"/>
                    <a:pt x="159833" y="2207"/>
                  </a:cubicBezTo>
                  <a:cubicBezTo>
                    <a:pt x="200505" y="-12842"/>
                    <a:pt x="298898" y="53928"/>
                    <a:pt x="299946" y="55833"/>
                  </a:cubicBezTo>
                  <a:cubicBezTo>
                    <a:pt x="300793" y="60910"/>
                    <a:pt x="302708" y="65748"/>
                    <a:pt x="305566" y="70025"/>
                  </a:cubicBezTo>
                  <a:cubicBezTo>
                    <a:pt x="309947" y="74692"/>
                    <a:pt x="318520" y="77740"/>
                    <a:pt x="317853" y="84408"/>
                  </a:cubicBezTo>
                  <a:cubicBezTo>
                    <a:pt x="317186" y="91075"/>
                    <a:pt x="331283" y="101267"/>
                    <a:pt x="333759" y="106982"/>
                  </a:cubicBezTo>
                  <a:cubicBezTo>
                    <a:pt x="336236" y="112697"/>
                    <a:pt x="335379" y="114888"/>
                    <a:pt x="338141" y="118317"/>
                  </a:cubicBezTo>
                  <a:cubicBezTo>
                    <a:pt x="340903" y="121746"/>
                    <a:pt x="277181" y="29925"/>
                    <a:pt x="140878" y="49642"/>
                  </a:cubicBezTo>
                  <a:cubicBezTo>
                    <a:pt x="140592" y="50023"/>
                    <a:pt x="51915" y="231188"/>
                    <a:pt x="130115" y="386255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ubicBezTo>
                    <a:pt x="667" y="1048"/>
                    <a:pt x="667" y="57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-4198730" y="3409464"/>
              <a:ext cx="666" cy="1047"/>
            </a:xfrm>
            <a:custGeom>
              <a:avLst/>
              <a:gdLst/>
              <a:ahLst/>
              <a:cxnLst/>
              <a:rect l="l" t="t" r="r" b="b"/>
              <a:pathLst>
                <a:path w="666" h="1047" extrusionOk="0">
                  <a:moveTo>
                    <a:pt x="0" y="0"/>
                  </a:moveTo>
                  <a:lnTo>
                    <a:pt x="667" y="1048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-4535153" y="3296878"/>
              <a:ext cx="291795" cy="365909"/>
            </a:xfrm>
            <a:custGeom>
              <a:avLst/>
              <a:gdLst/>
              <a:ahLst/>
              <a:cxnLst/>
              <a:rect l="l" t="t" r="r" b="b"/>
              <a:pathLst>
                <a:path w="291795" h="365909" extrusionOk="0">
                  <a:moveTo>
                    <a:pt x="236029" y="17907"/>
                  </a:moveTo>
                  <a:cubicBezTo>
                    <a:pt x="237220" y="16936"/>
                    <a:pt x="238573" y="16193"/>
                    <a:pt x="240030" y="15716"/>
                  </a:cubicBezTo>
                  <a:lnTo>
                    <a:pt x="240030" y="15716"/>
                  </a:lnTo>
                  <a:lnTo>
                    <a:pt x="253937" y="22860"/>
                  </a:lnTo>
                  <a:lnTo>
                    <a:pt x="253937" y="22860"/>
                  </a:lnTo>
                  <a:cubicBezTo>
                    <a:pt x="255937" y="28737"/>
                    <a:pt x="252793" y="35119"/>
                    <a:pt x="246917" y="37119"/>
                  </a:cubicBezTo>
                  <a:cubicBezTo>
                    <a:pt x="241040" y="39119"/>
                    <a:pt x="234658" y="35976"/>
                    <a:pt x="232658" y="30099"/>
                  </a:cubicBezTo>
                  <a:cubicBezTo>
                    <a:pt x="231172" y="25727"/>
                    <a:pt x="232505" y="20888"/>
                    <a:pt x="236029" y="17907"/>
                  </a:cubicBezTo>
                  <a:close/>
                  <a:moveTo>
                    <a:pt x="177355" y="42005"/>
                  </a:moveTo>
                  <a:cubicBezTo>
                    <a:pt x="185071" y="42005"/>
                    <a:pt x="192596" y="42005"/>
                    <a:pt x="199739" y="42958"/>
                  </a:cubicBezTo>
                  <a:cubicBezTo>
                    <a:pt x="200206" y="39834"/>
                    <a:pt x="199263" y="36652"/>
                    <a:pt x="197167" y="34290"/>
                  </a:cubicBezTo>
                  <a:cubicBezTo>
                    <a:pt x="193157" y="29546"/>
                    <a:pt x="186071" y="28956"/>
                    <a:pt x="181327" y="32966"/>
                  </a:cubicBezTo>
                  <a:cubicBezTo>
                    <a:pt x="178680" y="35205"/>
                    <a:pt x="177213" y="38538"/>
                    <a:pt x="177355" y="42005"/>
                  </a:cubicBezTo>
                  <a:close/>
                  <a:moveTo>
                    <a:pt x="269938" y="61627"/>
                  </a:moveTo>
                  <a:cubicBezTo>
                    <a:pt x="276454" y="64703"/>
                    <a:pt x="282816" y="68104"/>
                    <a:pt x="288988" y="71819"/>
                  </a:cubicBezTo>
                  <a:cubicBezTo>
                    <a:pt x="292732" y="67570"/>
                    <a:pt x="292732" y="61208"/>
                    <a:pt x="288988" y="56960"/>
                  </a:cubicBezTo>
                  <a:cubicBezTo>
                    <a:pt x="284950" y="52226"/>
                    <a:pt x="277854" y="51626"/>
                    <a:pt x="273082" y="55626"/>
                  </a:cubicBezTo>
                  <a:cubicBezTo>
                    <a:pt x="271205" y="57217"/>
                    <a:pt x="269929" y="59398"/>
                    <a:pt x="269462" y="61817"/>
                  </a:cubicBezTo>
                  <a:close/>
                  <a:moveTo>
                    <a:pt x="25813" y="105823"/>
                  </a:moveTo>
                  <a:cubicBezTo>
                    <a:pt x="30651" y="109709"/>
                    <a:pt x="37729" y="108938"/>
                    <a:pt x="41615" y="104099"/>
                  </a:cubicBezTo>
                  <a:cubicBezTo>
                    <a:pt x="44948" y="99956"/>
                    <a:pt x="44920" y="94031"/>
                    <a:pt x="41529" y="89916"/>
                  </a:cubicBezTo>
                  <a:cubicBezTo>
                    <a:pt x="40310" y="88459"/>
                    <a:pt x="38738" y="87344"/>
                    <a:pt x="36957" y="86678"/>
                  </a:cubicBezTo>
                  <a:cubicBezTo>
                    <a:pt x="32766" y="92678"/>
                    <a:pt x="28956" y="99060"/>
                    <a:pt x="25337" y="106013"/>
                  </a:cubicBezTo>
                  <a:close/>
                  <a:moveTo>
                    <a:pt x="67056" y="191548"/>
                  </a:moveTo>
                  <a:cubicBezTo>
                    <a:pt x="71114" y="196253"/>
                    <a:pt x="78210" y="196777"/>
                    <a:pt x="82906" y="192719"/>
                  </a:cubicBezTo>
                  <a:cubicBezTo>
                    <a:pt x="87611" y="188671"/>
                    <a:pt x="88135" y="181575"/>
                    <a:pt x="84077" y="176870"/>
                  </a:cubicBezTo>
                  <a:cubicBezTo>
                    <a:pt x="80048" y="172193"/>
                    <a:pt x="73000" y="171641"/>
                    <a:pt x="68294" y="175641"/>
                  </a:cubicBezTo>
                  <a:cubicBezTo>
                    <a:pt x="63379" y="179604"/>
                    <a:pt x="62598" y="186795"/>
                    <a:pt x="66561" y="191710"/>
                  </a:cubicBezTo>
                  <a:cubicBezTo>
                    <a:pt x="66570" y="191719"/>
                    <a:pt x="66570" y="191729"/>
                    <a:pt x="66580" y="191738"/>
                  </a:cubicBezTo>
                  <a:close/>
                  <a:moveTo>
                    <a:pt x="135446" y="14669"/>
                  </a:moveTo>
                  <a:cubicBezTo>
                    <a:pt x="139494" y="19374"/>
                    <a:pt x="146599" y="19907"/>
                    <a:pt x="151305" y="15859"/>
                  </a:cubicBezTo>
                  <a:cubicBezTo>
                    <a:pt x="156010" y="11811"/>
                    <a:pt x="156543" y="4706"/>
                    <a:pt x="152495" y="0"/>
                  </a:cubicBezTo>
                  <a:lnTo>
                    <a:pt x="152495" y="0"/>
                  </a:lnTo>
                  <a:cubicBezTo>
                    <a:pt x="145542" y="2762"/>
                    <a:pt x="138970" y="5620"/>
                    <a:pt x="132874" y="8477"/>
                  </a:cubicBezTo>
                  <a:lnTo>
                    <a:pt x="132874" y="8477"/>
                  </a:lnTo>
                  <a:cubicBezTo>
                    <a:pt x="132950" y="10763"/>
                    <a:pt x="133674" y="12973"/>
                    <a:pt x="134969" y="14859"/>
                  </a:cubicBezTo>
                  <a:close/>
                  <a:moveTo>
                    <a:pt x="90488" y="62960"/>
                  </a:moveTo>
                  <a:cubicBezTo>
                    <a:pt x="94517" y="67694"/>
                    <a:pt x="101613" y="68275"/>
                    <a:pt x="106347" y="64246"/>
                  </a:cubicBezTo>
                  <a:cubicBezTo>
                    <a:pt x="111081" y="60227"/>
                    <a:pt x="111652" y="53121"/>
                    <a:pt x="107633" y="48387"/>
                  </a:cubicBezTo>
                  <a:cubicBezTo>
                    <a:pt x="103603" y="43653"/>
                    <a:pt x="96507" y="43082"/>
                    <a:pt x="91773" y="47101"/>
                  </a:cubicBezTo>
                  <a:cubicBezTo>
                    <a:pt x="87039" y="51121"/>
                    <a:pt x="86468" y="58226"/>
                    <a:pt x="90488" y="62960"/>
                  </a:cubicBezTo>
                  <a:close/>
                  <a:moveTo>
                    <a:pt x="83629" y="125635"/>
                  </a:moveTo>
                  <a:cubicBezTo>
                    <a:pt x="87649" y="130359"/>
                    <a:pt x="94745" y="130931"/>
                    <a:pt x="99470" y="126911"/>
                  </a:cubicBezTo>
                  <a:cubicBezTo>
                    <a:pt x="104204" y="122892"/>
                    <a:pt x="104775" y="115796"/>
                    <a:pt x="100746" y="111071"/>
                  </a:cubicBezTo>
                  <a:cubicBezTo>
                    <a:pt x="96726" y="106337"/>
                    <a:pt x="89630" y="105766"/>
                    <a:pt x="84906" y="109795"/>
                  </a:cubicBezTo>
                  <a:cubicBezTo>
                    <a:pt x="84896" y="109804"/>
                    <a:pt x="84877" y="109814"/>
                    <a:pt x="84868" y="109823"/>
                  </a:cubicBezTo>
                  <a:cubicBezTo>
                    <a:pt x="80105" y="113890"/>
                    <a:pt x="79543" y="121044"/>
                    <a:pt x="83610" y="125806"/>
                  </a:cubicBezTo>
                  <a:cubicBezTo>
                    <a:pt x="83620" y="125806"/>
                    <a:pt x="83620" y="125816"/>
                    <a:pt x="83629" y="125825"/>
                  </a:cubicBezTo>
                  <a:close/>
                  <a:moveTo>
                    <a:pt x="12097" y="171926"/>
                  </a:moveTo>
                  <a:cubicBezTo>
                    <a:pt x="16154" y="176632"/>
                    <a:pt x="23250" y="177155"/>
                    <a:pt x="27946" y="173098"/>
                  </a:cubicBezTo>
                  <a:cubicBezTo>
                    <a:pt x="32652" y="169050"/>
                    <a:pt x="33176" y="161953"/>
                    <a:pt x="29118" y="157248"/>
                  </a:cubicBezTo>
                  <a:cubicBezTo>
                    <a:pt x="25089" y="152572"/>
                    <a:pt x="18040" y="152019"/>
                    <a:pt x="13335" y="156020"/>
                  </a:cubicBezTo>
                  <a:cubicBezTo>
                    <a:pt x="8430" y="159829"/>
                    <a:pt x="7544" y="166887"/>
                    <a:pt x="11354" y="171793"/>
                  </a:cubicBezTo>
                  <a:cubicBezTo>
                    <a:pt x="11440" y="171898"/>
                    <a:pt x="11535" y="172012"/>
                    <a:pt x="11621" y="172117"/>
                  </a:cubicBezTo>
                  <a:close/>
                  <a:moveTo>
                    <a:pt x="46672" y="250222"/>
                  </a:moveTo>
                  <a:cubicBezTo>
                    <a:pt x="50721" y="254956"/>
                    <a:pt x="57845" y="255508"/>
                    <a:pt x="62579" y="251460"/>
                  </a:cubicBezTo>
                  <a:cubicBezTo>
                    <a:pt x="67313" y="247412"/>
                    <a:pt x="67866" y="240287"/>
                    <a:pt x="63817" y="235553"/>
                  </a:cubicBezTo>
                  <a:cubicBezTo>
                    <a:pt x="59769" y="230819"/>
                    <a:pt x="52645" y="230267"/>
                    <a:pt x="47911" y="234315"/>
                  </a:cubicBezTo>
                  <a:cubicBezTo>
                    <a:pt x="43177" y="238363"/>
                    <a:pt x="42624" y="245488"/>
                    <a:pt x="46672" y="250222"/>
                  </a:cubicBezTo>
                  <a:close/>
                  <a:moveTo>
                    <a:pt x="107251" y="361950"/>
                  </a:moveTo>
                  <a:cubicBezTo>
                    <a:pt x="110938" y="366284"/>
                    <a:pt x="117272" y="367179"/>
                    <a:pt x="122015" y="364046"/>
                  </a:cubicBezTo>
                  <a:cubicBezTo>
                    <a:pt x="119063" y="357283"/>
                    <a:pt x="116491" y="350425"/>
                    <a:pt x="114205" y="343567"/>
                  </a:cubicBezTo>
                  <a:cubicBezTo>
                    <a:pt x="112071" y="343795"/>
                    <a:pt x="110071" y="344700"/>
                    <a:pt x="108490" y="346138"/>
                  </a:cubicBezTo>
                  <a:cubicBezTo>
                    <a:pt x="103613" y="349901"/>
                    <a:pt x="102718" y="356902"/>
                    <a:pt x="106480" y="361769"/>
                  </a:cubicBezTo>
                  <a:cubicBezTo>
                    <a:pt x="106575" y="361893"/>
                    <a:pt x="106671" y="362017"/>
                    <a:pt x="106775" y="362141"/>
                  </a:cubicBezTo>
                  <a:close/>
                  <a:moveTo>
                    <a:pt x="94393" y="268510"/>
                  </a:moveTo>
                  <a:cubicBezTo>
                    <a:pt x="95650" y="270005"/>
                    <a:pt x="97298" y="271129"/>
                    <a:pt x="99155" y="271748"/>
                  </a:cubicBezTo>
                  <a:cubicBezTo>
                    <a:pt x="98488" y="264890"/>
                    <a:pt x="98108" y="258032"/>
                    <a:pt x="97822" y="251174"/>
                  </a:cubicBezTo>
                  <a:cubicBezTo>
                    <a:pt x="97031" y="251584"/>
                    <a:pt x="96288" y="252098"/>
                    <a:pt x="95631" y="252698"/>
                  </a:cubicBezTo>
                  <a:cubicBezTo>
                    <a:pt x="90754" y="256537"/>
                    <a:pt x="89906" y="263605"/>
                    <a:pt x="93736" y="268481"/>
                  </a:cubicBezTo>
                  <a:cubicBezTo>
                    <a:pt x="93793" y="268557"/>
                    <a:pt x="93859" y="268624"/>
                    <a:pt x="93917" y="268700"/>
                  </a:cubicBezTo>
                  <a:close/>
                  <a:moveTo>
                    <a:pt x="2096" y="242126"/>
                  </a:moveTo>
                  <a:cubicBezTo>
                    <a:pt x="5239" y="242535"/>
                    <a:pt x="8391" y="241554"/>
                    <a:pt x="10763" y="239459"/>
                  </a:cubicBezTo>
                  <a:cubicBezTo>
                    <a:pt x="15326" y="235248"/>
                    <a:pt x="15611" y="228133"/>
                    <a:pt x="11392" y="223580"/>
                  </a:cubicBezTo>
                  <a:cubicBezTo>
                    <a:pt x="8506" y="220447"/>
                    <a:pt x="4096" y="219218"/>
                    <a:pt x="0" y="220409"/>
                  </a:cubicBezTo>
                  <a:cubicBezTo>
                    <a:pt x="0" y="228029"/>
                    <a:pt x="667" y="235363"/>
                    <a:pt x="1619" y="242316"/>
                  </a:cubicBezTo>
                  <a:close/>
                  <a:moveTo>
                    <a:pt x="60388" y="315087"/>
                  </a:moveTo>
                  <a:cubicBezTo>
                    <a:pt x="64446" y="319792"/>
                    <a:pt x="71542" y="320316"/>
                    <a:pt x="76238" y="316259"/>
                  </a:cubicBezTo>
                  <a:cubicBezTo>
                    <a:pt x="80943" y="312211"/>
                    <a:pt x="81467" y="305115"/>
                    <a:pt x="77410" y="300409"/>
                  </a:cubicBezTo>
                  <a:cubicBezTo>
                    <a:pt x="73381" y="295732"/>
                    <a:pt x="66332" y="295180"/>
                    <a:pt x="61627" y="299180"/>
                  </a:cubicBezTo>
                  <a:cubicBezTo>
                    <a:pt x="56721" y="302990"/>
                    <a:pt x="55836" y="310048"/>
                    <a:pt x="59645" y="314954"/>
                  </a:cubicBezTo>
                  <a:cubicBezTo>
                    <a:pt x="59731" y="315058"/>
                    <a:pt x="59827" y="315173"/>
                    <a:pt x="59912" y="315278"/>
                  </a:cubicBezTo>
                  <a:close/>
                  <a:moveTo>
                    <a:pt x="48673" y="337661"/>
                  </a:moveTo>
                  <a:cubicBezTo>
                    <a:pt x="52388" y="341757"/>
                    <a:pt x="56959" y="346424"/>
                    <a:pt x="60960" y="350330"/>
                  </a:cubicBezTo>
                  <a:cubicBezTo>
                    <a:pt x="61446" y="347167"/>
                    <a:pt x="60503" y="343957"/>
                    <a:pt x="58388" y="341567"/>
                  </a:cubicBezTo>
                  <a:cubicBezTo>
                    <a:pt x="55864" y="338642"/>
                    <a:pt x="52006" y="337242"/>
                    <a:pt x="48196" y="337852"/>
                  </a:cubicBezTo>
                  <a:close/>
                  <a:moveTo>
                    <a:pt x="16954" y="302705"/>
                  </a:moveTo>
                  <a:cubicBezTo>
                    <a:pt x="18955" y="302409"/>
                    <a:pt x="20812" y="301504"/>
                    <a:pt x="22288" y="300133"/>
                  </a:cubicBezTo>
                  <a:cubicBezTo>
                    <a:pt x="26946" y="296037"/>
                    <a:pt x="27403" y="288932"/>
                    <a:pt x="23308" y="284274"/>
                  </a:cubicBezTo>
                  <a:cubicBezTo>
                    <a:pt x="19926" y="280426"/>
                    <a:pt x="14383" y="279349"/>
                    <a:pt x="9811" y="281654"/>
                  </a:cubicBezTo>
                  <a:cubicBezTo>
                    <a:pt x="12763" y="291084"/>
                    <a:pt x="15430" y="298323"/>
                    <a:pt x="16954" y="30270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-4478265" y="3483569"/>
              <a:ext cx="40457" cy="183641"/>
            </a:xfrm>
            <a:custGeom>
              <a:avLst/>
              <a:gdLst/>
              <a:ahLst/>
              <a:cxnLst/>
              <a:rect l="l" t="t" r="r" b="b"/>
              <a:pathLst>
                <a:path w="40457" h="183641" extrusionOk="0">
                  <a:moveTo>
                    <a:pt x="40458" y="183642"/>
                  </a:moveTo>
                  <a:cubicBezTo>
                    <a:pt x="36362" y="176803"/>
                    <a:pt x="32923" y="169593"/>
                    <a:pt x="30171" y="162115"/>
                  </a:cubicBezTo>
                  <a:cubicBezTo>
                    <a:pt x="27218" y="154686"/>
                    <a:pt x="24455" y="147256"/>
                    <a:pt x="21788" y="139732"/>
                  </a:cubicBezTo>
                  <a:cubicBezTo>
                    <a:pt x="16454" y="124682"/>
                    <a:pt x="11121" y="109633"/>
                    <a:pt x="6549" y="94393"/>
                  </a:cubicBezTo>
                  <a:cubicBezTo>
                    <a:pt x="5501" y="90583"/>
                    <a:pt x="4262" y="86773"/>
                    <a:pt x="3405" y="82963"/>
                  </a:cubicBezTo>
                  <a:cubicBezTo>
                    <a:pt x="2777" y="79124"/>
                    <a:pt x="2615" y="75219"/>
                    <a:pt x="2929" y="71342"/>
                  </a:cubicBezTo>
                  <a:cubicBezTo>
                    <a:pt x="2929" y="63437"/>
                    <a:pt x="4167" y="55531"/>
                    <a:pt x="5025" y="47530"/>
                  </a:cubicBezTo>
                  <a:cubicBezTo>
                    <a:pt x="5882" y="39529"/>
                    <a:pt x="6834" y="31718"/>
                    <a:pt x="7882" y="23813"/>
                  </a:cubicBezTo>
                  <a:lnTo>
                    <a:pt x="11025" y="0"/>
                  </a:lnTo>
                  <a:cubicBezTo>
                    <a:pt x="7787" y="15716"/>
                    <a:pt x="5025" y="31432"/>
                    <a:pt x="2834" y="47625"/>
                  </a:cubicBezTo>
                  <a:cubicBezTo>
                    <a:pt x="1691" y="55531"/>
                    <a:pt x="833" y="63437"/>
                    <a:pt x="357" y="71533"/>
                  </a:cubicBezTo>
                  <a:cubicBezTo>
                    <a:pt x="-119" y="75619"/>
                    <a:pt x="-119" y="79734"/>
                    <a:pt x="357" y="83820"/>
                  </a:cubicBezTo>
                  <a:cubicBezTo>
                    <a:pt x="1215" y="87821"/>
                    <a:pt x="2453" y="91630"/>
                    <a:pt x="3500" y="95440"/>
                  </a:cubicBezTo>
                  <a:cubicBezTo>
                    <a:pt x="8358" y="110776"/>
                    <a:pt x="13597" y="125825"/>
                    <a:pt x="19407" y="140779"/>
                  </a:cubicBezTo>
                  <a:cubicBezTo>
                    <a:pt x="22265" y="148209"/>
                    <a:pt x="25313" y="155638"/>
                    <a:pt x="28932" y="162973"/>
                  </a:cubicBezTo>
                  <a:cubicBezTo>
                    <a:pt x="30551" y="166592"/>
                    <a:pt x="32266" y="170212"/>
                    <a:pt x="34171" y="173736"/>
                  </a:cubicBezTo>
                  <a:cubicBezTo>
                    <a:pt x="35895" y="177260"/>
                    <a:pt x="38000" y="180584"/>
                    <a:pt x="40458" y="183642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-4507162" y="3514144"/>
              <a:ext cx="12870" cy="111728"/>
            </a:xfrm>
            <a:custGeom>
              <a:avLst/>
              <a:gdLst/>
              <a:ahLst/>
              <a:cxnLst/>
              <a:rect l="l" t="t" r="r" b="b"/>
              <a:pathLst>
                <a:path w="12870" h="111728" extrusionOk="0">
                  <a:moveTo>
                    <a:pt x="8680" y="0"/>
                  </a:moveTo>
                  <a:cubicBezTo>
                    <a:pt x="5908" y="9135"/>
                    <a:pt x="3813" y="18469"/>
                    <a:pt x="2393" y="27908"/>
                  </a:cubicBezTo>
                  <a:cubicBezTo>
                    <a:pt x="926" y="37367"/>
                    <a:pt x="136" y="46911"/>
                    <a:pt x="12" y="56483"/>
                  </a:cubicBezTo>
                  <a:cubicBezTo>
                    <a:pt x="-112" y="66065"/>
                    <a:pt x="717" y="75638"/>
                    <a:pt x="2489" y="85058"/>
                  </a:cubicBezTo>
                  <a:cubicBezTo>
                    <a:pt x="4270" y="94517"/>
                    <a:pt x="7794" y="103556"/>
                    <a:pt x="12871" y="111728"/>
                  </a:cubicBezTo>
                  <a:lnTo>
                    <a:pt x="10013" y="105156"/>
                  </a:lnTo>
                  <a:cubicBezTo>
                    <a:pt x="9547" y="104070"/>
                    <a:pt x="9128" y="102956"/>
                    <a:pt x="8775" y="101822"/>
                  </a:cubicBezTo>
                  <a:lnTo>
                    <a:pt x="7823" y="98488"/>
                  </a:lnTo>
                  <a:cubicBezTo>
                    <a:pt x="7823" y="97346"/>
                    <a:pt x="7060" y="96203"/>
                    <a:pt x="6775" y="95060"/>
                  </a:cubicBezTo>
                  <a:lnTo>
                    <a:pt x="6013" y="91630"/>
                  </a:lnTo>
                  <a:cubicBezTo>
                    <a:pt x="5422" y="89345"/>
                    <a:pt x="4975" y="87021"/>
                    <a:pt x="4679" y="84677"/>
                  </a:cubicBezTo>
                  <a:lnTo>
                    <a:pt x="3727" y="77724"/>
                  </a:lnTo>
                  <a:lnTo>
                    <a:pt x="3155" y="70676"/>
                  </a:lnTo>
                  <a:cubicBezTo>
                    <a:pt x="3155" y="68294"/>
                    <a:pt x="3155" y="65913"/>
                    <a:pt x="3155" y="63532"/>
                  </a:cubicBezTo>
                  <a:cubicBezTo>
                    <a:pt x="3155" y="61151"/>
                    <a:pt x="3155" y="58864"/>
                    <a:pt x="3155" y="56483"/>
                  </a:cubicBezTo>
                  <a:cubicBezTo>
                    <a:pt x="3270" y="46930"/>
                    <a:pt x="3879" y="37395"/>
                    <a:pt x="4965" y="27908"/>
                  </a:cubicBezTo>
                  <a:cubicBezTo>
                    <a:pt x="4965" y="23146"/>
                    <a:pt x="6013" y="18383"/>
                    <a:pt x="6775" y="13716"/>
                  </a:cubicBezTo>
                  <a:cubicBezTo>
                    <a:pt x="7537" y="9049"/>
                    <a:pt x="8013" y="4667"/>
                    <a:pt x="8680" y="0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-4333509" y="3317071"/>
              <a:ext cx="99441" cy="41148"/>
            </a:xfrm>
            <a:custGeom>
              <a:avLst/>
              <a:gdLst/>
              <a:ahLst/>
              <a:cxnLst/>
              <a:rect l="l" t="t" r="r" b="b"/>
              <a:pathLst>
                <a:path w="99441" h="41148" extrusionOk="0">
                  <a:moveTo>
                    <a:pt x="99441" y="41148"/>
                  </a:moveTo>
                  <a:cubicBezTo>
                    <a:pt x="92240" y="35652"/>
                    <a:pt x="84515" y="30871"/>
                    <a:pt x="76391" y="26861"/>
                  </a:cubicBezTo>
                  <a:cubicBezTo>
                    <a:pt x="68390" y="22574"/>
                    <a:pt x="60198" y="18574"/>
                    <a:pt x="52007" y="14764"/>
                  </a:cubicBezTo>
                  <a:cubicBezTo>
                    <a:pt x="43815" y="10954"/>
                    <a:pt x="35624" y="7144"/>
                    <a:pt x="26861" y="4191"/>
                  </a:cubicBezTo>
                  <a:cubicBezTo>
                    <a:pt x="18174" y="1429"/>
                    <a:pt x="9115" y="19"/>
                    <a:pt x="0" y="0"/>
                  </a:cubicBezTo>
                  <a:cubicBezTo>
                    <a:pt x="4486" y="553"/>
                    <a:pt x="8934" y="1353"/>
                    <a:pt x="13335" y="2381"/>
                  </a:cubicBezTo>
                  <a:cubicBezTo>
                    <a:pt x="17688" y="3410"/>
                    <a:pt x="21984" y="4677"/>
                    <a:pt x="26194" y="6191"/>
                  </a:cubicBezTo>
                  <a:cubicBezTo>
                    <a:pt x="30385" y="7811"/>
                    <a:pt x="34385" y="9716"/>
                    <a:pt x="38576" y="11621"/>
                  </a:cubicBezTo>
                  <a:lnTo>
                    <a:pt x="50863" y="17240"/>
                  </a:lnTo>
                  <a:lnTo>
                    <a:pt x="75438" y="28766"/>
                  </a:lnTo>
                  <a:lnTo>
                    <a:pt x="87630" y="34671"/>
                  </a:lnTo>
                  <a:cubicBezTo>
                    <a:pt x="91688" y="36605"/>
                    <a:pt x="95631" y="38767"/>
                    <a:pt x="99441" y="41148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-4286646" y="3343646"/>
              <a:ext cx="69246" cy="37052"/>
            </a:xfrm>
            <a:custGeom>
              <a:avLst/>
              <a:gdLst/>
              <a:ahLst/>
              <a:cxnLst/>
              <a:rect l="l" t="t" r="r" b="b"/>
              <a:pathLst>
                <a:path w="69246" h="37052" extrusionOk="0">
                  <a:moveTo>
                    <a:pt x="69247" y="37052"/>
                  </a:moveTo>
                  <a:cubicBezTo>
                    <a:pt x="64475" y="32595"/>
                    <a:pt x="59379" y="28489"/>
                    <a:pt x="54007" y="24765"/>
                  </a:cubicBezTo>
                  <a:cubicBezTo>
                    <a:pt x="48673" y="20955"/>
                    <a:pt x="43148" y="17431"/>
                    <a:pt x="37433" y="14097"/>
                  </a:cubicBezTo>
                  <a:cubicBezTo>
                    <a:pt x="34576" y="12573"/>
                    <a:pt x="31623" y="11049"/>
                    <a:pt x="28575" y="9715"/>
                  </a:cubicBezTo>
                  <a:lnTo>
                    <a:pt x="19050" y="6382"/>
                  </a:lnTo>
                  <a:lnTo>
                    <a:pt x="9525" y="3048"/>
                  </a:lnTo>
                  <a:lnTo>
                    <a:pt x="0" y="0"/>
                  </a:lnTo>
                  <a:lnTo>
                    <a:pt x="8858" y="4286"/>
                  </a:lnTo>
                  <a:lnTo>
                    <a:pt x="17717" y="8287"/>
                  </a:lnTo>
                  <a:cubicBezTo>
                    <a:pt x="20669" y="9715"/>
                    <a:pt x="23717" y="10859"/>
                    <a:pt x="26670" y="12192"/>
                  </a:cubicBezTo>
                  <a:cubicBezTo>
                    <a:pt x="29613" y="13478"/>
                    <a:pt x="32471" y="14945"/>
                    <a:pt x="35242" y="16573"/>
                  </a:cubicBezTo>
                  <a:cubicBezTo>
                    <a:pt x="40862" y="19717"/>
                    <a:pt x="46387" y="23146"/>
                    <a:pt x="51911" y="26575"/>
                  </a:cubicBezTo>
                  <a:lnTo>
                    <a:pt x="60198" y="31718"/>
                  </a:ln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-4517341" y="3292260"/>
              <a:ext cx="189928" cy="126252"/>
            </a:xfrm>
            <a:custGeom>
              <a:avLst/>
              <a:gdLst/>
              <a:ahLst/>
              <a:cxnLst/>
              <a:rect l="l" t="t" r="r" b="b"/>
              <a:pathLst>
                <a:path w="189928" h="126252" extrusionOk="0">
                  <a:moveTo>
                    <a:pt x="0" y="126253"/>
                  </a:moveTo>
                  <a:cubicBezTo>
                    <a:pt x="24194" y="125776"/>
                    <a:pt x="79153" y="124157"/>
                    <a:pt x="89345" y="118537"/>
                  </a:cubicBezTo>
                  <a:cubicBezTo>
                    <a:pt x="92697" y="116508"/>
                    <a:pt x="95879" y="114213"/>
                    <a:pt x="98870" y="111679"/>
                  </a:cubicBezTo>
                  <a:cubicBezTo>
                    <a:pt x="104918" y="90419"/>
                    <a:pt x="112586" y="69655"/>
                    <a:pt x="121825" y="49576"/>
                  </a:cubicBezTo>
                  <a:cubicBezTo>
                    <a:pt x="137579" y="47223"/>
                    <a:pt x="153534" y="46357"/>
                    <a:pt x="169450" y="47004"/>
                  </a:cubicBezTo>
                  <a:cubicBezTo>
                    <a:pt x="177546" y="34431"/>
                    <a:pt x="184404" y="21096"/>
                    <a:pt x="189929" y="7190"/>
                  </a:cubicBezTo>
                  <a:cubicBezTo>
                    <a:pt x="170879" y="618"/>
                    <a:pt x="153067" y="-2335"/>
                    <a:pt x="140589" y="2142"/>
                  </a:cubicBezTo>
                  <a:cubicBezTo>
                    <a:pt x="115529" y="11571"/>
                    <a:pt x="91573" y="23716"/>
                    <a:pt x="69152" y="38337"/>
                  </a:cubicBezTo>
                  <a:cubicBezTo>
                    <a:pt x="69152" y="38337"/>
                    <a:pt x="29432" y="60625"/>
                    <a:pt x="0" y="126253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-4412376" y="3226394"/>
              <a:ext cx="82968" cy="113533"/>
            </a:xfrm>
            <a:custGeom>
              <a:avLst/>
              <a:gdLst/>
              <a:ahLst/>
              <a:cxnLst/>
              <a:rect l="l" t="t" r="r" b="b"/>
              <a:pathLst>
                <a:path w="82968" h="113533" extrusionOk="0">
                  <a:moveTo>
                    <a:pt x="0" y="96488"/>
                  </a:moveTo>
                  <a:cubicBezTo>
                    <a:pt x="0" y="96488"/>
                    <a:pt x="17431" y="25908"/>
                    <a:pt x="74962" y="0"/>
                  </a:cubicBezTo>
                  <a:cubicBezTo>
                    <a:pt x="74962" y="0"/>
                    <a:pt x="91630" y="60007"/>
                    <a:pt x="76867" y="86296"/>
                  </a:cubicBezTo>
                  <a:cubicBezTo>
                    <a:pt x="69533" y="99346"/>
                    <a:pt x="24003" y="118396"/>
                    <a:pt x="16002" y="112395"/>
                  </a:cubicBezTo>
                  <a:cubicBezTo>
                    <a:pt x="10135" y="107661"/>
                    <a:pt x="4772" y="102327"/>
                    <a:pt x="0" y="96488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-4402913" y="3246777"/>
              <a:ext cx="73583" cy="68907"/>
            </a:xfrm>
            <a:custGeom>
              <a:avLst/>
              <a:gdLst/>
              <a:ahLst/>
              <a:cxnLst/>
              <a:rect l="l" t="t" r="r" b="b"/>
              <a:pathLst>
                <a:path w="73583" h="68907" extrusionOk="0">
                  <a:moveTo>
                    <a:pt x="35210" y="0"/>
                  </a:moveTo>
                  <a:cubicBezTo>
                    <a:pt x="37477" y="4582"/>
                    <a:pt x="36343" y="10116"/>
                    <a:pt x="32448" y="13430"/>
                  </a:cubicBezTo>
                  <a:cubicBezTo>
                    <a:pt x="29323" y="16135"/>
                    <a:pt x="24952" y="16869"/>
                    <a:pt x="21113" y="15335"/>
                  </a:cubicBezTo>
                  <a:cubicBezTo>
                    <a:pt x="25399" y="9858"/>
                    <a:pt x="30114" y="4734"/>
                    <a:pt x="35210" y="0"/>
                  </a:cubicBezTo>
                  <a:close/>
                  <a:moveTo>
                    <a:pt x="64547" y="40862"/>
                  </a:moveTo>
                  <a:cubicBezTo>
                    <a:pt x="66709" y="43339"/>
                    <a:pt x="69833" y="44758"/>
                    <a:pt x="73119" y="44768"/>
                  </a:cubicBezTo>
                  <a:cubicBezTo>
                    <a:pt x="73739" y="37290"/>
                    <a:pt x="73739" y="29766"/>
                    <a:pt x="73119" y="22289"/>
                  </a:cubicBezTo>
                  <a:cubicBezTo>
                    <a:pt x="70529" y="22327"/>
                    <a:pt x="68033" y="23270"/>
                    <a:pt x="66071" y="24956"/>
                  </a:cubicBezTo>
                  <a:cubicBezTo>
                    <a:pt x="61280" y="28937"/>
                    <a:pt x="60594" y="36043"/>
                    <a:pt x="64547" y="40862"/>
                  </a:cubicBezTo>
                  <a:close/>
                  <a:moveTo>
                    <a:pt x="2730" y="64961"/>
                  </a:moveTo>
                  <a:cubicBezTo>
                    <a:pt x="6778" y="69695"/>
                    <a:pt x="13902" y="70247"/>
                    <a:pt x="18636" y="66199"/>
                  </a:cubicBezTo>
                  <a:cubicBezTo>
                    <a:pt x="23370" y="62151"/>
                    <a:pt x="23923" y="55026"/>
                    <a:pt x="19875" y="50292"/>
                  </a:cubicBezTo>
                  <a:cubicBezTo>
                    <a:pt x="15788" y="45634"/>
                    <a:pt x="8730" y="45082"/>
                    <a:pt x="3968" y="49054"/>
                  </a:cubicBezTo>
                  <a:cubicBezTo>
                    <a:pt x="-766" y="53074"/>
                    <a:pt x="-1347" y="60160"/>
                    <a:pt x="2673" y="64894"/>
                  </a:cubicBezTo>
                  <a:cubicBezTo>
                    <a:pt x="2692" y="64913"/>
                    <a:pt x="2711" y="64942"/>
                    <a:pt x="2730" y="6496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-4412376" y="3298688"/>
              <a:ext cx="46482" cy="41148"/>
            </a:xfrm>
            <a:custGeom>
              <a:avLst/>
              <a:gdLst/>
              <a:ahLst/>
              <a:cxnLst/>
              <a:rect l="l" t="t" r="r" b="b"/>
              <a:pathLst>
                <a:path w="46482" h="41148" extrusionOk="0">
                  <a:moveTo>
                    <a:pt x="0" y="24194"/>
                  </a:moveTo>
                  <a:cubicBezTo>
                    <a:pt x="4801" y="30004"/>
                    <a:pt x="10163" y="35338"/>
                    <a:pt x="16002" y="40100"/>
                  </a:cubicBezTo>
                  <a:cubicBezTo>
                    <a:pt x="16364" y="40386"/>
                    <a:pt x="16793" y="40577"/>
                    <a:pt x="17240" y="40672"/>
                  </a:cubicBezTo>
                  <a:cubicBezTo>
                    <a:pt x="17755" y="40910"/>
                    <a:pt x="18298" y="41072"/>
                    <a:pt x="18859" y="41148"/>
                  </a:cubicBezTo>
                  <a:lnTo>
                    <a:pt x="20193" y="41148"/>
                  </a:lnTo>
                  <a:cubicBezTo>
                    <a:pt x="29327" y="40634"/>
                    <a:pt x="38262" y="38310"/>
                    <a:pt x="46482" y="34290"/>
                  </a:cubicBezTo>
                  <a:cubicBezTo>
                    <a:pt x="42358" y="25936"/>
                    <a:pt x="37443" y="17993"/>
                    <a:pt x="31813" y="10573"/>
                  </a:cubicBezTo>
                  <a:cubicBezTo>
                    <a:pt x="25441" y="4705"/>
                    <a:pt x="17374" y="1000"/>
                    <a:pt x="8763" y="0"/>
                  </a:cubicBezTo>
                  <a:cubicBezTo>
                    <a:pt x="5143" y="7791"/>
                    <a:pt x="2210" y="15888"/>
                    <a:pt x="0" y="24194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-4546107" y="3335645"/>
              <a:ext cx="139355" cy="78616"/>
            </a:xfrm>
            <a:custGeom>
              <a:avLst/>
              <a:gdLst/>
              <a:ahLst/>
              <a:cxnLst/>
              <a:rect l="l" t="t" r="r" b="b"/>
              <a:pathLst>
                <a:path w="139355" h="78616" extrusionOk="0">
                  <a:moveTo>
                    <a:pt x="121729" y="0"/>
                  </a:moveTo>
                  <a:cubicBezTo>
                    <a:pt x="121729" y="0"/>
                    <a:pt x="34290" y="13811"/>
                    <a:pt x="0" y="44672"/>
                  </a:cubicBezTo>
                  <a:cubicBezTo>
                    <a:pt x="0" y="44672"/>
                    <a:pt x="35719" y="81058"/>
                    <a:pt x="80867" y="78486"/>
                  </a:cubicBezTo>
                  <a:cubicBezTo>
                    <a:pt x="101060" y="77343"/>
                    <a:pt x="144875" y="25908"/>
                    <a:pt x="138779" y="17050"/>
                  </a:cubicBezTo>
                  <a:cubicBezTo>
                    <a:pt x="133893" y="10620"/>
                    <a:pt x="128159" y="4886"/>
                    <a:pt x="121729" y="0"/>
                  </a:cubicBezTo>
                  <a:close/>
                </a:path>
              </a:pathLst>
            </a:custGeom>
            <a:solidFill>
              <a:srgbClr val="BBDD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-4513870" y="3341494"/>
              <a:ext cx="88549" cy="67970"/>
            </a:xfrm>
            <a:custGeom>
              <a:avLst/>
              <a:gdLst/>
              <a:ahLst/>
              <a:cxnLst/>
              <a:rect l="l" t="t" r="r" b="b"/>
              <a:pathLst>
                <a:path w="88549" h="67970" extrusionOk="0">
                  <a:moveTo>
                    <a:pt x="3958" y="44253"/>
                  </a:moveTo>
                  <a:cubicBezTo>
                    <a:pt x="8663" y="40205"/>
                    <a:pt x="15759" y="40748"/>
                    <a:pt x="19808" y="45463"/>
                  </a:cubicBezTo>
                  <a:cubicBezTo>
                    <a:pt x="23846" y="50168"/>
                    <a:pt x="23313" y="57264"/>
                    <a:pt x="18598" y="61312"/>
                  </a:cubicBezTo>
                  <a:cubicBezTo>
                    <a:pt x="13893" y="65351"/>
                    <a:pt x="6796" y="64808"/>
                    <a:pt x="2748" y="60103"/>
                  </a:cubicBezTo>
                  <a:cubicBezTo>
                    <a:pt x="2739" y="60093"/>
                    <a:pt x="2729" y="60074"/>
                    <a:pt x="2720" y="60065"/>
                  </a:cubicBezTo>
                  <a:cubicBezTo>
                    <a:pt x="-1309" y="55407"/>
                    <a:pt x="-805" y="48377"/>
                    <a:pt x="3853" y="44348"/>
                  </a:cubicBezTo>
                  <a:cubicBezTo>
                    <a:pt x="3882" y="44310"/>
                    <a:pt x="3920" y="44282"/>
                    <a:pt x="3958" y="44253"/>
                  </a:cubicBezTo>
                  <a:close/>
                  <a:moveTo>
                    <a:pt x="68728" y="18536"/>
                  </a:moveTo>
                  <a:cubicBezTo>
                    <a:pt x="72748" y="23270"/>
                    <a:pt x="79853" y="23841"/>
                    <a:pt x="84587" y="19822"/>
                  </a:cubicBezTo>
                  <a:cubicBezTo>
                    <a:pt x="89321" y="15802"/>
                    <a:pt x="89893" y="8696"/>
                    <a:pt x="85873" y="3962"/>
                  </a:cubicBezTo>
                  <a:cubicBezTo>
                    <a:pt x="81844" y="-772"/>
                    <a:pt x="74748" y="-1343"/>
                    <a:pt x="70014" y="2676"/>
                  </a:cubicBezTo>
                  <a:cubicBezTo>
                    <a:pt x="65280" y="6696"/>
                    <a:pt x="64699" y="13802"/>
                    <a:pt x="68728" y="18536"/>
                  </a:cubicBezTo>
                  <a:close/>
                  <a:moveTo>
                    <a:pt x="60918" y="67970"/>
                  </a:moveTo>
                  <a:cubicBezTo>
                    <a:pt x="63299" y="66542"/>
                    <a:pt x="65680" y="64827"/>
                    <a:pt x="68252" y="62922"/>
                  </a:cubicBezTo>
                  <a:cubicBezTo>
                    <a:pt x="66347" y="63265"/>
                    <a:pt x="64566" y="64122"/>
                    <a:pt x="63108" y="65399"/>
                  </a:cubicBezTo>
                  <a:cubicBezTo>
                    <a:pt x="62251" y="66142"/>
                    <a:pt x="61518" y="67008"/>
                    <a:pt x="60918" y="6797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-4444094" y="3335645"/>
              <a:ext cx="37317" cy="41052"/>
            </a:xfrm>
            <a:custGeom>
              <a:avLst/>
              <a:gdLst/>
              <a:ahLst/>
              <a:cxnLst/>
              <a:rect l="l" t="t" r="r" b="b"/>
              <a:pathLst>
                <a:path w="37317" h="41052" extrusionOk="0">
                  <a:moveTo>
                    <a:pt x="0" y="3810"/>
                  </a:moveTo>
                  <a:cubicBezTo>
                    <a:pt x="752" y="13630"/>
                    <a:pt x="4324" y="23022"/>
                    <a:pt x="10287" y="30861"/>
                  </a:cubicBezTo>
                  <a:cubicBezTo>
                    <a:pt x="14640" y="35281"/>
                    <a:pt x="19860" y="38748"/>
                    <a:pt x="25622" y="41053"/>
                  </a:cubicBezTo>
                  <a:cubicBezTo>
                    <a:pt x="34004" y="30194"/>
                    <a:pt x="39053" y="20479"/>
                    <a:pt x="36767" y="16954"/>
                  </a:cubicBezTo>
                  <a:cubicBezTo>
                    <a:pt x="31871" y="10535"/>
                    <a:pt x="26099" y="4829"/>
                    <a:pt x="19621" y="0"/>
                  </a:cubicBezTo>
                  <a:cubicBezTo>
                    <a:pt x="19621" y="0"/>
                    <a:pt x="11621" y="1143"/>
                    <a:pt x="0" y="3810"/>
                  </a:cubicBezTo>
                  <a:close/>
                </a:path>
              </a:pathLst>
            </a:custGeom>
            <a:solidFill>
              <a:srgbClr val="0504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-4435590" y="3308404"/>
              <a:ext cx="57148" cy="57151"/>
            </a:xfrm>
            <a:custGeom>
              <a:avLst/>
              <a:gdLst/>
              <a:ahLst/>
              <a:cxnLst/>
              <a:rect l="l" t="t" r="r" b="b"/>
              <a:pathLst>
                <a:path w="57148" h="57151" extrusionOk="0">
                  <a:moveTo>
                    <a:pt x="8450" y="48863"/>
                  </a:moveTo>
                  <a:cubicBezTo>
                    <a:pt x="19651" y="59979"/>
                    <a:pt x="37749" y="59903"/>
                    <a:pt x="48865" y="48701"/>
                  </a:cubicBezTo>
                  <a:cubicBezTo>
                    <a:pt x="59971" y="37490"/>
                    <a:pt x="59904" y="19402"/>
                    <a:pt x="48693" y="8287"/>
                  </a:cubicBezTo>
                  <a:cubicBezTo>
                    <a:pt x="37558" y="-2762"/>
                    <a:pt x="19594" y="-2762"/>
                    <a:pt x="8450" y="8287"/>
                  </a:cubicBezTo>
                  <a:cubicBezTo>
                    <a:pt x="-2751" y="19402"/>
                    <a:pt x="-2827" y="37490"/>
                    <a:pt x="8288" y="48701"/>
                  </a:cubicBezTo>
                  <a:cubicBezTo>
                    <a:pt x="8336" y="48749"/>
                    <a:pt x="8393" y="48806"/>
                    <a:pt x="8450" y="48863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-4089493" y="2943692"/>
              <a:ext cx="403112" cy="569487"/>
            </a:xfrm>
            <a:custGeom>
              <a:avLst/>
              <a:gdLst/>
              <a:ahLst/>
              <a:cxnLst/>
              <a:rect l="l" t="t" r="r" b="b"/>
              <a:pathLst>
                <a:path w="403112" h="569487" extrusionOk="0">
                  <a:moveTo>
                    <a:pt x="301862" y="567404"/>
                  </a:moveTo>
                  <a:cubicBezTo>
                    <a:pt x="311387" y="565909"/>
                    <a:pt x="320769" y="563556"/>
                    <a:pt x="329865" y="560356"/>
                  </a:cubicBezTo>
                  <a:cubicBezTo>
                    <a:pt x="333980" y="558860"/>
                    <a:pt x="338038" y="557241"/>
                    <a:pt x="342057" y="555498"/>
                  </a:cubicBezTo>
                  <a:cubicBezTo>
                    <a:pt x="343391" y="555022"/>
                    <a:pt x="344724" y="554355"/>
                    <a:pt x="345963" y="553783"/>
                  </a:cubicBezTo>
                  <a:lnTo>
                    <a:pt x="403113" y="525971"/>
                  </a:lnTo>
                  <a:cubicBezTo>
                    <a:pt x="397903" y="528542"/>
                    <a:pt x="392521" y="530771"/>
                    <a:pt x="387015" y="532638"/>
                  </a:cubicBezTo>
                  <a:cubicBezTo>
                    <a:pt x="382367" y="534295"/>
                    <a:pt x="377624" y="535696"/>
                    <a:pt x="372823" y="536829"/>
                  </a:cubicBezTo>
                  <a:cubicBezTo>
                    <a:pt x="368346" y="537972"/>
                    <a:pt x="363774" y="538924"/>
                    <a:pt x="358917" y="539687"/>
                  </a:cubicBezTo>
                  <a:cubicBezTo>
                    <a:pt x="241378" y="558737"/>
                    <a:pt x="111933" y="449485"/>
                    <a:pt x="70023" y="296704"/>
                  </a:cubicBezTo>
                  <a:cubicBezTo>
                    <a:pt x="37543" y="178975"/>
                    <a:pt x="66404" y="69437"/>
                    <a:pt x="135270" y="16859"/>
                  </a:cubicBezTo>
                  <a:cubicBezTo>
                    <a:pt x="143804" y="10296"/>
                    <a:pt x="152996" y="4648"/>
                    <a:pt x="162702" y="0"/>
                  </a:cubicBezTo>
                  <a:lnTo>
                    <a:pt x="105456" y="28194"/>
                  </a:lnTo>
                  <a:cubicBezTo>
                    <a:pt x="102980" y="29337"/>
                    <a:pt x="100503" y="30575"/>
                    <a:pt x="98122" y="31909"/>
                  </a:cubicBezTo>
                  <a:cubicBezTo>
                    <a:pt x="95998" y="33004"/>
                    <a:pt x="93931" y="34214"/>
                    <a:pt x="91931" y="35528"/>
                  </a:cubicBezTo>
                  <a:lnTo>
                    <a:pt x="89169" y="37243"/>
                  </a:lnTo>
                  <a:lnTo>
                    <a:pt x="84692" y="40196"/>
                  </a:lnTo>
                  <a:cubicBezTo>
                    <a:pt x="83930" y="40767"/>
                    <a:pt x="82977" y="41338"/>
                    <a:pt x="82215" y="42005"/>
                  </a:cubicBezTo>
                  <a:cubicBezTo>
                    <a:pt x="38972" y="73057"/>
                    <a:pt x="10683" y="126111"/>
                    <a:pt x="2396" y="189643"/>
                  </a:cubicBezTo>
                  <a:cubicBezTo>
                    <a:pt x="2396" y="192881"/>
                    <a:pt x="1634" y="196120"/>
                    <a:pt x="1348" y="199168"/>
                  </a:cubicBezTo>
                  <a:cubicBezTo>
                    <a:pt x="-2386" y="241297"/>
                    <a:pt x="1653" y="283750"/>
                    <a:pt x="13254" y="324421"/>
                  </a:cubicBezTo>
                  <a:cubicBezTo>
                    <a:pt x="54783" y="477203"/>
                    <a:pt x="184228" y="586073"/>
                    <a:pt x="301862" y="56740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-4004801" y="2879754"/>
              <a:ext cx="464168" cy="663155"/>
            </a:xfrm>
            <a:custGeom>
              <a:avLst/>
              <a:gdLst/>
              <a:ahLst/>
              <a:cxnLst/>
              <a:rect l="l" t="t" r="r" b="b"/>
              <a:pathLst>
                <a:path w="464168" h="663155" extrusionOk="0">
                  <a:moveTo>
                    <a:pt x="448628" y="287489"/>
                  </a:moveTo>
                  <a:cubicBezTo>
                    <a:pt x="491300" y="442842"/>
                    <a:pt x="443198" y="585812"/>
                    <a:pt x="339852" y="635533"/>
                  </a:cubicBezTo>
                  <a:lnTo>
                    <a:pt x="282226" y="663155"/>
                  </a:lnTo>
                  <a:cubicBezTo>
                    <a:pt x="385572" y="613625"/>
                    <a:pt x="433673" y="470560"/>
                    <a:pt x="391097" y="315207"/>
                  </a:cubicBezTo>
                  <a:cubicBezTo>
                    <a:pt x="341662" y="136137"/>
                    <a:pt x="189833" y="8407"/>
                    <a:pt x="51911" y="30124"/>
                  </a:cubicBezTo>
                  <a:cubicBezTo>
                    <a:pt x="40729" y="31857"/>
                    <a:pt x="29728" y="34639"/>
                    <a:pt x="19050" y="38410"/>
                  </a:cubicBezTo>
                  <a:cubicBezTo>
                    <a:pt x="12697" y="40696"/>
                    <a:pt x="6353" y="43268"/>
                    <a:pt x="0" y="46126"/>
                  </a:cubicBezTo>
                  <a:lnTo>
                    <a:pt x="57150" y="18503"/>
                  </a:lnTo>
                  <a:cubicBezTo>
                    <a:pt x="63351" y="15541"/>
                    <a:pt x="69704" y="12931"/>
                    <a:pt x="76200" y="10693"/>
                  </a:cubicBezTo>
                  <a:cubicBezTo>
                    <a:pt x="86849" y="6940"/>
                    <a:pt x="97812" y="4168"/>
                    <a:pt x="108966" y="2406"/>
                  </a:cubicBezTo>
                  <a:cubicBezTo>
                    <a:pt x="247269" y="-19311"/>
                    <a:pt x="399193" y="108419"/>
                    <a:pt x="448628" y="28748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-4128969" y="2908597"/>
              <a:ext cx="530432" cy="652837"/>
            </a:xfrm>
            <a:custGeom>
              <a:avLst/>
              <a:gdLst/>
              <a:ahLst/>
              <a:cxnLst/>
              <a:rect l="l" t="t" r="r" b="b"/>
              <a:pathLst>
                <a:path w="530432" h="652837" extrusionOk="0">
                  <a:moveTo>
                    <a:pt x="354482" y="650410"/>
                  </a:moveTo>
                  <a:cubicBezTo>
                    <a:pt x="365655" y="648648"/>
                    <a:pt x="376647" y="645905"/>
                    <a:pt x="387343" y="642218"/>
                  </a:cubicBezTo>
                  <a:cubicBezTo>
                    <a:pt x="395154" y="639590"/>
                    <a:pt x="402755" y="636408"/>
                    <a:pt x="410108" y="632693"/>
                  </a:cubicBezTo>
                  <a:lnTo>
                    <a:pt x="410775" y="632693"/>
                  </a:lnTo>
                  <a:cubicBezTo>
                    <a:pt x="413842" y="631189"/>
                    <a:pt x="416833" y="629541"/>
                    <a:pt x="419728" y="627741"/>
                  </a:cubicBezTo>
                  <a:cubicBezTo>
                    <a:pt x="421576" y="626778"/>
                    <a:pt x="423357" y="625693"/>
                    <a:pt x="425062" y="624502"/>
                  </a:cubicBezTo>
                  <a:cubicBezTo>
                    <a:pt x="449437" y="608862"/>
                    <a:pt x="470135" y="588126"/>
                    <a:pt x="485737" y="563733"/>
                  </a:cubicBezTo>
                  <a:cubicBezTo>
                    <a:pt x="489356" y="558303"/>
                    <a:pt x="492785" y="552588"/>
                    <a:pt x="495928" y="546683"/>
                  </a:cubicBezTo>
                  <a:lnTo>
                    <a:pt x="495928" y="546683"/>
                  </a:lnTo>
                  <a:cubicBezTo>
                    <a:pt x="500796" y="537710"/>
                    <a:pt x="505120" y="528452"/>
                    <a:pt x="508882" y="518965"/>
                  </a:cubicBezTo>
                  <a:cubicBezTo>
                    <a:pt x="510121" y="515631"/>
                    <a:pt x="511454" y="512393"/>
                    <a:pt x="512597" y="509440"/>
                  </a:cubicBezTo>
                  <a:cubicBezTo>
                    <a:pt x="514883" y="502868"/>
                    <a:pt x="517074" y="496105"/>
                    <a:pt x="518884" y="489247"/>
                  </a:cubicBezTo>
                  <a:cubicBezTo>
                    <a:pt x="520693" y="482389"/>
                    <a:pt x="522503" y="475055"/>
                    <a:pt x="523932" y="467816"/>
                  </a:cubicBezTo>
                  <a:cubicBezTo>
                    <a:pt x="525361" y="460577"/>
                    <a:pt x="526599" y="453242"/>
                    <a:pt x="527551" y="445718"/>
                  </a:cubicBezTo>
                  <a:cubicBezTo>
                    <a:pt x="533933" y="392673"/>
                    <a:pt x="529685" y="338895"/>
                    <a:pt x="515074" y="287507"/>
                  </a:cubicBezTo>
                  <a:cubicBezTo>
                    <a:pt x="465639" y="108437"/>
                    <a:pt x="313810" y="-19388"/>
                    <a:pt x="175888" y="2424"/>
                  </a:cubicBezTo>
                  <a:cubicBezTo>
                    <a:pt x="170173" y="3281"/>
                    <a:pt x="164554" y="4520"/>
                    <a:pt x="159029" y="5853"/>
                  </a:cubicBezTo>
                  <a:cubicBezTo>
                    <a:pt x="153505" y="7187"/>
                    <a:pt x="148266" y="8901"/>
                    <a:pt x="143027" y="10616"/>
                  </a:cubicBezTo>
                  <a:lnTo>
                    <a:pt x="134359" y="13949"/>
                  </a:lnTo>
                  <a:lnTo>
                    <a:pt x="132359" y="14807"/>
                  </a:lnTo>
                  <a:lnTo>
                    <a:pt x="125311" y="17855"/>
                  </a:lnTo>
                  <a:cubicBezTo>
                    <a:pt x="21202" y="67099"/>
                    <a:pt x="-27089" y="210641"/>
                    <a:pt x="15392" y="366374"/>
                  </a:cubicBezTo>
                  <a:cubicBezTo>
                    <a:pt x="64636" y="544587"/>
                    <a:pt x="216465" y="672222"/>
                    <a:pt x="354482" y="650410"/>
                  </a:cubicBezTo>
                  <a:close/>
                  <a:moveTo>
                    <a:pt x="52349" y="359516"/>
                  </a:moveTo>
                  <a:cubicBezTo>
                    <a:pt x="40805" y="318997"/>
                    <a:pt x="36766" y="276706"/>
                    <a:pt x="40443" y="234739"/>
                  </a:cubicBezTo>
                  <a:cubicBezTo>
                    <a:pt x="40443" y="231500"/>
                    <a:pt x="41110" y="228262"/>
                    <a:pt x="41491" y="225214"/>
                  </a:cubicBezTo>
                  <a:cubicBezTo>
                    <a:pt x="49777" y="161682"/>
                    <a:pt x="78067" y="108628"/>
                    <a:pt x="121310" y="77576"/>
                  </a:cubicBezTo>
                  <a:cubicBezTo>
                    <a:pt x="122072" y="76910"/>
                    <a:pt x="123025" y="76338"/>
                    <a:pt x="123787" y="75767"/>
                  </a:cubicBezTo>
                  <a:lnTo>
                    <a:pt x="128263" y="72814"/>
                  </a:lnTo>
                  <a:lnTo>
                    <a:pt x="131026" y="71099"/>
                  </a:lnTo>
                  <a:cubicBezTo>
                    <a:pt x="133026" y="69785"/>
                    <a:pt x="135093" y="68575"/>
                    <a:pt x="137217" y="67480"/>
                  </a:cubicBezTo>
                  <a:cubicBezTo>
                    <a:pt x="139598" y="66146"/>
                    <a:pt x="142075" y="64908"/>
                    <a:pt x="144551" y="63765"/>
                  </a:cubicBezTo>
                  <a:cubicBezTo>
                    <a:pt x="149771" y="61213"/>
                    <a:pt x="155152" y="58984"/>
                    <a:pt x="160648" y="57098"/>
                  </a:cubicBezTo>
                  <a:cubicBezTo>
                    <a:pt x="165316" y="55478"/>
                    <a:pt x="170173" y="54145"/>
                    <a:pt x="174841" y="52907"/>
                  </a:cubicBezTo>
                  <a:cubicBezTo>
                    <a:pt x="179508" y="51668"/>
                    <a:pt x="184366" y="50907"/>
                    <a:pt x="188652" y="50144"/>
                  </a:cubicBezTo>
                  <a:cubicBezTo>
                    <a:pt x="306286" y="31666"/>
                    <a:pt x="435730" y="140441"/>
                    <a:pt x="477736" y="293127"/>
                  </a:cubicBezTo>
                  <a:cubicBezTo>
                    <a:pt x="510121" y="410951"/>
                    <a:pt x="481260" y="520394"/>
                    <a:pt x="412394" y="572876"/>
                  </a:cubicBezTo>
                  <a:cubicBezTo>
                    <a:pt x="402783" y="580468"/>
                    <a:pt x="392296" y="586859"/>
                    <a:pt x="381152" y="591926"/>
                  </a:cubicBezTo>
                  <a:cubicBezTo>
                    <a:pt x="377132" y="593670"/>
                    <a:pt x="373075" y="595289"/>
                    <a:pt x="368960" y="596784"/>
                  </a:cubicBezTo>
                  <a:cubicBezTo>
                    <a:pt x="359864" y="599985"/>
                    <a:pt x="350482" y="602337"/>
                    <a:pt x="340957" y="603833"/>
                  </a:cubicBezTo>
                  <a:cubicBezTo>
                    <a:pt x="223704" y="621168"/>
                    <a:pt x="94259" y="512298"/>
                    <a:pt x="52349" y="3595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-4032318" y="2955747"/>
              <a:ext cx="394731" cy="529714"/>
            </a:xfrm>
            <a:custGeom>
              <a:avLst/>
              <a:gdLst/>
              <a:ahLst/>
              <a:cxnLst/>
              <a:rect l="l" t="t" r="r" b="b"/>
              <a:pathLst>
                <a:path w="394731" h="529714" extrusionOk="0">
                  <a:moveTo>
                    <a:pt x="302218" y="527631"/>
                  </a:moveTo>
                  <a:cubicBezTo>
                    <a:pt x="307076" y="526869"/>
                    <a:pt x="311743" y="525916"/>
                    <a:pt x="316125" y="524773"/>
                  </a:cubicBezTo>
                  <a:cubicBezTo>
                    <a:pt x="384990" y="472291"/>
                    <a:pt x="413851" y="362848"/>
                    <a:pt x="381466" y="245024"/>
                  </a:cubicBezTo>
                  <a:cubicBezTo>
                    <a:pt x="339461" y="92624"/>
                    <a:pt x="210016" y="-16437"/>
                    <a:pt x="92382" y="2041"/>
                  </a:cubicBezTo>
                  <a:cubicBezTo>
                    <a:pt x="87620" y="2803"/>
                    <a:pt x="82857" y="3661"/>
                    <a:pt x="78571" y="4803"/>
                  </a:cubicBezTo>
                  <a:cubicBezTo>
                    <a:pt x="9705" y="57381"/>
                    <a:pt x="-19155" y="166728"/>
                    <a:pt x="13325" y="284648"/>
                  </a:cubicBezTo>
                  <a:cubicBezTo>
                    <a:pt x="55235" y="437429"/>
                    <a:pt x="184680" y="546300"/>
                    <a:pt x="302218" y="52763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3" name="Google Shape;803;p28"/>
            <p:cNvGrpSpPr/>
            <p:nvPr/>
          </p:nvGrpSpPr>
          <p:grpSpPr>
            <a:xfrm>
              <a:off x="-4030423" y="2955736"/>
              <a:ext cx="392727" cy="501733"/>
              <a:chOff x="-4030423" y="2955736"/>
              <a:chExt cx="392727" cy="501733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4024137" y="3031417"/>
                <a:ext cx="338518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338518" h="83819" extrusionOk="0">
                    <a:moveTo>
                      <a:pt x="0" y="44005"/>
                    </a:moveTo>
                    <a:lnTo>
                      <a:pt x="338519" y="83820"/>
                    </a:lnTo>
                    <a:cubicBezTo>
                      <a:pt x="328889" y="66437"/>
                      <a:pt x="317906" y="49844"/>
                      <a:pt x="305657" y="34195"/>
                    </a:cubicBezTo>
                    <a:lnTo>
                      <a:pt x="15145" y="0"/>
                    </a:lnTo>
                    <a:cubicBezTo>
                      <a:pt x="8649" y="14135"/>
                      <a:pt x="3581" y="28870"/>
                      <a:pt x="0" y="44005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3975274" y="2955736"/>
                <a:ext cx="193166" cy="47486"/>
              </a:xfrm>
              <a:custGeom>
                <a:avLst/>
                <a:gdLst/>
                <a:ahLst/>
                <a:cxnLst/>
                <a:rect l="l" t="t" r="r" b="b"/>
                <a:pathLst>
                  <a:path w="193166" h="47486" extrusionOk="0">
                    <a:moveTo>
                      <a:pt x="0" y="24722"/>
                    </a:moveTo>
                    <a:lnTo>
                      <a:pt x="193167" y="47487"/>
                    </a:lnTo>
                    <a:cubicBezTo>
                      <a:pt x="144304" y="11387"/>
                      <a:pt x="88392" y="-6330"/>
                      <a:pt x="35433" y="2052"/>
                    </a:cubicBezTo>
                    <a:cubicBezTo>
                      <a:pt x="30671" y="2814"/>
                      <a:pt x="25908" y="3671"/>
                      <a:pt x="21622" y="4814"/>
                    </a:cubicBezTo>
                    <a:cubicBezTo>
                      <a:pt x="13830" y="10787"/>
                      <a:pt x="6601" y="17454"/>
                      <a:pt x="0" y="24722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4030423" y="3088091"/>
                <a:ext cx="363188" cy="65246"/>
              </a:xfrm>
              <a:custGeom>
                <a:avLst/>
                <a:gdLst/>
                <a:ahLst/>
                <a:cxnLst/>
                <a:rect l="l" t="t" r="r" b="b"/>
                <a:pathLst>
                  <a:path w="363188" h="65246" extrusionOk="0">
                    <a:moveTo>
                      <a:pt x="0" y="22479"/>
                    </a:moveTo>
                    <a:lnTo>
                      <a:pt x="363188" y="65246"/>
                    </a:lnTo>
                    <a:cubicBezTo>
                      <a:pt x="359759" y="56959"/>
                      <a:pt x="356044" y="48863"/>
                      <a:pt x="352044" y="41053"/>
                    </a:cubicBezTo>
                    <a:lnTo>
                      <a:pt x="3429" y="0"/>
                    </a:lnTo>
                    <a:cubicBezTo>
                      <a:pt x="2000" y="7620"/>
                      <a:pt x="857" y="14764"/>
                      <a:pt x="0" y="22479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3923362" y="3407273"/>
                <a:ext cx="247745" cy="50196"/>
              </a:xfrm>
              <a:custGeom>
                <a:avLst/>
                <a:gdLst/>
                <a:ahLst/>
                <a:cxnLst/>
                <a:rect l="l" t="t" r="r" b="b"/>
                <a:pathLst>
                  <a:path w="247745" h="50196" extrusionOk="0">
                    <a:moveTo>
                      <a:pt x="0" y="0"/>
                    </a:moveTo>
                    <a:cubicBezTo>
                      <a:pt x="9354" y="9430"/>
                      <a:pt x="19317" y="18240"/>
                      <a:pt x="29813" y="26384"/>
                    </a:cubicBezTo>
                    <a:lnTo>
                      <a:pt x="231648" y="50197"/>
                    </a:lnTo>
                    <a:cubicBezTo>
                      <a:pt x="237534" y="43596"/>
                      <a:pt x="242916" y="36557"/>
                      <a:pt x="247745" y="2914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4022899" y="3225632"/>
                <a:ext cx="385203" cy="139541"/>
              </a:xfrm>
              <a:custGeom>
                <a:avLst/>
                <a:gdLst/>
                <a:ahLst/>
                <a:cxnLst/>
                <a:rect l="l" t="t" r="r" b="b"/>
                <a:pathLst>
                  <a:path w="385203" h="139541" extrusionOk="0">
                    <a:moveTo>
                      <a:pt x="38100" y="99631"/>
                    </a:moveTo>
                    <a:lnTo>
                      <a:pt x="377095" y="139541"/>
                    </a:lnTo>
                    <a:cubicBezTo>
                      <a:pt x="384438" y="108680"/>
                      <a:pt x="386810" y="76848"/>
                      <a:pt x="384143" y="45244"/>
                    </a:cubicBezTo>
                    <a:lnTo>
                      <a:pt x="0" y="0"/>
                    </a:lnTo>
                    <a:cubicBezTo>
                      <a:pt x="1143" y="4858"/>
                      <a:pt x="2381" y="9525"/>
                      <a:pt x="3715" y="14764"/>
                    </a:cubicBezTo>
                    <a:cubicBezTo>
                      <a:pt x="11811" y="44300"/>
                      <a:pt x="23346" y="72790"/>
                      <a:pt x="38100" y="9963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9" name="Google Shape;809;p28"/>
          <p:cNvSpPr txBox="1">
            <a:spLocks noGrp="1"/>
          </p:cNvSpPr>
          <p:nvPr>
            <p:ph type="title"/>
          </p:nvPr>
        </p:nvSpPr>
        <p:spPr>
          <a:xfrm>
            <a:off x="1328825" y="1138050"/>
            <a:ext cx="63348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700">
                <a:solidFill>
                  <a:srgbClr val="000000"/>
                </a:solidFill>
              </a:rPr>
              <a:t>Problem Statement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55"/>
          <p:cNvSpPr txBox="1"/>
          <p:nvPr/>
        </p:nvSpPr>
        <p:spPr>
          <a:xfrm>
            <a:off x="3072025" y="4290772"/>
            <a:ext cx="3000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Please keep this slide for attribution</a:t>
            </a:r>
            <a:endParaRPr sz="12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grpSp>
        <p:nvGrpSpPr>
          <p:cNvPr id="1607" name="Google Shape;1607;p55"/>
          <p:cNvGrpSpPr/>
          <p:nvPr/>
        </p:nvGrpSpPr>
        <p:grpSpPr>
          <a:xfrm>
            <a:off x="1516460" y="1142830"/>
            <a:ext cx="6003874" cy="2588702"/>
            <a:chOff x="1570110" y="2554805"/>
            <a:chExt cx="6003874" cy="2588702"/>
          </a:xfrm>
        </p:grpSpPr>
        <p:sp>
          <p:nvSpPr>
            <p:cNvPr id="1608" name="Google Shape;1608;p55"/>
            <p:cNvSpPr/>
            <p:nvPr/>
          </p:nvSpPr>
          <p:spPr>
            <a:xfrm>
              <a:off x="2756699" y="5121758"/>
              <a:ext cx="353780" cy="21749"/>
            </a:xfrm>
            <a:custGeom>
              <a:avLst/>
              <a:gdLst/>
              <a:ahLst/>
              <a:cxnLst/>
              <a:rect l="l" t="t" r="r" b="b"/>
              <a:pathLst>
                <a:path w="3237" h="199" extrusionOk="0">
                  <a:moveTo>
                    <a:pt x="42" y="1"/>
                  </a:moveTo>
                  <a:lnTo>
                    <a:pt x="42" y="1"/>
                  </a:lnTo>
                  <a:cubicBezTo>
                    <a:pt x="1" y="171"/>
                    <a:pt x="89" y="198"/>
                    <a:pt x="89" y="198"/>
                  </a:cubicBezTo>
                  <a:lnTo>
                    <a:pt x="3236" y="198"/>
                  </a:lnTo>
                  <a:lnTo>
                    <a:pt x="3236" y="8"/>
                  </a:lnTo>
                  <a:cubicBezTo>
                    <a:pt x="2857" y="12"/>
                    <a:pt x="2061" y="23"/>
                    <a:pt x="1325" y="23"/>
                  </a:cubicBezTo>
                  <a:cubicBezTo>
                    <a:pt x="817" y="23"/>
                    <a:pt x="337" y="17"/>
                    <a:pt x="42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3547321" y="5121758"/>
              <a:ext cx="354436" cy="21749"/>
            </a:xfrm>
            <a:custGeom>
              <a:avLst/>
              <a:gdLst/>
              <a:ahLst/>
              <a:cxnLst/>
              <a:rect l="l" t="t" r="r" b="b"/>
              <a:pathLst>
                <a:path w="3243" h="199" extrusionOk="0">
                  <a:moveTo>
                    <a:pt x="3195" y="1"/>
                  </a:moveTo>
                  <a:lnTo>
                    <a:pt x="3195" y="1"/>
                  </a:lnTo>
                  <a:cubicBezTo>
                    <a:pt x="2903" y="17"/>
                    <a:pt x="2423" y="23"/>
                    <a:pt x="1914" y="23"/>
                  </a:cubicBezTo>
                  <a:cubicBezTo>
                    <a:pt x="1177" y="23"/>
                    <a:pt x="379" y="12"/>
                    <a:pt x="0" y="8"/>
                  </a:cubicBezTo>
                  <a:lnTo>
                    <a:pt x="0" y="198"/>
                  </a:lnTo>
                  <a:lnTo>
                    <a:pt x="3147" y="198"/>
                  </a:lnTo>
                  <a:cubicBezTo>
                    <a:pt x="3147" y="198"/>
                    <a:pt x="3242" y="171"/>
                    <a:pt x="319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1570110" y="5121758"/>
              <a:ext cx="354436" cy="21749"/>
            </a:xfrm>
            <a:custGeom>
              <a:avLst/>
              <a:gdLst/>
              <a:ahLst/>
              <a:cxnLst/>
              <a:rect l="l" t="t" r="r" b="b"/>
              <a:pathLst>
                <a:path w="3243" h="199" extrusionOk="0">
                  <a:moveTo>
                    <a:pt x="48" y="1"/>
                  </a:moveTo>
                  <a:cubicBezTo>
                    <a:pt x="1" y="171"/>
                    <a:pt x="89" y="198"/>
                    <a:pt x="89" y="198"/>
                  </a:cubicBezTo>
                  <a:lnTo>
                    <a:pt x="3243" y="198"/>
                  </a:lnTo>
                  <a:lnTo>
                    <a:pt x="3243" y="8"/>
                  </a:lnTo>
                  <a:cubicBezTo>
                    <a:pt x="2860" y="12"/>
                    <a:pt x="2063" y="23"/>
                    <a:pt x="1327" y="23"/>
                  </a:cubicBezTo>
                  <a:cubicBezTo>
                    <a:pt x="819" y="23"/>
                    <a:pt x="341" y="17"/>
                    <a:pt x="4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2360732" y="5121758"/>
              <a:ext cx="354436" cy="21749"/>
            </a:xfrm>
            <a:custGeom>
              <a:avLst/>
              <a:gdLst/>
              <a:ahLst/>
              <a:cxnLst/>
              <a:rect l="l" t="t" r="r" b="b"/>
              <a:pathLst>
                <a:path w="3243" h="199" extrusionOk="0">
                  <a:moveTo>
                    <a:pt x="3195" y="1"/>
                  </a:moveTo>
                  <a:lnTo>
                    <a:pt x="3195" y="1"/>
                  </a:lnTo>
                  <a:cubicBezTo>
                    <a:pt x="2903" y="17"/>
                    <a:pt x="2424" y="23"/>
                    <a:pt x="1916" y="23"/>
                  </a:cubicBezTo>
                  <a:cubicBezTo>
                    <a:pt x="1181" y="23"/>
                    <a:pt x="383" y="12"/>
                    <a:pt x="0" y="8"/>
                  </a:cubicBezTo>
                  <a:lnTo>
                    <a:pt x="0" y="198"/>
                  </a:lnTo>
                  <a:lnTo>
                    <a:pt x="3154" y="198"/>
                  </a:lnTo>
                  <a:cubicBezTo>
                    <a:pt x="3154" y="198"/>
                    <a:pt x="3242" y="171"/>
                    <a:pt x="319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7220205" y="5121758"/>
              <a:ext cx="353780" cy="21749"/>
            </a:xfrm>
            <a:custGeom>
              <a:avLst/>
              <a:gdLst/>
              <a:ahLst/>
              <a:cxnLst/>
              <a:rect l="l" t="t" r="r" b="b"/>
              <a:pathLst>
                <a:path w="3237" h="199" extrusionOk="0">
                  <a:moveTo>
                    <a:pt x="3195" y="1"/>
                  </a:moveTo>
                  <a:lnTo>
                    <a:pt x="3195" y="1"/>
                  </a:lnTo>
                  <a:cubicBezTo>
                    <a:pt x="2900" y="17"/>
                    <a:pt x="2420" y="23"/>
                    <a:pt x="1912" y="23"/>
                  </a:cubicBezTo>
                  <a:cubicBezTo>
                    <a:pt x="1175" y="23"/>
                    <a:pt x="379" y="12"/>
                    <a:pt x="1" y="8"/>
                  </a:cubicBezTo>
                  <a:lnTo>
                    <a:pt x="1" y="198"/>
                  </a:lnTo>
                  <a:lnTo>
                    <a:pt x="3148" y="198"/>
                  </a:lnTo>
                  <a:cubicBezTo>
                    <a:pt x="3148" y="198"/>
                    <a:pt x="3236" y="171"/>
                    <a:pt x="319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6428927" y="5121758"/>
              <a:ext cx="354436" cy="21749"/>
            </a:xfrm>
            <a:custGeom>
              <a:avLst/>
              <a:gdLst/>
              <a:ahLst/>
              <a:cxnLst/>
              <a:rect l="l" t="t" r="r" b="b"/>
              <a:pathLst>
                <a:path w="3243" h="199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71"/>
                    <a:pt x="89" y="198"/>
                    <a:pt x="89" y="198"/>
                  </a:cubicBezTo>
                  <a:lnTo>
                    <a:pt x="3243" y="198"/>
                  </a:lnTo>
                  <a:lnTo>
                    <a:pt x="3243" y="8"/>
                  </a:lnTo>
                  <a:cubicBezTo>
                    <a:pt x="2864" y="12"/>
                    <a:pt x="2066" y="23"/>
                    <a:pt x="1329" y="23"/>
                  </a:cubicBezTo>
                  <a:cubicBezTo>
                    <a:pt x="820" y="23"/>
                    <a:pt x="340" y="17"/>
                    <a:pt x="4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3944818" y="5121758"/>
              <a:ext cx="354436" cy="21749"/>
            </a:xfrm>
            <a:custGeom>
              <a:avLst/>
              <a:gdLst/>
              <a:ahLst/>
              <a:cxnLst/>
              <a:rect l="l" t="t" r="r" b="b"/>
              <a:pathLst>
                <a:path w="3243" h="199" extrusionOk="0">
                  <a:moveTo>
                    <a:pt x="48" y="1"/>
                  </a:moveTo>
                  <a:cubicBezTo>
                    <a:pt x="0" y="171"/>
                    <a:pt x="89" y="198"/>
                    <a:pt x="89" y="198"/>
                  </a:cubicBezTo>
                  <a:lnTo>
                    <a:pt x="3243" y="198"/>
                  </a:lnTo>
                  <a:lnTo>
                    <a:pt x="3243" y="8"/>
                  </a:lnTo>
                  <a:cubicBezTo>
                    <a:pt x="2864" y="12"/>
                    <a:pt x="2068" y="23"/>
                    <a:pt x="1332" y="23"/>
                  </a:cubicBezTo>
                  <a:cubicBezTo>
                    <a:pt x="823" y="23"/>
                    <a:pt x="343" y="17"/>
                    <a:pt x="4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4736095" y="5121758"/>
              <a:ext cx="353780" cy="21749"/>
            </a:xfrm>
            <a:custGeom>
              <a:avLst/>
              <a:gdLst/>
              <a:ahLst/>
              <a:cxnLst/>
              <a:rect l="l" t="t" r="r" b="b"/>
              <a:pathLst>
                <a:path w="3237" h="199" extrusionOk="0">
                  <a:moveTo>
                    <a:pt x="3195" y="1"/>
                  </a:moveTo>
                  <a:cubicBezTo>
                    <a:pt x="2900" y="17"/>
                    <a:pt x="2420" y="23"/>
                    <a:pt x="1912" y="23"/>
                  </a:cubicBezTo>
                  <a:cubicBezTo>
                    <a:pt x="1175" y="23"/>
                    <a:pt x="380" y="12"/>
                    <a:pt x="1" y="8"/>
                  </a:cubicBezTo>
                  <a:lnTo>
                    <a:pt x="1" y="198"/>
                  </a:lnTo>
                  <a:lnTo>
                    <a:pt x="3148" y="198"/>
                  </a:lnTo>
                  <a:cubicBezTo>
                    <a:pt x="3148" y="198"/>
                    <a:pt x="3236" y="171"/>
                    <a:pt x="319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6055256" y="5121758"/>
              <a:ext cx="353671" cy="21749"/>
            </a:xfrm>
            <a:custGeom>
              <a:avLst/>
              <a:gdLst/>
              <a:ahLst/>
              <a:cxnLst/>
              <a:rect l="l" t="t" r="r" b="b"/>
              <a:pathLst>
                <a:path w="3236" h="199" extrusionOk="0">
                  <a:moveTo>
                    <a:pt x="3195" y="1"/>
                  </a:moveTo>
                  <a:cubicBezTo>
                    <a:pt x="2900" y="17"/>
                    <a:pt x="2420" y="23"/>
                    <a:pt x="1911" y="23"/>
                  </a:cubicBezTo>
                  <a:cubicBezTo>
                    <a:pt x="1175" y="23"/>
                    <a:pt x="379" y="12"/>
                    <a:pt x="0" y="8"/>
                  </a:cubicBezTo>
                  <a:lnTo>
                    <a:pt x="0" y="198"/>
                  </a:lnTo>
                  <a:lnTo>
                    <a:pt x="3147" y="198"/>
                  </a:lnTo>
                  <a:cubicBezTo>
                    <a:pt x="3147" y="198"/>
                    <a:pt x="3236" y="171"/>
                    <a:pt x="319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263869" y="5121758"/>
              <a:ext cx="354545" cy="21749"/>
            </a:xfrm>
            <a:custGeom>
              <a:avLst/>
              <a:gdLst/>
              <a:ahLst/>
              <a:cxnLst/>
              <a:rect l="l" t="t" r="r" b="b"/>
              <a:pathLst>
                <a:path w="3244" h="199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171"/>
                    <a:pt x="89" y="198"/>
                    <a:pt x="89" y="198"/>
                  </a:cubicBezTo>
                  <a:lnTo>
                    <a:pt x="3243" y="198"/>
                  </a:lnTo>
                  <a:lnTo>
                    <a:pt x="3243" y="8"/>
                  </a:lnTo>
                  <a:cubicBezTo>
                    <a:pt x="2864" y="12"/>
                    <a:pt x="2068" y="23"/>
                    <a:pt x="1332" y="23"/>
                  </a:cubicBezTo>
                  <a:cubicBezTo>
                    <a:pt x="824" y="23"/>
                    <a:pt x="343" y="17"/>
                    <a:pt x="4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2983044" y="4879893"/>
              <a:ext cx="151917" cy="193557"/>
            </a:xfrm>
            <a:custGeom>
              <a:avLst/>
              <a:gdLst/>
              <a:ahLst/>
              <a:cxnLst/>
              <a:rect l="l" t="t" r="r" b="b"/>
              <a:pathLst>
                <a:path w="1390" h="1771" extrusionOk="0">
                  <a:moveTo>
                    <a:pt x="1390" y="0"/>
                  </a:moveTo>
                  <a:lnTo>
                    <a:pt x="368" y="102"/>
                  </a:lnTo>
                  <a:lnTo>
                    <a:pt x="0" y="1771"/>
                  </a:lnTo>
                  <a:lnTo>
                    <a:pt x="1117" y="1771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3070150" y="5038367"/>
              <a:ext cx="51477" cy="84265"/>
            </a:xfrm>
            <a:custGeom>
              <a:avLst/>
              <a:gdLst/>
              <a:ahLst/>
              <a:cxnLst/>
              <a:rect l="l" t="t" r="r" b="b"/>
              <a:pathLst>
                <a:path w="471" h="771" extrusionOk="0">
                  <a:moveTo>
                    <a:pt x="409" y="1"/>
                  </a:moveTo>
                  <a:lnTo>
                    <a:pt x="409" y="1"/>
                  </a:lnTo>
                  <a:cubicBezTo>
                    <a:pt x="171" y="246"/>
                    <a:pt x="0" y="484"/>
                    <a:pt x="7" y="771"/>
                  </a:cubicBezTo>
                  <a:lnTo>
                    <a:pt x="368" y="771"/>
                  </a:lnTo>
                  <a:cubicBezTo>
                    <a:pt x="368" y="771"/>
                    <a:pt x="470" y="151"/>
                    <a:pt x="40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2825990" y="5026455"/>
              <a:ext cx="288860" cy="98363"/>
            </a:xfrm>
            <a:custGeom>
              <a:avLst/>
              <a:gdLst/>
              <a:ahLst/>
              <a:cxnLst/>
              <a:rect l="l" t="t" r="r" b="b"/>
              <a:pathLst>
                <a:path w="2643" h="900" extrusionOk="0">
                  <a:moveTo>
                    <a:pt x="1519" y="1"/>
                  </a:moveTo>
                  <a:cubicBezTo>
                    <a:pt x="1145" y="42"/>
                    <a:pt x="749" y="62"/>
                    <a:pt x="300" y="151"/>
                  </a:cubicBezTo>
                  <a:cubicBezTo>
                    <a:pt x="198" y="164"/>
                    <a:pt x="96" y="192"/>
                    <a:pt x="0" y="232"/>
                  </a:cubicBezTo>
                  <a:cubicBezTo>
                    <a:pt x="82" y="450"/>
                    <a:pt x="143" y="668"/>
                    <a:pt x="191" y="900"/>
                  </a:cubicBezTo>
                  <a:cubicBezTo>
                    <a:pt x="858" y="900"/>
                    <a:pt x="1696" y="900"/>
                    <a:pt x="2241" y="886"/>
                  </a:cubicBezTo>
                  <a:cubicBezTo>
                    <a:pt x="2234" y="600"/>
                    <a:pt x="2405" y="362"/>
                    <a:pt x="2643" y="123"/>
                  </a:cubicBezTo>
                  <a:cubicBezTo>
                    <a:pt x="2629" y="96"/>
                    <a:pt x="2616" y="83"/>
                    <a:pt x="2602" y="83"/>
                  </a:cubicBezTo>
                  <a:cubicBezTo>
                    <a:pt x="2377" y="103"/>
                    <a:pt x="2198" y="111"/>
                    <a:pt x="2057" y="111"/>
                  </a:cubicBezTo>
                  <a:cubicBezTo>
                    <a:pt x="1532" y="111"/>
                    <a:pt x="1519" y="1"/>
                    <a:pt x="151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761180" y="5051810"/>
              <a:ext cx="85685" cy="72352"/>
            </a:xfrm>
            <a:custGeom>
              <a:avLst/>
              <a:gdLst/>
              <a:ahLst/>
              <a:cxnLst/>
              <a:rect l="l" t="t" r="r" b="b"/>
              <a:pathLst>
                <a:path w="784" h="662" extrusionOk="0">
                  <a:moveTo>
                    <a:pt x="593" y="0"/>
                  </a:moveTo>
                  <a:cubicBezTo>
                    <a:pt x="300" y="103"/>
                    <a:pt x="82" y="341"/>
                    <a:pt x="1" y="641"/>
                  </a:cubicBezTo>
                  <a:cubicBezTo>
                    <a:pt x="198" y="654"/>
                    <a:pt x="471" y="661"/>
                    <a:pt x="784" y="661"/>
                  </a:cubicBezTo>
                  <a:cubicBezTo>
                    <a:pt x="736" y="436"/>
                    <a:pt x="675" y="212"/>
                    <a:pt x="593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61950" y="5025799"/>
              <a:ext cx="22733" cy="41750"/>
            </a:xfrm>
            <a:custGeom>
              <a:avLst/>
              <a:gdLst/>
              <a:ahLst/>
              <a:cxnLst/>
              <a:rect l="l" t="t" r="r" b="b"/>
              <a:pathLst>
                <a:path w="208" h="382" extrusionOk="0">
                  <a:moveTo>
                    <a:pt x="39" y="1"/>
                  </a:moveTo>
                  <a:cubicBezTo>
                    <a:pt x="18" y="1"/>
                    <a:pt x="0" y="25"/>
                    <a:pt x="16" y="41"/>
                  </a:cubicBezTo>
                  <a:cubicBezTo>
                    <a:pt x="105" y="123"/>
                    <a:pt x="159" y="238"/>
                    <a:pt x="159" y="354"/>
                  </a:cubicBezTo>
                  <a:cubicBezTo>
                    <a:pt x="159" y="368"/>
                    <a:pt x="166" y="375"/>
                    <a:pt x="180" y="381"/>
                  </a:cubicBezTo>
                  <a:lnTo>
                    <a:pt x="187" y="375"/>
                  </a:lnTo>
                  <a:cubicBezTo>
                    <a:pt x="193" y="375"/>
                    <a:pt x="207" y="361"/>
                    <a:pt x="207" y="347"/>
                  </a:cubicBezTo>
                  <a:cubicBezTo>
                    <a:pt x="207" y="218"/>
                    <a:pt x="153" y="95"/>
                    <a:pt x="57" y="7"/>
                  </a:cubicBezTo>
                  <a:cubicBezTo>
                    <a:pt x="51" y="2"/>
                    <a:pt x="45" y="1"/>
                    <a:pt x="3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2922496" y="5028968"/>
              <a:ext cx="28635" cy="42296"/>
            </a:xfrm>
            <a:custGeom>
              <a:avLst/>
              <a:gdLst/>
              <a:ahLst/>
              <a:cxnLst/>
              <a:rect l="l" t="t" r="r" b="b"/>
              <a:pathLst>
                <a:path w="262" h="387" extrusionOk="0">
                  <a:moveTo>
                    <a:pt x="38" y="1"/>
                  </a:moveTo>
                  <a:cubicBezTo>
                    <a:pt x="16" y="1"/>
                    <a:pt x="0" y="40"/>
                    <a:pt x="23" y="46"/>
                  </a:cubicBezTo>
                  <a:cubicBezTo>
                    <a:pt x="139" y="100"/>
                    <a:pt x="207" y="230"/>
                    <a:pt x="193" y="359"/>
                  </a:cubicBezTo>
                  <a:cubicBezTo>
                    <a:pt x="193" y="373"/>
                    <a:pt x="200" y="380"/>
                    <a:pt x="214" y="387"/>
                  </a:cubicBezTo>
                  <a:cubicBezTo>
                    <a:pt x="227" y="387"/>
                    <a:pt x="241" y="380"/>
                    <a:pt x="241" y="366"/>
                  </a:cubicBezTo>
                  <a:cubicBezTo>
                    <a:pt x="262" y="216"/>
                    <a:pt x="180" y="73"/>
                    <a:pt x="50" y="5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2885555" y="5034652"/>
              <a:ext cx="30602" cy="37378"/>
            </a:xfrm>
            <a:custGeom>
              <a:avLst/>
              <a:gdLst/>
              <a:ahLst/>
              <a:cxnLst/>
              <a:rect l="l" t="t" r="r" b="b"/>
              <a:pathLst>
                <a:path w="280" h="342" extrusionOk="0">
                  <a:moveTo>
                    <a:pt x="34" y="1"/>
                  </a:moveTo>
                  <a:cubicBezTo>
                    <a:pt x="21" y="1"/>
                    <a:pt x="7" y="8"/>
                    <a:pt x="0" y="21"/>
                  </a:cubicBezTo>
                  <a:cubicBezTo>
                    <a:pt x="0" y="35"/>
                    <a:pt x="7" y="48"/>
                    <a:pt x="21" y="48"/>
                  </a:cubicBezTo>
                  <a:cubicBezTo>
                    <a:pt x="143" y="76"/>
                    <a:pt x="225" y="192"/>
                    <a:pt x="218" y="314"/>
                  </a:cubicBezTo>
                  <a:cubicBezTo>
                    <a:pt x="211" y="328"/>
                    <a:pt x="225" y="341"/>
                    <a:pt x="239" y="341"/>
                  </a:cubicBezTo>
                  <a:cubicBezTo>
                    <a:pt x="252" y="341"/>
                    <a:pt x="259" y="335"/>
                    <a:pt x="266" y="321"/>
                  </a:cubicBezTo>
                  <a:cubicBezTo>
                    <a:pt x="279" y="171"/>
                    <a:pt x="177" y="35"/>
                    <a:pt x="3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522730" y="4879893"/>
              <a:ext cx="152026" cy="193557"/>
            </a:xfrm>
            <a:custGeom>
              <a:avLst/>
              <a:gdLst/>
              <a:ahLst/>
              <a:cxnLst/>
              <a:rect l="l" t="t" r="r" b="b"/>
              <a:pathLst>
                <a:path w="1391" h="1771" extrusionOk="0">
                  <a:moveTo>
                    <a:pt x="1" y="0"/>
                  </a:moveTo>
                  <a:lnTo>
                    <a:pt x="273" y="1771"/>
                  </a:lnTo>
                  <a:lnTo>
                    <a:pt x="1390" y="1771"/>
                  </a:lnTo>
                  <a:lnTo>
                    <a:pt x="1029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3536173" y="5038367"/>
              <a:ext cx="51477" cy="84265"/>
            </a:xfrm>
            <a:custGeom>
              <a:avLst/>
              <a:gdLst/>
              <a:ahLst/>
              <a:cxnLst/>
              <a:rect l="l" t="t" r="r" b="b"/>
              <a:pathLst>
                <a:path w="471" h="771" extrusionOk="0">
                  <a:moveTo>
                    <a:pt x="61" y="1"/>
                  </a:moveTo>
                  <a:lnTo>
                    <a:pt x="61" y="1"/>
                  </a:lnTo>
                  <a:cubicBezTo>
                    <a:pt x="0" y="151"/>
                    <a:pt x="102" y="771"/>
                    <a:pt x="102" y="771"/>
                  </a:cubicBezTo>
                  <a:lnTo>
                    <a:pt x="463" y="771"/>
                  </a:lnTo>
                  <a:cubicBezTo>
                    <a:pt x="470" y="484"/>
                    <a:pt x="300" y="246"/>
                    <a:pt x="61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3542840" y="5026455"/>
              <a:ext cx="288969" cy="98363"/>
            </a:xfrm>
            <a:custGeom>
              <a:avLst/>
              <a:gdLst/>
              <a:ahLst/>
              <a:cxnLst/>
              <a:rect l="l" t="t" r="r" b="b"/>
              <a:pathLst>
                <a:path w="2644" h="900" extrusionOk="0">
                  <a:moveTo>
                    <a:pt x="1124" y="1"/>
                  </a:moveTo>
                  <a:cubicBezTo>
                    <a:pt x="1124" y="1"/>
                    <a:pt x="1116" y="111"/>
                    <a:pt x="589" y="111"/>
                  </a:cubicBezTo>
                  <a:cubicBezTo>
                    <a:pt x="447" y="111"/>
                    <a:pt x="268" y="103"/>
                    <a:pt x="41" y="83"/>
                  </a:cubicBezTo>
                  <a:cubicBezTo>
                    <a:pt x="28" y="83"/>
                    <a:pt x="21" y="96"/>
                    <a:pt x="0" y="123"/>
                  </a:cubicBezTo>
                  <a:cubicBezTo>
                    <a:pt x="239" y="362"/>
                    <a:pt x="409" y="600"/>
                    <a:pt x="402" y="886"/>
                  </a:cubicBezTo>
                  <a:cubicBezTo>
                    <a:pt x="947" y="900"/>
                    <a:pt x="1785" y="900"/>
                    <a:pt x="2452" y="900"/>
                  </a:cubicBezTo>
                  <a:cubicBezTo>
                    <a:pt x="2500" y="668"/>
                    <a:pt x="2561" y="450"/>
                    <a:pt x="2643" y="232"/>
                  </a:cubicBezTo>
                  <a:cubicBezTo>
                    <a:pt x="2548" y="192"/>
                    <a:pt x="2446" y="164"/>
                    <a:pt x="2343" y="151"/>
                  </a:cubicBezTo>
                  <a:cubicBezTo>
                    <a:pt x="1901" y="62"/>
                    <a:pt x="1499" y="42"/>
                    <a:pt x="11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3810825" y="5051810"/>
              <a:ext cx="85685" cy="72352"/>
            </a:xfrm>
            <a:custGeom>
              <a:avLst/>
              <a:gdLst/>
              <a:ahLst/>
              <a:cxnLst/>
              <a:rect l="l" t="t" r="r" b="b"/>
              <a:pathLst>
                <a:path w="784" h="662" extrusionOk="0">
                  <a:moveTo>
                    <a:pt x="191" y="0"/>
                  </a:moveTo>
                  <a:cubicBezTo>
                    <a:pt x="109" y="212"/>
                    <a:pt x="48" y="436"/>
                    <a:pt x="0" y="661"/>
                  </a:cubicBezTo>
                  <a:cubicBezTo>
                    <a:pt x="314" y="661"/>
                    <a:pt x="593" y="654"/>
                    <a:pt x="784" y="641"/>
                  </a:cubicBezTo>
                  <a:cubicBezTo>
                    <a:pt x="709" y="341"/>
                    <a:pt x="484" y="103"/>
                    <a:pt x="191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3673117" y="5026127"/>
              <a:ext cx="21640" cy="41422"/>
            </a:xfrm>
            <a:custGeom>
              <a:avLst/>
              <a:gdLst/>
              <a:ahLst/>
              <a:cxnLst/>
              <a:rect l="l" t="t" r="r" b="b"/>
              <a:pathLst>
                <a:path w="198" h="379" extrusionOk="0">
                  <a:moveTo>
                    <a:pt x="172" y="0"/>
                  </a:moveTo>
                  <a:cubicBezTo>
                    <a:pt x="166" y="0"/>
                    <a:pt x="160" y="4"/>
                    <a:pt x="157" y="11"/>
                  </a:cubicBezTo>
                  <a:cubicBezTo>
                    <a:pt x="55" y="92"/>
                    <a:pt x="0" y="222"/>
                    <a:pt x="0" y="351"/>
                  </a:cubicBezTo>
                  <a:cubicBezTo>
                    <a:pt x="0" y="365"/>
                    <a:pt x="14" y="372"/>
                    <a:pt x="28" y="378"/>
                  </a:cubicBezTo>
                  <a:cubicBezTo>
                    <a:pt x="34" y="372"/>
                    <a:pt x="48" y="365"/>
                    <a:pt x="48" y="351"/>
                  </a:cubicBezTo>
                  <a:cubicBezTo>
                    <a:pt x="48" y="235"/>
                    <a:pt x="103" y="120"/>
                    <a:pt x="191" y="45"/>
                  </a:cubicBezTo>
                  <a:cubicBezTo>
                    <a:pt x="198" y="31"/>
                    <a:pt x="198" y="17"/>
                    <a:pt x="191" y="11"/>
                  </a:cubicBezTo>
                  <a:cubicBezTo>
                    <a:pt x="184" y="4"/>
                    <a:pt x="177" y="0"/>
                    <a:pt x="172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3708090" y="5029078"/>
              <a:ext cx="27979" cy="42187"/>
            </a:xfrm>
            <a:custGeom>
              <a:avLst/>
              <a:gdLst/>
              <a:ahLst/>
              <a:cxnLst/>
              <a:rect l="l" t="t" r="r" b="b"/>
              <a:pathLst>
                <a:path w="256" h="386" extrusionOk="0">
                  <a:moveTo>
                    <a:pt x="224" y="1"/>
                  </a:moveTo>
                  <a:cubicBezTo>
                    <a:pt x="220" y="1"/>
                    <a:pt x="216" y="2"/>
                    <a:pt x="212" y="4"/>
                  </a:cubicBezTo>
                  <a:cubicBezTo>
                    <a:pt x="75" y="72"/>
                    <a:pt x="1" y="215"/>
                    <a:pt x="14" y="365"/>
                  </a:cubicBezTo>
                  <a:cubicBezTo>
                    <a:pt x="14" y="372"/>
                    <a:pt x="28" y="386"/>
                    <a:pt x="41" y="386"/>
                  </a:cubicBezTo>
                  <a:cubicBezTo>
                    <a:pt x="55" y="379"/>
                    <a:pt x="69" y="365"/>
                    <a:pt x="62" y="358"/>
                  </a:cubicBezTo>
                  <a:cubicBezTo>
                    <a:pt x="48" y="229"/>
                    <a:pt x="116" y="99"/>
                    <a:pt x="232" y="45"/>
                  </a:cubicBezTo>
                  <a:cubicBezTo>
                    <a:pt x="255" y="28"/>
                    <a:pt x="244" y="1"/>
                    <a:pt x="22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3742299" y="5034652"/>
              <a:ext cx="30711" cy="37378"/>
            </a:xfrm>
            <a:custGeom>
              <a:avLst/>
              <a:gdLst/>
              <a:ahLst/>
              <a:cxnLst/>
              <a:rect l="l" t="t" r="r" b="b"/>
              <a:pathLst>
                <a:path w="281" h="342" extrusionOk="0">
                  <a:moveTo>
                    <a:pt x="246" y="1"/>
                  </a:moveTo>
                  <a:cubicBezTo>
                    <a:pt x="96" y="35"/>
                    <a:pt x="1" y="171"/>
                    <a:pt x="14" y="321"/>
                  </a:cubicBezTo>
                  <a:cubicBezTo>
                    <a:pt x="14" y="335"/>
                    <a:pt x="21" y="341"/>
                    <a:pt x="35" y="341"/>
                  </a:cubicBezTo>
                  <a:lnTo>
                    <a:pt x="42" y="341"/>
                  </a:lnTo>
                  <a:cubicBezTo>
                    <a:pt x="55" y="341"/>
                    <a:pt x="62" y="328"/>
                    <a:pt x="62" y="314"/>
                  </a:cubicBezTo>
                  <a:cubicBezTo>
                    <a:pt x="49" y="192"/>
                    <a:pt x="137" y="76"/>
                    <a:pt x="260" y="48"/>
                  </a:cubicBezTo>
                  <a:cubicBezTo>
                    <a:pt x="273" y="42"/>
                    <a:pt x="280" y="28"/>
                    <a:pt x="273" y="21"/>
                  </a:cubicBezTo>
                  <a:cubicBezTo>
                    <a:pt x="273" y="8"/>
                    <a:pt x="260" y="1"/>
                    <a:pt x="246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3178787" y="3679862"/>
              <a:ext cx="429629" cy="67871"/>
            </a:xfrm>
            <a:custGeom>
              <a:avLst/>
              <a:gdLst/>
              <a:ahLst/>
              <a:cxnLst/>
              <a:rect l="l" t="t" r="r" b="b"/>
              <a:pathLst>
                <a:path w="3931" h="621" extrusionOk="0">
                  <a:moveTo>
                    <a:pt x="3863" y="0"/>
                  </a:moveTo>
                  <a:lnTo>
                    <a:pt x="185" y="35"/>
                  </a:lnTo>
                  <a:lnTo>
                    <a:pt x="1" y="620"/>
                  </a:lnTo>
                  <a:lnTo>
                    <a:pt x="3931" y="375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2808832" y="3720846"/>
              <a:ext cx="1022978" cy="1238721"/>
            </a:xfrm>
            <a:custGeom>
              <a:avLst/>
              <a:gdLst/>
              <a:ahLst/>
              <a:cxnLst/>
              <a:rect l="l" t="t" r="r" b="b"/>
              <a:pathLst>
                <a:path w="9360" h="11334" extrusionOk="0">
                  <a:moveTo>
                    <a:pt x="7316" y="0"/>
                  </a:moveTo>
                  <a:lnTo>
                    <a:pt x="3386" y="245"/>
                  </a:lnTo>
                  <a:lnTo>
                    <a:pt x="1" y="11143"/>
                  </a:lnTo>
                  <a:lnTo>
                    <a:pt x="3209" y="11239"/>
                  </a:lnTo>
                  <a:lnTo>
                    <a:pt x="5347" y="3024"/>
                  </a:lnTo>
                  <a:lnTo>
                    <a:pt x="6192" y="11279"/>
                  </a:lnTo>
                  <a:lnTo>
                    <a:pt x="9359" y="11334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3077582" y="2678087"/>
              <a:ext cx="163829" cy="92243"/>
            </a:xfrm>
            <a:custGeom>
              <a:avLst/>
              <a:gdLst/>
              <a:ahLst/>
              <a:cxnLst/>
              <a:rect l="l" t="t" r="r" b="b"/>
              <a:pathLst>
                <a:path w="1499" h="844" extrusionOk="0">
                  <a:moveTo>
                    <a:pt x="797" y="1"/>
                  </a:moveTo>
                  <a:cubicBezTo>
                    <a:pt x="535" y="1"/>
                    <a:pt x="236" y="24"/>
                    <a:pt x="0" y="108"/>
                  </a:cubicBezTo>
                  <a:lnTo>
                    <a:pt x="34" y="762"/>
                  </a:lnTo>
                  <a:cubicBezTo>
                    <a:pt x="518" y="789"/>
                    <a:pt x="1008" y="816"/>
                    <a:pt x="1499" y="843"/>
                  </a:cubicBezTo>
                  <a:lnTo>
                    <a:pt x="1410" y="40"/>
                  </a:lnTo>
                  <a:cubicBezTo>
                    <a:pt x="1410" y="40"/>
                    <a:pt x="1135" y="1"/>
                    <a:pt x="797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3516063" y="2782898"/>
              <a:ext cx="148966" cy="97598"/>
            </a:xfrm>
            <a:custGeom>
              <a:avLst/>
              <a:gdLst/>
              <a:ahLst/>
              <a:cxnLst/>
              <a:rect l="l" t="t" r="r" b="b"/>
              <a:pathLst>
                <a:path w="1363" h="893" extrusionOk="0">
                  <a:moveTo>
                    <a:pt x="55" y="0"/>
                  </a:moveTo>
                  <a:lnTo>
                    <a:pt x="0" y="770"/>
                  </a:lnTo>
                  <a:cubicBezTo>
                    <a:pt x="450" y="817"/>
                    <a:pt x="893" y="858"/>
                    <a:pt x="1342" y="892"/>
                  </a:cubicBezTo>
                  <a:lnTo>
                    <a:pt x="1362" y="41"/>
                  </a:lnTo>
                  <a:cubicBezTo>
                    <a:pt x="927" y="27"/>
                    <a:pt x="491" y="14"/>
                    <a:pt x="5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3081298" y="2761258"/>
              <a:ext cx="168310" cy="82734"/>
            </a:xfrm>
            <a:custGeom>
              <a:avLst/>
              <a:gdLst/>
              <a:ahLst/>
              <a:cxnLst/>
              <a:rect l="l" t="t" r="r" b="b"/>
              <a:pathLst>
                <a:path w="1540" h="757" extrusionOk="0">
                  <a:moveTo>
                    <a:pt x="0" y="1"/>
                  </a:moveTo>
                  <a:lnTo>
                    <a:pt x="28" y="695"/>
                  </a:lnTo>
                  <a:cubicBezTo>
                    <a:pt x="532" y="702"/>
                    <a:pt x="1036" y="722"/>
                    <a:pt x="1540" y="757"/>
                  </a:cubicBezTo>
                  <a:lnTo>
                    <a:pt x="1465" y="75"/>
                  </a:lnTo>
                  <a:cubicBezTo>
                    <a:pt x="974" y="55"/>
                    <a:pt x="484" y="28"/>
                    <a:pt x="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3084249" y="2837217"/>
              <a:ext cx="177272" cy="113227"/>
            </a:xfrm>
            <a:custGeom>
              <a:avLst/>
              <a:gdLst/>
              <a:ahLst/>
              <a:cxnLst/>
              <a:rect l="l" t="t" r="r" b="b"/>
              <a:pathLst>
                <a:path w="1622" h="1036" extrusionOk="0">
                  <a:moveTo>
                    <a:pt x="1" y="0"/>
                  </a:moveTo>
                  <a:lnTo>
                    <a:pt x="42" y="961"/>
                  </a:lnTo>
                  <a:cubicBezTo>
                    <a:pt x="566" y="981"/>
                    <a:pt x="1091" y="1008"/>
                    <a:pt x="1622" y="1036"/>
                  </a:cubicBezTo>
                  <a:lnTo>
                    <a:pt x="1513" y="62"/>
                  </a:lnTo>
                  <a:cubicBezTo>
                    <a:pt x="1009" y="27"/>
                    <a:pt x="505" y="7"/>
                    <a:pt x="1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3088730" y="2942137"/>
              <a:ext cx="181753" cy="88746"/>
            </a:xfrm>
            <a:custGeom>
              <a:avLst/>
              <a:gdLst/>
              <a:ahLst/>
              <a:cxnLst/>
              <a:rect l="l" t="t" r="r" b="b"/>
              <a:pathLst>
                <a:path w="1663" h="812" extrusionOk="0">
                  <a:moveTo>
                    <a:pt x="1" y="1"/>
                  </a:moveTo>
                  <a:lnTo>
                    <a:pt x="35" y="750"/>
                  </a:lnTo>
                  <a:cubicBezTo>
                    <a:pt x="573" y="763"/>
                    <a:pt x="1118" y="784"/>
                    <a:pt x="1663" y="811"/>
                  </a:cubicBezTo>
                  <a:lnTo>
                    <a:pt x="1581" y="76"/>
                  </a:lnTo>
                  <a:cubicBezTo>
                    <a:pt x="1050" y="48"/>
                    <a:pt x="525" y="21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3504915" y="2963777"/>
              <a:ext cx="155633" cy="105030"/>
            </a:xfrm>
            <a:custGeom>
              <a:avLst/>
              <a:gdLst/>
              <a:ahLst/>
              <a:cxnLst/>
              <a:rect l="l" t="t" r="r" b="b"/>
              <a:pathLst>
                <a:path w="1424" h="961" extrusionOk="0">
                  <a:moveTo>
                    <a:pt x="48" y="0"/>
                  </a:moveTo>
                  <a:lnTo>
                    <a:pt x="0" y="783"/>
                  </a:lnTo>
                  <a:cubicBezTo>
                    <a:pt x="463" y="831"/>
                    <a:pt x="933" y="892"/>
                    <a:pt x="1403" y="961"/>
                  </a:cubicBezTo>
                  <a:lnTo>
                    <a:pt x="1424" y="61"/>
                  </a:lnTo>
                  <a:cubicBezTo>
                    <a:pt x="967" y="41"/>
                    <a:pt x="504" y="21"/>
                    <a:pt x="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3092446" y="3023997"/>
              <a:ext cx="191480" cy="133446"/>
            </a:xfrm>
            <a:custGeom>
              <a:avLst/>
              <a:gdLst/>
              <a:ahLst/>
              <a:cxnLst/>
              <a:rect l="l" t="t" r="r" b="b"/>
              <a:pathLst>
                <a:path w="1752" h="1221" extrusionOk="0">
                  <a:moveTo>
                    <a:pt x="1" y="1"/>
                  </a:moveTo>
                  <a:lnTo>
                    <a:pt x="48" y="1118"/>
                  </a:lnTo>
                  <a:cubicBezTo>
                    <a:pt x="614" y="1145"/>
                    <a:pt x="1179" y="1179"/>
                    <a:pt x="1751" y="1220"/>
                  </a:cubicBezTo>
                  <a:lnTo>
                    <a:pt x="1629" y="62"/>
                  </a:lnTo>
                  <a:cubicBezTo>
                    <a:pt x="1084" y="35"/>
                    <a:pt x="539" y="14"/>
                    <a:pt x="1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3492238" y="3176679"/>
              <a:ext cx="163064" cy="76723"/>
            </a:xfrm>
            <a:custGeom>
              <a:avLst/>
              <a:gdLst/>
              <a:ahLst/>
              <a:cxnLst/>
              <a:rect l="l" t="t" r="r" b="b"/>
              <a:pathLst>
                <a:path w="1492" h="702" extrusionOk="0">
                  <a:moveTo>
                    <a:pt x="41" y="0"/>
                  </a:moveTo>
                  <a:lnTo>
                    <a:pt x="0" y="661"/>
                  </a:lnTo>
                  <a:cubicBezTo>
                    <a:pt x="491" y="668"/>
                    <a:pt x="988" y="681"/>
                    <a:pt x="1478" y="702"/>
                  </a:cubicBezTo>
                  <a:lnTo>
                    <a:pt x="1492" y="143"/>
                  </a:lnTo>
                  <a:cubicBezTo>
                    <a:pt x="1008" y="95"/>
                    <a:pt x="525" y="41"/>
                    <a:pt x="4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3101408" y="3248812"/>
              <a:ext cx="552474" cy="77598"/>
            </a:xfrm>
            <a:custGeom>
              <a:avLst/>
              <a:gdLst/>
              <a:ahLst/>
              <a:cxnLst/>
              <a:rect l="l" t="t" r="r" b="b"/>
              <a:pathLst>
                <a:path w="5055" h="710" extrusionOk="0">
                  <a:moveTo>
                    <a:pt x="0" y="1"/>
                  </a:moveTo>
                  <a:lnTo>
                    <a:pt x="34" y="709"/>
                  </a:lnTo>
                  <a:cubicBezTo>
                    <a:pt x="1268" y="659"/>
                    <a:pt x="2494" y="642"/>
                    <a:pt x="3719" y="642"/>
                  </a:cubicBezTo>
                  <a:cubicBezTo>
                    <a:pt x="4157" y="642"/>
                    <a:pt x="4596" y="644"/>
                    <a:pt x="5034" y="648"/>
                  </a:cubicBezTo>
                  <a:lnTo>
                    <a:pt x="5054" y="42"/>
                  </a:lnTo>
                  <a:cubicBezTo>
                    <a:pt x="4557" y="21"/>
                    <a:pt x="4067" y="8"/>
                    <a:pt x="3569" y="1"/>
                  </a:cubicBezTo>
                  <a:lnTo>
                    <a:pt x="3556" y="226"/>
                  </a:lnTo>
                  <a:cubicBezTo>
                    <a:pt x="3282" y="333"/>
                    <a:pt x="2993" y="388"/>
                    <a:pt x="2704" y="388"/>
                  </a:cubicBezTo>
                  <a:cubicBezTo>
                    <a:pt x="2390" y="388"/>
                    <a:pt x="2076" y="323"/>
                    <a:pt x="1785" y="192"/>
                  </a:cubicBezTo>
                  <a:lnTo>
                    <a:pt x="1764" y="1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3108074" y="3397450"/>
              <a:ext cx="542091" cy="110604"/>
            </a:xfrm>
            <a:custGeom>
              <a:avLst/>
              <a:gdLst/>
              <a:ahLst/>
              <a:cxnLst/>
              <a:rect l="l" t="t" r="r" b="b"/>
              <a:pathLst>
                <a:path w="4960" h="1012" extrusionOk="0">
                  <a:moveTo>
                    <a:pt x="2439" y="0"/>
                  </a:moveTo>
                  <a:cubicBezTo>
                    <a:pt x="1630" y="0"/>
                    <a:pt x="819" y="21"/>
                    <a:pt x="1" y="85"/>
                  </a:cubicBezTo>
                  <a:lnTo>
                    <a:pt x="35" y="902"/>
                  </a:lnTo>
                  <a:cubicBezTo>
                    <a:pt x="417" y="896"/>
                    <a:pt x="801" y="892"/>
                    <a:pt x="1186" y="892"/>
                  </a:cubicBezTo>
                  <a:cubicBezTo>
                    <a:pt x="2430" y="892"/>
                    <a:pt x="3683" y="928"/>
                    <a:pt x="4932" y="1011"/>
                  </a:cubicBezTo>
                  <a:lnTo>
                    <a:pt x="4959" y="44"/>
                  </a:lnTo>
                  <a:cubicBezTo>
                    <a:pt x="4119" y="23"/>
                    <a:pt x="3280" y="0"/>
                    <a:pt x="2439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3111790" y="3494939"/>
              <a:ext cx="535315" cy="123938"/>
            </a:xfrm>
            <a:custGeom>
              <a:avLst/>
              <a:gdLst/>
              <a:ahLst/>
              <a:cxnLst/>
              <a:rect l="l" t="t" r="r" b="b"/>
              <a:pathLst>
                <a:path w="4898" h="1134" extrusionOk="0">
                  <a:moveTo>
                    <a:pt x="1152" y="0"/>
                  </a:moveTo>
                  <a:cubicBezTo>
                    <a:pt x="767" y="0"/>
                    <a:pt x="383" y="4"/>
                    <a:pt x="1" y="10"/>
                  </a:cubicBezTo>
                  <a:lnTo>
                    <a:pt x="48" y="1025"/>
                  </a:lnTo>
                  <a:cubicBezTo>
                    <a:pt x="1649" y="1100"/>
                    <a:pt x="3270" y="1066"/>
                    <a:pt x="4871" y="1134"/>
                  </a:cubicBezTo>
                  <a:lnTo>
                    <a:pt x="4898" y="119"/>
                  </a:lnTo>
                  <a:cubicBezTo>
                    <a:pt x="3649" y="36"/>
                    <a:pt x="2396" y="0"/>
                    <a:pt x="115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3117036" y="3606854"/>
              <a:ext cx="527118" cy="82844"/>
            </a:xfrm>
            <a:custGeom>
              <a:avLst/>
              <a:gdLst/>
              <a:ahLst/>
              <a:cxnLst/>
              <a:rect l="l" t="t" r="r" b="b"/>
              <a:pathLst>
                <a:path w="4823" h="758" extrusionOk="0">
                  <a:moveTo>
                    <a:pt x="0" y="1"/>
                  </a:moveTo>
                  <a:lnTo>
                    <a:pt x="28" y="757"/>
                  </a:lnTo>
                  <a:lnTo>
                    <a:pt x="4809" y="709"/>
                  </a:lnTo>
                  <a:lnTo>
                    <a:pt x="4823" y="110"/>
                  </a:lnTo>
                  <a:cubicBezTo>
                    <a:pt x="3222" y="42"/>
                    <a:pt x="1608" y="76"/>
                    <a:pt x="0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105124" y="3318978"/>
              <a:ext cx="546463" cy="87762"/>
            </a:xfrm>
            <a:custGeom>
              <a:avLst/>
              <a:gdLst/>
              <a:ahLst/>
              <a:cxnLst/>
              <a:rect l="l" t="t" r="r" b="b"/>
              <a:pathLst>
                <a:path w="5000" h="803" extrusionOk="0">
                  <a:moveTo>
                    <a:pt x="3685" y="0"/>
                  </a:moveTo>
                  <a:cubicBezTo>
                    <a:pt x="2460" y="0"/>
                    <a:pt x="1234" y="17"/>
                    <a:pt x="0" y="67"/>
                  </a:cubicBezTo>
                  <a:lnTo>
                    <a:pt x="28" y="803"/>
                  </a:lnTo>
                  <a:cubicBezTo>
                    <a:pt x="846" y="739"/>
                    <a:pt x="1657" y="718"/>
                    <a:pt x="2466" y="718"/>
                  </a:cubicBezTo>
                  <a:cubicBezTo>
                    <a:pt x="3307" y="718"/>
                    <a:pt x="4146" y="741"/>
                    <a:pt x="4986" y="762"/>
                  </a:cubicBezTo>
                  <a:lnTo>
                    <a:pt x="5000" y="6"/>
                  </a:lnTo>
                  <a:cubicBezTo>
                    <a:pt x="4562" y="2"/>
                    <a:pt x="4123" y="0"/>
                    <a:pt x="368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097692" y="3146077"/>
              <a:ext cx="196617" cy="102844"/>
            </a:xfrm>
            <a:custGeom>
              <a:avLst/>
              <a:gdLst/>
              <a:ahLst/>
              <a:cxnLst/>
              <a:rect l="l" t="t" r="r" b="b"/>
              <a:pathLst>
                <a:path w="1799" h="941" extrusionOk="0">
                  <a:moveTo>
                    <a:pt x="0" y="1"/>
                  </a:moveTo>
                  <a:lnTo>
                    <a:pt x="41" y="941"/>
                  </a:lnTo>
                  <a:lnTo>
                    <a:pt x="1798" y="941"/>
                  </a:lnTo>
                  <a:lnTo>
                    <a:pt x="1710" y="103"/>
                  </a:lnTo>
                  <a:cubicBezTo>
                    <a:pt x="1138" y="62"/>
                    <a:pt x="572" y="28"/>
                    <a:pt x="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96719" y="3049353"/>
              <a:ext cx="161644" cy="143064"/>
            </a:xfrm>
            <a:custGeom>
              <a:avLst/>
              <a:gdLst/>
              <a:ahLst/>
              <a:cxnLst/>
              <a:rect l="l" t="t" r="r" b="b"/>
              <a:pathLst>
                <a:path w="1479" h="1309" extrusionOk="0">
                  <a:moveTo>
                    <a:pt x="75" y="0"/>
                  </a:moveTo>
                  <a:lnTo>
                    <a:pt x="0" y="1165"/>
                  </a:lnTo>
                  <a:cubicBezTo>
                    <a:pt x="484" y="1206"/>
                    <a:pt x="967" y="1260"/>
                    <a:pt x="1444" y="1308"/>
                  </a:cubicBezTo>
                  <a:lnTo>
                    <a:pt x="1478" y="178"/>
                  </a:lnTo>
                  <a:cubicBezTo>
                    <a:pt x="1008" y="109"/>
                    <a:pt x="538" y="48"/>
                    <a:pt x="75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3510052" y="2866944"/>
              <a:ext cx="152791" cy="103609"/>
            </a:xfrm>
            <a:custGeom>
              <a:avLst/>
              <a:gdLst/>
              <a:ahLst/>
              <a:cxnLst/>
              <a:rect l="l" t="t" r="r" b="b"/>
              <a:pathLst>
                <a:path w="1398" h="948" extrusionOk="0">
                  <a:moveTo>
                    <a:pt x="55" y="1"/>
                  </a:moveTo>
                  <a:lnTo>
                    <a:pt x="1" y="886"/>
                  </a:lnTo>
                  <a:cubicBezTo>
                    <a:pt x="457" y="907"/>
                    <a:pt x="920" y="927"/>
                    <a:pt x="1377" y="947"/>
                  </a:cubicBezTo>
                  <a:lnTo>
                    <a:pt x="1397" y="123"/>
                  </a:lnTo>
                  <a:cubicBezTo>
                    <a:pt x="948" y="89"/>
                    <a:pt x="505" y="48"/>
                    <a:pt x="55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3521965" y="2682349"/>
              <a:ext cx="145250" cy="105030"/>
            </a:xfrm>
            <a:custGeom>
              <a:avLst/>
              <a:gdLst/>
              <a:ahLst/>
              <a:cxnLst/>
              <a:rect l="l" t="t" r="r" b="b"/>
              <a:pathLst>
                <a:path w="1329" h="961" extrusionOk="0">
                  <a:moveTo>
                    <a:pt x="55" y="1"/>
                  </a:moveTo>
                  <a:lnTo>
                    <a:pt x="1" y="920"/>
                  </a:lnTo>
                  <a:cubicBezTo>
                    <a:pt x="437" y="934"/>
                    <a:pt x="873" y="947"/>
                    <a:pt x="1308" y="961"/>
                  </a:cubicBezTo>
                  <a:lnTo>
                    <a:pt x="1329" y="9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172885" y="2909131"/>
              <a:ext cx="411049" cy="370392"/>
            </a:xfrm>
            <a:custGeom>
              <a:avLst/>
              <a:gdLst/>
              <a:ahLst/>
              <a:cxnLst/>
              <a:rect l="l" t="t" r="r" b="b"/>
              <a:pathLst>
                <a:path w="3761" h="3389" extrusionOk="0">
                  <a:moveTo>
                    <a:pt x="1710" y="0"/>
                  </a:moveTo>
                  <a:cubicBezTo>
                    <a:pt x="1617" y="0"/>
                    <a:pt x="1519" y="8"/>
                    <a:pt x="1417" y="23"/>
                  </a:cubicBezTo>
                  <a:lnTo>
                    <a:pt x="1417" y="30"/>
                  </a:lnTo>
                  <a:cubicBezTo>
                    <a:pt x="1417" y="30"/>
                    <a:pt x="177" y="316"/>
                    <a:pt x="177" y="1678"/>
                  </a:cubicBezTo>
                  <a:cubicBezTo>
                    <a:pt x="177" y="2925"/>
                    <a:pt x="0" y="3388"/>
                    <a:pt x="0" y="3388"/>
                  </a:cubicBezTo>
                  <a:cubicBezTo>
                    <a:pt x="0" y="3388"/>
                    <a:pt x="2772" y="3265"/>
                    <a:pt x="3760" y="2952"/>
                  </a:cubicBezTo>
                  <a:cubicBezTo>
                    <a:pt x="3385" y="2448"/>
                    <a:pt x="3181" y="1842"/>
                    <a:pt x="3174" y="1215"/>
                  </a:cubicBezTo>
                  <a:cubicBezTo>
                    <a:pt x="3174" y="835"/>
                    <a:pt x="2702" y="0"/>
                    <a:pt x="1710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325457" y="3202691"/>
              <a:ext cx="111806" cy="64920"/>
            </a:xfrm>
            <a:custGeom>
              <a:avLst/>
              <a:gdLst/>
              <a:ahLst/>
              <a:cxnLst/>
              <a:rect l="l" t="t" r="r" b="b"/>
              <a:pathLst>
                <a:path w="1023" h="594" extrusionOk="0">
                  <a:moveTo>
                    <a:pt x="1022" y="1"/>
                  </a:moveTo>
                  <a:lnTo>
                    <a:pt x="1" y="7"/>
                  </a:lnTo>
                  <a:lnTo>
                    <a:pt x="82" y="593"/>
                  </a:lnTo>
                  <a:lnTo>
                    <a:pt x="981" y="416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334419" y="3248156"/>
              <a:ext cx="98363" cy="43936"/>
            </a:xfrm>
            <a:custGeom>
              <a:avLst/>
              <a:gdLst/>
              <a:ahLst/>
              <a:cxnLst/>
              <a:rect l="l" t="t" r="r" b="b"/>
              <a:pathLst>
                <a:path w="900" h="402" extrusionOk="0">
                  <a:moveTo>
                    <a:pt x="899" y="0"/>
                  </a:moveTo>
                  <a:lnTo>
                    <a:pt x="0" y="177"/>
                  </a:lnTo>
                  <a:lnTo>
                    <a:pt x="21" y="327"/>
                  </a:lnTo>
                  <a:cubicBezTo>
                    <a:pt x="123" y="368"/>
                    <a:pt x="239" y="388"/>
                    <a:pt x="348" y="395"/>
                  </a:cubicBezTo>
                  <a:cubicBezTo>
                    <a:pt x="404" y="400"/>
                    <a:pt x="461" y="402"/>
                    <a:pt x="518" y="402"/>
                  </a:cubicBezTo>
                  <a:cubicBezTo>
                    <a:pt x="631" y="402"/>
                    <a:pt x="745" y="393"/>
                    <a:pt x="859" y="37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3211574" y="2921153"/>
              <a:ext cx="288204" cy="326566"/>
            </a:xfrm>
            <a:custGeom>
              <a:avLst/>
              <a:gdLst/>
              <a:ahLst/>
              <a:cxnLst/>
              <a:rect l="l" t="t" r="r" b="b"/>
              <a:pathLst>
                <a:path w="2637" h="2988" extrusionOk="0">
                  <a:moveTo>
                    <a:pt x="1256" y="0"/>
                  </a:moveTo>
                  <a:cubicBezTo>
                    <a:pt x="1212" y="0"/>
                    <a:pt x="1168" y="3"/>
                    <a:pt x="1124" y="9"/>
                  </a:cubicBezTo>
                  <a:cubicBezTo>
                    <a:pt x="457" y="97"/>
                    <a:pt x="0" y="833"/>
                    <a:pt x="103" y="1650"/>
                  </a:cubicBezTo>
                  <a:cubicBezTo>
                    <a:pt x="204" y="2420"/>
                    <a:pt x="757" y="2987"/>
                    <a:pt x="1379" y="2987"/>
                  </a:cubicBezTo>
                  <a:cubicBezTo>
                    <a:pt x="1423" y="2987"/>
                    <a:pt x="1468" y="2984"/>
                    <a:pt x="1513" y="2978"/>
                  </a:cubicBezTo>
                  <a:cubicBezTo>
                    <a:pt x="2180" y="2897"/>
                    <a:pt x="2636" y="2161"/>
                    <a:pt x="2527" y="1337"/>
                  </a:cubicBezTo>
                  <a:cubicBezTo>
                    <a:pt x="2432" y="573"/>
                    <a:pt x="1873" y="0"/>
                    <a:pt x="125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3198131" y="3090666"/>
              <a:ext cx="74537" cy="84811"/>
            </a:xfrm>
            <a:custGeom>
              <a:avLst/>
              <a:gdLst/>
              <a:ahLst/>
              <a:cxnLst/>
              <a:rect l="l" t="t" r="r" b="b"/>
              <a:pathLst>
                <a:path w="682" h="776" extrusionOk="0">
                  <a:moveTo>
                    <a:pt x="334" y="1"/>
                  </a:moveTo>
                  <a:cubicBezTo>
                    <a:pt x="321" y="1"/>
                    <a:pt x="307" y="2"/>
                    <a:pt x="294" y="4"/>
                  </a:cubicBezTo>
                  <a:cubicBezTo>
                    <a:pt x="117" y="31"/>
                    <a:pt x="1" y="222"/>
                    <a:pt x="28" y="433"/>
                  </a:cubicBezTo>
                  <a:cubicBezTo>
                    <a:pt x="54" y="625"/>
                    <a:pt x="200" y="775"/>
                    <a:pt x="359" y="775"/>
                  </a:cubicBezTo>
                  <a:cubicBezTo>
                    <a:pt x="369" y="775"/>
                    <a:pt x="379" y="775"/>
                    <a:pt x="389" y="774"/>
                  </a:cubicBezTo>
                  <a:cubicBezTo>
                    <a:pt x="566" y="746"/>
                    <a:pt x="682" y="556"/>
                    <a:pt x="655" y="344"/>
                  </a:cubicBezTo>
                  <a:cubicBezTo>
                    <a:pt x="630" y="149"/>
                    <a:pt x="494" y="1"/>
                    <a:pt x="33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3454969" y="3049900"/>
              <a:ext cx="74537" cy="84702"/>
            </a:xfrm>
            <a:custGeom>
              <a:avLst/>
              <a:gdLst/>
              <a:ahLst/>
              <a:cxnLst/>
              <a:rect l="l" t="t" r="r" b="b"/>
              <a:pathLst>
                <a:path w="682" h="775" extrusionOk="0">
                  <a:moveTo>
                    <a:pt x="319" y="0"/>
                  </a:moveTo>
                  <a:cubicBezTo>
                    <a:pt x="308" y="0"/>
                    <a:pt x="298" y="1"/>
                    <a:pt x="287" y="2"/>
                  </a:cubicBezTo>
                  <a:cubicBezTo>
                    <a:pt x="117" y="29"/>
                    <a:pt x="1" y="220"/>
                    <a:pt x="28" y="431"/>
                  </a:cubicBezTo>
                  <a:cubicBezTo>
                    <a:pt x="53" y="626"/>
                    <a:pt x="189" y="775"/>
                    <a:pt x="349" y="775"/>
                  </a:cubicBezTo>
                  <a:cubicBezTo>
                    <a:pt x="362" y="775"/>
                    <a:pt x="375" y="774"/>
                    <a:pt x="389" y="772"/>
                  </a:cubicBezTo>
                  <a:cubicBezTo>
                    <a:pt x="559" y="745"/>
                    <a:pt x="682" y="561"/>
                    <a:pt x="655" y="343"/>
                  </a:cubicBezTo>
                  <a:cubicBezTo>
                    <a:pt x="623" y="145"/>
                    <a:pt x="483" y="0"/>
                    <a:pt x="3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3192230" y="2902355"/>
              <a:ext cx="327659" cy="190278"/>
            </a:xfrm>
            <a:custGeom>
              <a:avLst/>
              <a:gdLst/>
              <a:ahLst/>
              <a:cxnLst/>
              <a:rect l="l" t="t" r="r" b="b"/>
              <a:pathLst>
                <a:path w="2998" h="1741" extrusionOk="0">
                  <a:moveTo>
                    <a:pt x="1597" y="0"/>
                  </a:moveTo>
                  <a:cubicBezTo>
                    <a:pt x="1535" y="0"/>
                    <a:pt x="1471" y="4"/>
                    <a:pt x="1403" y="10"/>
                  </a:cubicBezTo>
                  <a:cubicBezTo>
                    <a:pt x="7" y="147"/>
                    <a:pt x="0" y="1740"/>
                    <a:pt x="0" y="1740"/>
                  </a:cubicBezTo>
                  <a:cubicBezTo>
                    <a:pt x="0" y="1740"/>
                    <a:pt x="1" y="1740"/>
                    <a:pt x="1" y="1740"/>
                  </a:cubicBezTo>
                  <a:cubicBezTo>
                    <a:pt x="37" y="1740"/>
                    <a:pt x="1160" y="1734"/>
                    <a:pt x="1703" y="910"/>
                  </a:cubicBezTo>
                  <a:cubicBezTo>
                    <a:pt x="1703" y="910"/>
                    <a:pt x="2167" y="1319"/>
                    <a:pt x="2709" y="1319"/>
                  </a:cubicBezTo>
                  <a:cubicBezTo>
                    <a:pt x="2803" y="1319"/>
                    <a:pt x="2900" y="1307"/>
                    <a:pt x="2997" y="1277"/>
                  </a:cubicBezTo>
                  <a:cubicBezTo>
                    <a:pt x="2997" y="1277"/>
                    <a:pt x="2812" y="0"/>
                    <a:pt x="1597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517484" y="2556007"/>
              <a:ext cx="184814" cy="136834"/>
            </a:xfrm>
            <a:custGeom>
              <a:avLst/>
              <a:gdLst/>
              <a:ahLst/>
              <a:cxnLst/>
              <a:rect l="l" t="t" r="r" b="b"/>
              <a:pathLst>
                <a:path w="1691" h="1252" extrusionOk="0">
                  <a:moveTo>
                    <a:pt x="270" y="0"/>
                  </a:moveTo>
                  <a:cubicBezTo>
                    <a:pt x="253" y="0"/>
                    <a:pt x="233" y="6"/>
                    <a:pt x="212" y="19"/>
                  </a:cubicBezTo>
                  <a:cubicBezTo>
                    <a:pt x="1" y="142"/>
                    <a:pt x="96" y="1157"/>
                    <a:pt x="96" y="1157"/>
                  </a:cubicBezTo>
                  <a:lnTo>
                    <a:pt x="1370" y="1252"/>
                  </a:lnTo>
                  <a:cubicBezTo>
                    <a:pt x="1370" y="1252"/>
                    <a:pt x="1690" y="748"/>
                    <a:pt x="1390" y="448"/>
                  </a:cubicBezTo>
                  <a:lnTo>
                    <a:pt x="1390" y="448"/>
                  </a:lnTo>
                  <a:lnTo>
                    <a:pt x="416" y="462"/>
                  </a:lnTo>
                  <a:cubicBezTo>
                    <a:pt x="416" y="462"/>
                    <a:pt x="422" y="0"/>
                    <a:pt x="27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058237" y="2556007"/>
              <a:ext cx="184704" cy="137599"/>
            </a:xfrm>
            <a:custGeom>
              <a:avLst/>
              <a:gdLst/>
              <a:ahLst/>
              <a:cxnLst/>
              <a:rect l="l" t="t" r="r" b="b"/>
              <a:pathLst>
                <a:path w="1690" h="1259" extrusionOk="0">
                  <a:moveTo>
                    <a:pt x="1419" y="0"/>
                  </a:moveTo>
                  <a:cubicBezTo>
                    <a:pt x="1263" y="0"/>
                    <a:pt x="1274" y="462"/>
                    <a:pt x="1274" y="462"/>
                  </a:cubicBezTo>
                  <a:lnTo>
                    <a:pt x="300" y="448"/>
                  </a:lnTo>
                  <a:cubicBezTo>
                    <a:pt x="0" y="748"/>
                    <a:pt x="232" y="1259"/>
                    <a:pt x="232" y="1259"/>
                  </a:cubicBezTo>
                  <a:lnTo>
                    <a:pt x="1587" y="1157"/>
                  </a:lnTo>
                  <a:cubicBezTo>
                    <a:pt x="1587" y="1157"/>
                    <a:pt x="1690" y="142"/>
                    <a:pt x="1478" y="19"/>
                  </a:cubicBezTo>
                  <a:cubicBezTo>
                    <a:pt x="1456" y="6"/>
                    <a:pt x="1436" y="0"/>
                    <a:pt x="14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364912" y="3088808"/>
              <a:ext cx="21749" cy="52898"/>
            </a:xfrm>
            <a:custGeom>
              <a:avLst/>
              <a:gdLst/>
              <a:ahLst/>
              <a:cxnLst/>
              <a:rect l="l" t="t" r="r" b="b"/>
              <a:pathLst>
                <a:path w="199" h="484" extrusionOk="0">
                  <a:moveTo>
                    <a:pt x="1" y="0"/>
                  </a:moveTo>
                  <a:cubicBezTo>
                    <a:pt x="1" y="7"/>
                    <a:pt x="1" y="7"/>
                    <a:pt x="1" y="14"/>
                  </a:cubicBezTo>
                  <a:cubicBezTo>
                    <a:pt x="89" y="184"/>
                    <a:pt x="178" y="382"/>
                    <a:pt x="164" y="409"/>
                  </a:cubicBezTo>
                  <a:cubicBezTo>
                    <a:pt x="157" y="436"/>
                    <a:pt x="69" y="457"/>
                    <a:pt x="7" y="464"/>
                  </a:cubicBezTo>
                  <a:cubicBezTo>
                    <a:pt x="7" y="464"/>
                    <a:pt x="1" y="464"/>
                    <a:pt x="1" y="470"/>
                  </a:cubicBezTo>
                  <a:cubicBezTo>
                    <a:pt x="1" y="477"/>
                    <a:pt x="7" y="484"/>
                    <a:pt x="14" y="484"/>
                  </a:cubicBezTo>
                  <a:lnTo>
                    <a:pt x="14" y="477"/>
                  </a:lnTo>
                  <a:cubicBezTo>
                    <a:pt x="28" y="477"/>
                    <a:pt x="178" y="457"/>
                    <a:pt x="184" y="409"/>
                  </a:cubicBezTo>
                  <a:cubicBezTo>
                    <a:pt x="198" y="361"/>
                    <a:pt x="48" y="62"/>
                    <a:pt x="14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3274855" y="3085420"/>
              <a:ext cx="45466" cy="22077"/>
            </a:xfrm>
            <a:custGeom>
              <a:avLst/>
              <a:gdLst/>
              <a:ahLst/>
              <a:cxnLst/>
              <a:rect l="l" t="t" r="r" b="b"/>
              <a:pathLst>
                <a:path w="416" h="202" extrusionOk="0">
                  <a:moveTo>
                    <a:pt x="347" y="1"/>
                  </a:moveTo>
                  <a:cubicBezTo>
                    <a:pt x="210" y="1"/>
                    <a:pt x="79" y="68"/>
                    <a:pt x="7" y="188"/>
                  </a:cubicBezTo>
                  <a:cubicBezTo>
                    <a:pt x="0" y="188"/>
                    <a:pt x="0" y="195"/>
                    <a:pt x="7" y="202"/>
                  </a:cubicBezTo>
                  <a:cubicBezTo>
                    <a:pt x="14" y="202"/>
                    <a:pt x="21" y="202"/>
                    <a:pt x="28" y="195"/>
                  </a:cubicBezTo>
                  <a:cubicBezTo>
                    <a:pt x="100" y="87"/>
                    <a:pt x="225" y="21"/>
                    <a:pt x="351" y="21"/>
                  </a:cubicBezTo>
                  <a:cubicBezTo>
                    <a:pt x="368" y="21"/>
                    <a:pt x="385" y="22"/>
                    <a:pt x="402" y="25"/>
                  </a:cubicBezTo>
                  <a:cubicBezTo>
                    <a:pt x="414" y="25"/>
                    <a:pt x="416" y="3"/>
                    <a:pt x="406" y="3"/>
                  </a:cubicBezTo>
                  <a:cubicBezTo>
                    <a:pt x="405" y="3"/>
                    <a:pt x="404" y="3"/>
                    <a:pt x="402" y="4"/>
                  </a:cubicBezTo>
                  <a:cubicBezTo>
                    <a:pt x="384" y="2"/>
                    <a:pt x="366" y="1"/>
                    <a:pt x="34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3403601" y="3066403"/>
              <a:ext cx="37378" cy="8306"/>
            </a:xfrm>
            <a:custGeom>
              <a:avLst/>
              <a:gdLst/>
              <a:ahLst/>
              <a:cxnLst/>
              <a:rect l="l" t="t" r="r" b="b"/>
              <a:pathLst>
                <a:path w="342" h="76" extrusionOk="0">
                  <a:moveTo>
                    <a:pt x="189" y="0"/>
                  </a:moveTo>
                  <a:cubicBezTo>
                    <a:pt x="92" y="0"/>
                    <a:pt x="8" y="56"/>
                    <a:pt x="8" y="56"/>
                  </a:cubicBezTo>
                  <a:cubicBezTo>
                    <a:pt x="1" y="56"/>
                    <a:pt x="1" y="62"/>
                    <a:pt x="8" y="69"/>
                  </a:cubicBezTo>
                  <a:lnTo>
                    <a:pt x="14" y="69"/>
                  </a:lnTo>
                  <a:cubicBezTo>
                    <a:pt x="19" y="65"/>
                    <a:pt x="100" y="10"/>
                    <a:pt x="190" y="10"/>
                  </a:cubicBezTo>
                  <a:cubicBezTo>
                    <a:pt x="237" y="10"/>
                    <a:pt x="286" y="25"/>
                    <a:pt x="328" y="69"/>
                  </a:cubicBezTo>
                  <a:lnTo>
                    <a:pt x="334" y="69"/>
                  </a:lnTo>
                  <a:lnTo>
                    <a:pt x="341" y="76"/>
                  </a:lnTo>
                  <a:cubicBezTo>
                    <a:pt x="341" y="69"/>
                    <a:pt x="341" y="62"/>
                    <a:pt x="341" y="62"/>
                  </a:cubicBezTo>
                  <a:cubicBezTo>
                    <a:pt x="294" y="15"/>
                    <a:pt x="240" y="0"/>
                    <a:pt x="18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3539124" y="2555023"/>
              <a:ext cx="24700" cy="70166"/>
            </a:xfrm>
            <a:custGeom>
              <a:avLst/>
              <a:gdLst/>
              <a:ahLst/>
              <a:cxnLst/>
              <a:rect l="l" t="t" r="r" b="b"/>
              <a:pathLst>
                <a:path w="226" h="642" extrusionOk="0">
                  <a:moveTo>
                    <a:pt x="55" y="1"/>
                  </a:moveTo>
                  <a:cubicBezTo>
                    <a:pt x="36" y="1"/>
                    <a:pt x="18" y="8"/>
                    <a:pt x="0" y="21"/>
                  </a:cubicBezTo>
                  <a:cubicBezTo>
                    <a:pt x="0" y="21"/>
                    <a:pt x="0" y="28"/>
                    <a:pt x="0" y="35"/>
                  </a:cubicBezTo>
                  <a:lnTo>
                    <a:pt x="14" y="35"/>
                  </a:lnTo>
                  <a:cubicBezTo>
                    <a:pt x="27" y="26"/>
                    <a:pt x="42" y="21"/>
                    <a:pt x="56" y="21"/>
                  </a:cubicBezTo>
                  <a:cubicBezTo>
                    <a:pt x="66" y="21"/>
                    <a:pt x="74" y="23"/>
                    <a:pt x="82" y="28"/>
                  </a:cubicBezTo>
                  <a:cubicBezTo>
                    <a:pt x="130" y="48"/>
                    <a:pt x="212" y="157"/>
                    <a:pt x="212" y="634"/>
                  </a:cubicBezTo>
                  <a:cubicBezTo>
                    <a:pt x="212" y="641"/>
                    <a:pt x="218" y="641"/>
                    <a:pt x="225" y="641"/>
                  </a:cubicBezTo>
                  <a:cubicBezTo>
                    <a:pt x="225" y="641"/>
                    <a:pt x="225" y="634"/>
                    <a:pt x="225" y="634"/>
                  </a:cubicBezTo>
                  <a:cubicBezTo>
                    <a:pt x="225" y="266"/>
                    <a:pt x="177" y="55"/>
                    <a:pt x="89" y="8"/>
                  </a:cubicBezTo>
                  <a:cubicBezTo>
                    <a:pt x="77" y="3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3561420" y="2604861"/>
              <a:ext cx="64920" cy="46340"/>
            </a:xfrm>
            <a:custGeom>
              <a:avLst/>
              <a:gdLst/>
              <a:ahLst/>
              <a:cxnLst/>
              <a:rect l="l" t="t" r="r" b="b"/>
              <a:pathLst>
                <a:path w="594" h="424" extrusionOk="0">
                  <a:moveTo>
                    <a:pt x="33" y="1"/>
                  </a:moveTo>
                  <a:cubicBezTo>
                    <a:pt x="21" y="1"/>
                    <a:pt x="14" y="1"/>
                    <a:pt x="14" y="1"/>
                  </a:cubicBezTo>
                  <a:cubicBezTo>
                    <a:pt x="8" y="1"/>
                    <a:pt x="1" y="8"/>
                    <a:pt x="1" y="15"/>
                  </a:cubicBezTo>
                  <a:cubicBezTo>
                    <a:pt x="1" y="22"/>
                    <a:pt x="8" y="22"/>
                    <a:pt x="14" y="22"/>
                  </a:cubicBezTo>
                  <a:cubicBezTo>
                    <a:pt x="15" y="22"/>
                    <a:pt x="23" y="21"/>
                    <a:pt x="35" y="21"/>
                  </a:cubicBezTo>
                  <a:cubicBezTo>
                    <a:pt x="114" y="21"/>
                    <a:pt x="402" y="46"/>
                    <a:pt x="573" y="423"/>
                  </a:cubicBezTo>
                  <a:lnTo>
                    <a:pt x="586" y="423"/>
                  </a:lnTo>
                  <a:cubicBezTo>
                    <a:pt x="593" y="423"/>
                    <a:pt x="593" y="417"/>
                    <a:pt x="593" y="410"/>
                  </a:cubicBezTo>
                  <a:cubicBezTo>
                    <a:pt x="416" y="26"/>
                    <a:pt x="111" y="1"/>
                    <a:pt x="3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3195181" y="2555023"/>
              <a:ext cx="25465" cy="70166"/>
            </a:xfrm>
            <a:custGeom>
              <a:avLst/>
              <a:gdLst/>
              <a:ahLst/>
              <a:cxnLst/>
              <a:rect l="l" t="t" r="r" b="b"/>
              <a:pathLst>
                <a:path w="233" h="642" extrusionOk="0">
                  <a:moveTo>
                    <a:pt x="177" y="0"/>
                  </a:moveTo>
                  <a:cubicBezTo>
                    <a:pt x="165" y="0"/>
                    <a:pt x="154" y="2"/>
                    <a:pt x="144" y="8"/>
                  </a:cubicBezTo>
                  <a:cubicBezTo>
                    <a:pt x="48" y="48"/>
                    <a:pt x="1" y="260"/>
                    <a:pt x="1" y="634"/>
                  </a:cubicBezTo>
                  <a:cubicBezTo>
                    <a:pt x="1" y="641"/>
                    <a:pt x="7" y="641"/>
                    <a:pt x="14" y="641"/>
                  </a:cubicBezTo>
                  <a:cubicBezTo>
                    <a:pt x="14" y="641"/>
                    <a:pt x="21" y="634"/>
                    <a:pt x="21" y="627"/>
                  </a:cubicBezTo>
                  <a:cubicBezTo>
                    <a:pt x="21" y="157"/>
                    <a:pt x="96" y="48"/>
                    <a:pt x="144" y="21"/>
                  </a:cubicBezTo>
                  <a:cubicBezTo>
                    <a:pt x="152" y="18"/>
                    <a:pt x="162" y="17"/>
                    <a:pt x="172" y="17"/>
                  </a:cubicBezTo>
                  <a:cubicBezTo>
                    <a:pt x="185" y="17"/>
                    <a:pt x="200" y="20"/>
                    <a:pt x="212" y="28"/>
                  </a:cubicBezTo>
                  <a:cubicBezTo>
                    <a:pt x="215" y="31"/>
                    <a:pt x="219" y="33"/>
                    <a:pt x="221" y="33"/>
                  </a:cubicBezTo>
                  <a:cubicBezTo>
                    <a:pt x="224" y="33"/>
                    <a:pt x="225" y="31"/>
                    <a:pt x="225" y="28"/>
                  </a:cubicBezTo>
                  <a:cubicBezTo>
                    <a:pt x="232" y="28"/>
                    <a:pt x="232" y="21"/>
                    <a:pt x="225" y="14"/>
                  </a:cubicBezTo>
                  <a:cubicBezTo>
                    <a:pt x="213" y="6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3134195" y="2604861"/>
              <a:ext cx="64810" cy="46340"/>
            </a:xfrm>
            <a:custGeom>
              <a:avLst/>
              <a:gdLst/>
              <a:ahLst/>
              <a:cxnLst/>
              <a:rect l="l" t="t" r="r" b="b"/>
              <a:pathLst>
                <a:path w="593" h="424" extrusionOk="0">
                  <a:moveTo>
                    <a:pt x="565" y="1"/>
                  </a:moveTo>
                  <a:cubicBezTo>
                    <a:pt x="482" y="1"/>
                    <a:pt x="177" y="26"/>
                    <a:pt x="0" y="410"/>
                  </a:cubicBezTo>
                  <a:cubicBezTo>
                    <a:pt x="0" y="417"/>
                    <a:pt x="0" y="423"/>
                    <a:pt x="7" y="423"/>
                  </a:cubicBezTo>
                  <a:lnTo>
                    <a:pt x="21" y="423"/>
                  </a:lnTo>
                  <a:cubicBezTo>
                    <a:pt x="191" y="46"/>
                    <a:pt x="484" y="21"/>
                    <a:pt x="561" y="21"/>
                  </a:cubicBezTo>
                  <a:cubicBezTo>
                    <a:pt x="572" y="21"/>
                    <a:pt x="579" y="22"/>
                    <a:pt x="579" y="22"/>
                  </a:cubicBezTo>
                  <a:cubicBezTo>
                    <a:pt x="586" y="22"/>
                    <a:pt x="593" y="22"/>
                    <a:pt x="593" y="15"/>
                  </a:cubicBezTo>
                  <a:cubicBezTo>
                    <a:pt x="593" y="8"/>
                    <a:pt x="586" y="1"/>
                    <a:pt x="586" y="1"/>
                  </a:cubicBezTo>
                  <a:cubicBezTo>
                    <a:pt x="585" y="1"/>
                    <a:pt x="577" y="1"/>
                    <a:pt x="565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3303162" y="3117115"/>
              <a:ext cx="21640" cy="18908"/>
            </a:xfrm>
            <a:custGeom>
              <a:avLst/>
              <a:gdLst/>
              <a:ahLst/>
              <a:cxnLst/>
              <a:rect l="l" t="t" r="r" b="b"/>
              <a:pathLst>
                <a:path w="198" h="173" extrusionOk="0">
                  <a:moveTo>
                    <a:pt x="96" y="0"/>
                  </a:moveTo>
                  <a:cubicBezTo>
                    <a:pt x="27" y="14"/>
                    <a:pt x="0" y="102"/>
                    <a:pt x="55" y="150"/>
                  </a:cubicBezTo>
                  <a:cubicBezTo>
                    <a:pt x="70" y="165"/>
                    <a:pt x="89" y="172"/>
                    <a:pt x="108" y="172"/>
                  </a:cubicBezTo>
                  <a:cubicBezTo>
                    <a:pt x="148" y="172"/>
                    <a:pt x="189" y="142"/>
                    <a:pt x="198" y="96"/>
                  </a:cubicBezTo>
                  <a:cubicBezTo>
                    <a:pt x="191" y="41"/>
                    <a:pt x="150" y="0"/>
                    <a:pt x="9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3411798" y="3102907"/>
              <a:ext cx="21749" cy="18361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106" y="0"/>
                  </a:moveTo>
                  <a:cubicBezTo>
                    <a:pt x="103" y="0"/>
                    <a:pt x="100" y="0"/>
                    <a:pt x="96" y="1"/>
                  </a:cubicBezTo>
                  <a:cubicBezTo>
                    <a:pt x="28" y="14"/>
                    <a:pt x="1" y="96"/>
                    <a:pt x="55" y="144"/>
                  </a:cubicBezTo>
                  <a:cubicBezTo>
                    <a:pt x="71" y="160"/>
                    <a:pt x="91" y="168"/>
                    <a:pt x="111" y="168"/>
                  </a:cubicBezTo>
                  <a:cubicBezTo>
                    <a:pt x="150" y="168"/>
                    <a:pt x="189" y="139"/>
                    <a:pt x="198" y="89"/>
                  </a:cubicBezTo>
                  <a:cubicBezTo>
                    <a:pt x="192" y="45"/>
                    <a:pt x="156" y="0"/>
                    <a:pt x="10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3350813" y="3168482"/>
              <a:ext cx="41750" cy="20328"/>
            </a:xfrm>
            <a:custGeom>
              <a:avLst/>
              <a:gdLst/>
              <a:ahLst/>
              <a:cxnLst/>
              <a:rect l="l" t="t" r="r" b="b"/>
              <a:pathLst>
                <a:path w="382" h="186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82"/>
                    <a:pt x="55" y="157"/>
                    <a:pt x="136" y="177"/>
                  </a:cubicBezTo>
                  <a:cubicBezTo>
                    <a:pt x="156" y="183"/>
                    <a:pt x="176" y="186"/>
                    <a:pt x="196" y="186"/>
                  </a:cubicBezTo>
                  <a:cubicBezTo>
                    <a:pt x="274" y="186"/>
                    <a:pt x="349" y="145"/>
                    <a:pt x="382" y="7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3312779" y="4037904"/>
              <a:ext cx="162409" cy="29946"/>
            </a:xfrm>
            <a:custGeom>
              <a:avLst/>
              <a:gdLst/>
              <a:ahLst/>
              <a:cxnLst/>
              <a:rect l="l" t="t" r="r" b="b"/>
              <a:pathLst>
                <a:path w="1486" h="274" extrusionOk="0">
                  <a:moveTo>
                    <a:pt x="1458" y="1"/>
                  </a:moveTo>
                  <a:lnTo>
                    <a:pt x="21" y="232"/>
                  </a:lnTo>
                  <a:cubicBezTo>
                    <a:pt x="8" y="232"/>
                    <a:pt x="1" y="246"/>
                    <a:pt x="1" y="253"/>
                  </a:cubicBezTo>
                  <a:cubicBezTo>
                    <a:pt x="1" y="266"/>
                    <a:pt x="8" y="273"/>
                    <a:pt x="21" y="273"/>
                  </a:cubicBezTo>
                  <a:lnTo>
                    <a:pt x="28" y="273"/>
                  </a:lnTo>
                  <a:lnTo>
                    <a:pt x="1465" y="42"/>
                  </a:lnTo>
                  <a:cubicBezTo>
                    <a:pt x="1479" y="42"/>
                    <a:pt x="1486" y="28"/>
                    <a:pt x="1486" y="21"/>
                  </a:cubicBezTo>
                  <a:cubicBezTo>
                    <a:pt x="1479" y="7"/>
                    <a:pt x="1472" y="1"/>
                    <a:pt x="145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3390923" y="4049270"/>
              <a:ext cx="47105" cy="43061"/>
            </a:xfrm>
            <a:custGeom>
              <a:avLst/>
              <a:gdLst/>
              <a:ahLst/>
              <a:cxnLst/>
              <a:rect l="l" t="t" r="r" b="b"/>
              <a:pathLst>
                <a:path w="431" h="394" extrusionOk="0">
                  <a:moveTo>
                    <a:pt x="21" y="1"/>
                  </a:moveTo>
                  <a:cubicBezTo>
                    <a:pt x="16" y="1"/>
                    <a:pt x="11" y="2"/>
                    <a:pt x="8" y="6"/>
                  </a:cubicBezTo>
                  <a:cubicBezTo>
                    <a:pt x="1" y="12"/>
                    <a:pt x="1" y="26"/>
                    <a:pt x="8" y="33"/>
                  </a:cubicBezTo>
                  <a:lnTo>
                    <a:pt x="389" y="387"/>
                  </a:lnTo>
                  <a:cubicBezTo>
                    <a:pt x="396" y="394"/>
                    <a:pt x="403" y="394"/>
                    <a:pt x="410" y="394"/>
                  </a:cubicBezTo>
                  <a:cubicBezTo>
                    <a:pt x="410" y="394"/>
                    <a:pt x="416" y="394"/>
                    <a:pt x="423" y="387"/>
                  </a:cubicBezTo>
                  <a:cubicBezTo>
                    <a:pt x="430" y="380"/>
                    <a:pt x="430" y="367"/>
                    <a:pt x="423" y="360"/>
                  </a:cubicBezTo>
                  <a:lnTo>
                    <a:pt x="35" y="6"/>
                  </a:lnTo>
                  <a:cubicBezTo>
                    <a:pt x="32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1796455" y="4879893"/>
              <a:ext cx="151917" cy="193557"/>
            </a:xfrm>
            <a:custGeom>
              <a:avLst/>
              <a:gdLst/>
              <a:ahLst/>
              <a:cxnLst/>
              <a:rect l="l" t="t" r="r" b="b"/>
              <a:pathLst>
                <a:path w="1390" h="1771" extrusionOk="0">
                  <a:moveTo>
                    <a:pt x="1390" y="0"/>
                  </a:moveTo>
                  <a:lnTo>
                    <a:pt x="368" y="102"/>
                  </a:lnTo>
                  <a:lnTo>
                    <a:pt x="0" y="1771"/>
                  </a:lnTo>
                  <a:lnTo>
                    <a:pt x="1124" y="1771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1883561" y="5038367"/>
              <a:ext cx="52242" cy="84265"/>
            </a:xfrm>
            <a:custGeom>
              <a:avLst/>
              <a:gdLst/>
              <a:ahLst/>
              <a:cxnLst/>
              <a:rect l="l" t="t" r="r" b="b"/>
              <a:pathLst>
                <a:path w="478" h="771" extrusionOk="0">
                  <a:moveTo>
                    <a:pt x="409" y="1"/>
                  </a:moveTo>
                  <a:lnTo>
                    <a:pt x="409" y="1"/>
                  </a:lnTo>
                  <a:cubicBezTo>
                    <a:pt x="171" y="246"/>
                    <a:pt x="0" y="484"/>
                    <a:pt x="7" y="771"/>
                  </a:cubicBezTo>
                  <a:lnTo>
                    <a:pt x="368" y="771"/>
                  </a:lnTo>
                  <a:cubicBezTo>
                    <a:pt x="368" y="771"/>
                    <a:pt x="477" y="151"/>
                    <a:pt x="40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1639402" y="5026455"/>
              <a:ext cx="288860" cy="98363"/>
            </a:xfrm>
            <a:custGeom>
              <a:avLst/>
              <a:gdLst/>
              <a:ahLst/>
              <a:cxnLst/>
              <a:rect l="l" t="t" r="r" b="b"/>
              <a:pathLst>
                <a:path w="2643" h="900" extrusionOk="0">
                  <a:moveTo>
                    <a:pt x="1519" y="1"/>
                  </a:moveTo>
                  <a:cubicBezTo>
                    <a:pt x="1151" y="42"/>
                    <a:pt x="749" y="62"/>
                    <a:pt x="300" y="151"/>
                  </a:cubicBezTo>
                  <a:cubicBezTo>
                    <a:pt x="198" y="164"/>
                    <a:pt x="96" y="192"/>
                    <a:pt x="0" y="232"/>
                  </a:cubicBezTo>
                  <a:cubicBezTo>
                    <a:pt x="82" y="450"/>
                    <a:pt x="150" y="668"/>
                    <a:pt x="191" y="900"/>
                  </a:cubicBezTo>
                  <a:cubicBezTo>
                    <a:pt x="858" y="900"/>
                    <a:pt x="1696" y="900"/>
                    <a:pt x="2241" y="886"/>
                  </a:cubicBezTo>
                  <a:cubicBezTo>
                    <a:pt x="2234" y="600"/>
                    <a:pt x="2405" y="362"/>
                    <a:pt x="2643" y="123"/>
                  </a:cubicBezTo>
                  <a:cubicBezTo>
                    <a:pt x="2636" y="96"/>
                    <a:pt x="2623" y="83"/>
                    <a:pt x="2602" y="83"/>
                  </a:cubicBezTo>
                  <a:cubicBezTo>
                    <a:pt x="2377" y="103"/>
                    <a:pt x="2198" y="111"/>
                    <a:pt x="2057" y="111"/>
                  </a:cubicBezTo>
                  <a:cubicBezTo>
                    <a:pt x="1532" y="111"/>
                    <a:pt x="1519" y="1"/>
                    <a:pt x="151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575356" y="5051810"/>
              <a:ext cx="84920" cy="72352"/>
            </a:xfrm>
            <a:custGeom>
              <a:avLst/>
              <a:gdLst/>
              <a:ahLst/>
              <a:cxnLst/>
              <a:rect l="l" t="t" r="r" b="b"/>
              <a:pathLst>
                <a:path w="777" h="662" extrusionOk="0">
                  <a:moveTo>
                    <a:pt x="586" y="0"/>
                  </a:moveTo>
                  <a:cubicBezTo>
                    <a:pt x="293" y="103"/>
                    <a:pt x="75" y="341"/>
                    <a:pt x="0" y="641"/>
                  </a:cubicBezTo>
                  <a:cubicBezTo>
                    <a:pt x="191" y="654"/>
                    <a:pt x="464" y="661"/>
                    <a:pt x="777" y="661"/>
                  </a:cubicBezTo>
                  <a:cubicBezTo>
                    <a:pt x="736" y="436"/>
                    <a:pt x="668" y="212"/>
                    <a:pt x="586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775471" y="5025799"/>
              <a:ext cx="22514" cy="41750"/>
            </a:xfrm>
            <a:custGeom>
              <a:avLst/>
              <a:gdLst/>
              <a:ahLst/>
              <a:cxnLst/>
              <a:rect l="l" t="t" r="r" b="b"/>
              <a:pathLst>
                <a:path w="206" h="382" extrusionOk="0">
                  <a:moveTo>
                    <a:pt x="38" y="1"/>
                  </a:moveTo>
                  <a:cubicBezTo>
                    <a:pt x="17" y="1"/>
                    <a:pt x="1" y="25"/>
                    <a:pt x="22" y="41"/>
                  </a:cubicBezTo>
                  <a:cubicBezTo>
                    <a:pt x="111" y="123"/>
                    <a:pt x="158" y="238"/>
                    <a:pt x="158" y="354"/>
                  </a:cubicBezTo>
                  <a:cubicBezTo>
                    <a:pt x="158" y="368"/>
                    <a:pt x="172" y="375"/>
                    <a:pt x="186" y="381"/>
                  </a:cubicBezTo>
                  <a:lnTo>
                    <a:pt x="186" y="375"/>
                  </a:lnTo>
                  <a:cubicBezTo>
                    <a:pt x="199" y="375"/>
                    <a:pt x="206" y="361"/>
                    <a:pt x="206" y="347"/>
                  </a:cubicBezTo>
                  <a:cubicBezTo>
                    <a:pt x="206" y="218"/>
                    <a:pt x="152" y="95"/>
                    <a:pt x="56" y="7"/>
                  </a:cubicBezTo>
                  <a:cubicBezTo>
                    <a:pt x="50" y="2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736891" y="5028968"/>
              <a:ext cx="27651" cy="42296"/>
            </a:xfrm>
            <a:custGeom>
              <a:avLst/>
              <a:gdLst/>
              <a:ahLst/>
              <a:cxnLst/>
              <a:rect l="l" t="t" r="r" b="b"/>
              <a:pathLst>
                <a:path w="253" h="387" extrusionOk="0">
                  <a:moveTo>
                    <a:pt x="25" y="1"/>
                  </a:moveTo>
                  <a:cubicBezTo>
                    <a:pt x="18" y="1"/>
                    <a:pt x="11" y="4"/>
                    <a:pt x="7" y="12"/>
                  </a:cubicBezTo>
                  <a:cubicBezTo>
                    <a:pt x="0" y="26"/>
                    <a:pt x="7" y="39"/>
                    <a:pt x="21" y="46"/>
                  </a:cubicBezTo>
                  <a:cubicBezTo>
                    <a:pt x="137" y="100"/>
                    <a:pt x="205" y="230"/>
                    <a:pt x="191" y="359"/>
                  </a:cubicBezTo>
                  <a:cubicBezTo>
                    <a:pt x="184" y="373"/>
                    <a:pt x="191" y="380"/>
                    <a:pt x="205" y="387"/>
                  </a:cubicBezTo>
                  <a:cubicBezTo>
                    <a:pt x="218" y="387"/>
                    <a:pt x="232" y="380"/>
                    <a:pt x="239" y="366"/>
                  </a:cubicBezTo>
                  <a:cubicBezTo>
                    <a:pt x="252" y="216"/>
                    <a:pt x="178" y="73"/>
                    <a:pt x="41" y="5"/>
                  </a:cubicBezTo>
                  <a:cubicBezTo>
                    <a:pt x="36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98966" y="5034652"/>
              <a:ext cx="30602" cy="37378"/>
            </a:xfrm>
            <a:custGeom>
              <a:avLst/>
              <a:gdLst/>
              <a:ahLst/>
              <a:cxnLst/>
              <a:rect l="l" t="t" r="r" b="b"/>
              <a:pathLst>
                <a:path w="280" h="342" extrusionOk="0">
                  <a:moveTo>
                    <a:pt x="34" y="1"/>
                  </a:moveTo>
                  <a:cubicBezTo>
                    <a:pt x="21" y="1"/>
                    <a:pt x="7" y="8"/>
                    <a:pt x="7" y="21"/>
                  </a:cubicBezTo>
                  <a:cubicBezTo>
                    <a:pt x="0" y="35"/>
                    <a:pt x="7" y="48"/>
                    <a:pt x="21" y="48"/>
                  </a:cubicBezTo>
                  <a:cubicBezTo>
                    <a:pt x="143" y="76"/>
                    <a:pt x="232" y="192"/>
                    <a:pt x="218" y="314"/>
                  </a:cubicBezTo>
                  <a:cubicBezTo>
                    <a:pt x="218" y="328"/>
                    <a:pt x="225" y="341"/>
                    <a:pt x="239" y="341"/>
                  </a:cubicBezTo>
                  <a:cubicBezTo>
                    <a:pt x="252" y="341"/>
                    <a:pt x="266" y="335"/>
                    <a:pt x="266" y="321"/>
                  </a:cubicBezTo>
                  <a:cubicBezTo>
                    <a:pt x="279" y="171"/>
                    <a:pt x="184" y="35"/>
                    <a:pt x="3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2336907" y="4879893"/>
              <a:ext cx="151917" cy="193557"/>
            </a:xfrm>
            <a:custGeom>
              <a:avLst/>
              <a:gdLst/>
              <a:ahLst/>
              <a:cxnLst/>
              <a:rect l="l" t="t" r="r" b="b"/>
              <a:pathLst>
                <a:path w="1390" h="1771" extrusionOk="0">
                  <a:moveTo>
                    <a:pt x="0" y="0"/>
                  </a:moveTo>
                  <a:lnTo>
                    <a:pt x="266" y="1771"/>
                  </a:lnTo>
                  <a:lnTo>
                    <a:pt x="1390" y="1771"/>
                  </a:lnTo>
                  <a:lnTo>
                    <a:pt x="1022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2349584" y="5038367"/>
              <a:ext cx="52133" cy="8426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68" y="1"/>
                  </a:moveTo>
                  <a:lnTo>
                    <a:pt x="68" y="1"/>
                  </a:lnTo>
                  <a:cubicBezTo>
                    <a:pt x="0" y="151"/>
                    <a:pt x="109" y="771"/>
                    <a:pt x="109" y="771"/>
                  </a:cubicBezTo>
                  <a:lnTo>
                    <a:pt x="463" y="771"/>
                  </a:lnTo>
                  <a:cubicBezTo>
                    <a:pt x="477" y="484"/>
                    <a:pt x="300" y="246"/>
                    <a:pt x="6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2357016" y="5026455"/>
              <a:ext cx="288860" cy="98363"/>
            </a:xfrm>
            <a:custGeom>
              <a:avLst/>
              <a:gdLst/>
              <a:ahLst/>
              <a:cxnLst/>
              <a:rect l="l" t="t" r="r" b="b"/>
              <a:pathLst>
                <a:path w="2643" h="900" extrusionOk="0">
                  <a:moveTo>
                    <a:pt x="1124" y="1"/>
                  </a:moveTo>
                  <a:cubicBezTo>
                    <a:pt x="1124" y="1"/>
                    <a:pt x="1111" y="111"/>
                    <a:pt x="586" y="111"/>
                  </a:cubicBezTo>
                  <a:cubicBezTo>
                    <a:pt x="445" y="111"/>
                    <a:pt x="266" y="103"/>
                    <a:pt x="41" y="83"/>
                  </a:cubicBezTo>
                  <a:cubicBezTo>
                    <a:pt x="21" y="83"/>
                    <a:pt x="7" y="96"/>
                    <a:pt x="0" y="123"/>
                  </a:cubicBezTo>
                  <a:cubicBezTo>
                    <a:pt x="232" y="362"/>
                    <a:pt x="409" y="600"/>
                    <a:pt x="395" y="886"/>
                  </a:cubicBezTo>
                  <a:cubicBezTo>
                    <a:pt x="947" y="900"/>
                    <a:pt x="1778" y="900"/>
                    <a:pt x="2452" y="900"/>
                  </a:cubicBezTo>
                  <a:cubicBezTo>
                    <a:pt x="2493" y="668"/>
                    <a:pt x="2554" y="450"/>
                    <a:pt x="2643" y="232"/>
                  </a:cubicBezTo>
                  <a:cubicBezTo>
                    <a:pt x="2541" y="192"/>
                    <a:pt x="2439" y="164"/>
                    <a:pt x="2336" y="151"/>
                  </a:cubicBezTo>
                  <a:cubicBezTo>
                    <a:pt x="1894" y="62"/>
                    <a:pt x="1492" y="42"/>
                    <a:pt x="11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2625002" y="5051810"/>
              <a:ext cx="84920" cy="72352"/>
            </a:xfrm>
            <a:custGeom>
              <a:avLst/>
              <a:gdLst/>
              <a:ahLst/>
              <a:cxnLst/>
              <a:rect l="l" t="t" r="r" b="b"/>
              <a:pathLst>
                <a:path w="777" h="662" extrusionOk="0">
                  <a:moveTo>
                    <a:pt x="191" y="0"/>
                  </a:moveTo>
                  <a:cubicBezTo>
                    <a:pt x="102" y="212"/>
                    <a:pt x="41" y="436"/>
                    <a:pt x="0" y="661"/>
                  </a:cubicBezTo>
                  <a:cubicBezTo>
                    <a:pt x="307" y="661"/>
                    <a:pt x="586" y="654"/>
                    <a:pt x="777" y="641"/>
                  </a:cubicBezTo>
                  <a:cubicBezTo>
                    <a:pt x="702" y="341"/>
                    <a:pt x="477" y="103"/>
                    <a:pt x="191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2487293" y="5026127"/>
              <a:ext cx="21640" cy="41422"/>
            </a:xfrm>
            <a:custGeom>
              <a:avLst/>
              <a:gdLst/>
              <a:ahLst/>
              <a:cxnLst/>
              <a:rect l="l" t="t" r="r" b="b"/>
              <a:pathLst>
                <a:path w="198" h="379" extrusionOk="0">
                  <a:moveTo>
                    <a:pt x="170" y="0"/>
                  </a:moveTo>
                  <a:cubicBezTo>
                    <a:pt x="164" y="0"/>
                    <a:pt x="157" y="4"/>
                    <a:pt x="150" y="11"/>
                  </a:cubicBezTo>
                  <a:cubicBezTo>
                    <a:pt x="55" y="92"/>
                    <a:pt x="0" y="222"/>
                    <a:pt x="0" y="351"/>
                  </a:cubicBezTo>
                  <a:cubicBezTo>
                    <a:pt x="0" y="365"/>
                    <a:pt x="7" y="372"/>
                    <a:pt x="21" y="378"/>
                  </a:cubicBezTo>
                  <a:cubicBezTo>
                    <a:pt x="34" y="378"/>
                    <a:pt x="41" y="365"/>
                    <a:pt x="48" y="351"/>
                  </a:cubicBezTo>
                  <a:cubicBezTo>
                    <a:pt x="48" y="235"/>
                    <a:pt x="96" y="120"/>
                    <a:pt x="184" y="45"/>
                  </a:cubicBezTo>
                  <a:cubicBezTo>
                    <a:pt x="198" y="31"/>
                    <a:pt x="198" y="17"/>
                    <a:pt x="184" y="11"/>
                  </a:cubicBezTo>
                  <a:cubicBezTo>
                    <a:pt x="181" y="4"/>
                    <a:pt x="176" y="0"/>
                    <a:pt x="170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2520737" y="5029078"/>
              <a:ext cx="28088" cy="42187"/>
            </a:xfrm>
            <a:custGeom>
              <a:avLst/>
              <a:gdLst/>
              <a:ahLst/>
              <a:cxnLst/>
              <a:rect l="l" t="t" r="r" b="b"/>
              <a:pathLst>
                <a:path w="257" h="386" extrusionOk="0">
                  <a:moveTo>
                    <a:pt x="231" y="1"/>
                  </a:moveTo>
                  <a:cubicBezTo>
                    <a:pt x="227" y="1"/>
                    <a:pt x="223" y="2"/>
                    <a:pt x="219" y="4"/>
                  </a:cubicBezTo>
                  <a:cubicBezTo>
                    <a:pt x="82" y="72"/>
                    <a:pt x="1" y="215"/>
                    <a:pt x="21" y="365"/>
                  </a:cubicBezTo>
                  <a:cubicBezTo>
                    <a:pt x="21" y="372"/>
                    <a:pt x="35" y="386"/>
                    <a:pt x="42" y="386"/>
                  </a:cubicBezTo>
                  <a:lnTo>
                    <a:pt x="48" y="386"/>
                  </a:lnTo>
                  <a:cubicBezTo>
                    <a:pt x="62" y="379"/>
                    <a:pt x="69" y="365"/>
                    <a:pt x="69" y="358"/>
                  </a:cubicBezTo>
                  <a:cubicBezTo>
                    <a:pt x="55" y="229"/>
                    <a:pt x="123" y="99"/>
                    <a:pt x="239" y="45"/>
                  </a:cubicBezTo>
                  <a:cubicBezTo>
                    <a:pt x="256" y="28"/>
                    <a:pt x="249" y="1"/>
                    <a:pt x="231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2555710" y="5034652"/>
              <a:ext cx="30711" cy="37378"/>
            </a:xfrm>
            <a:custGeom>
              <a:avLst/>
              <a:gdLst/>
              <a:ahLst/>
              <a:cxnLst/>
              <a:rect l="l" t="t" r="r" b="b"/>
              <a:pathLst>
                <a:path w="281" h="342" extrusionOk="0">
                  <a:moveTo>
                    <a:pt x="246" y="1"/>
                  </a:moveTo>
                  <a:cubicBezTo>
                    <a:pt x="103" y="35"/>
                    <a:pt x="1" y="171"/>
                    <a:pt x="14" y="321"/>
                  </a:cubicBezTo>
                  <a:cubicBezTo>
                    <a:pt x="14" y="335"/>
                    <a:pt x="28" y="341"/>
                    <a:pt x="42" y="341"/>
                  </a:cubicBezTo>
                  <a:cubicBezTo>
                    <a:pt x="55" y="341"/>
                    <a:pt x="62" y="328"/>
                    <a:pt x="62" y="314"/>
                  </a:cubicBezTo>
                  <a:cubicBezTo>
                    <a:pt x="55" y="192"/>
                    <a:pt x="137" y="76"/>
                    <a:pt x="260" y="48"/>
                  </a:cubicBezTo>
                  <a:cubicBezTo>
                    <a:pt x="273" y="42"/>
                    <a:pt x="280" y="28"/>
                    <a:pt x="280" y="21"/>
                  </a:cubicBezTo>
                  <a:cubicBezTo>
                    <a:pt x="273" y="8"/>
                    <a:pt x="260" y="1"/>
                    <a:pt x="246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2317562" y="2682349"/>
              <a:ext cx="163064" cy="396841"/>
            </a:xfrm>
            <a:custGeom>
              <a:avLst/>
              <a:gdLst/>
              <a:ahLst/>
              <a:cxnLst/>
              <a:rect l="l" t="t" r="r" b="b"/>
              <a:pathLst>
                <a:path w="1492" h="3631" extrusionOk="0">
                  <a:moveTo>
                    <a:pt x="225" y="1"/>
                  </a:moveTo>
                  <a:lnTo>
                    <a:pt x="0" y="3420"/>
                  </a:lnTo>
                  <a:cubicBezTo>
                    <a:pt x="20" y="3419"/>
                    <a:pt x="40" y="3419"/>
                    <a:pt x="60" y="3419"/>
                  </a:cubicBezTo>
                  <a:cubicBezTo>
                    <a:pt x="482" y="3419"/>
                    <a:pt x="897" y="3488"/>
                    <a:pt x="1288" y="3631"/>
                  </a:cubicBezTo>
                  <a:lnTo>
                    <a:pt x="1492" y="96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1981050" y="3679862"/>
              <a:ext cx="451269" cy="73007"/>
            </a:xfrm>
            <a:custGeom>
              <a:avLst/>
              <a:gdLst/>
              <a:ahLst/>
              <a:cxnLst/>
              <a:rect l="l" t="t" r="r" b="b"/>
              <a:pathLst>
                <a:path w="4129" h="668" extrusionOk="0">
                  <a:moveTo>
                    <a:pt x="3965" y="0"/>
                  </a:moveTo>
                  <a:lnTo>
                    <a:pt x="293" y="35"/>
                  </a:lnTo>
                  <a:cubicBezTo>
                    <a:pt x="293" y="35"/>
                    <a:pt x="184" y="246"/>
                    <a:pt x="1" y="668"/>
                  </a:cubicBezTo>
                  <a:lnTo>
                    <a:pt x="4128" y="402"/>
                  </a:lnTo>
                  <a:cubicBezTo>
                    <a:pt x="4026" y="130"/>
                    <a:pt x="3965" y="0"/>
                    <a:pt x="396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2139634" y="3202691"/>
              <a:ext cx="111806" cy="72352"/>
            </a:xfrm>
            <a:custGeom>
              <a:avLst/>
              <a:gdLst/>
              <a:ahLst/>
              <a:cxnLst/>
              <a:rect l="l" t="t" r="r" b="b"/>
              <a:pathLst>
                <a:path w="1023" h="662" extrusionOk="0">
                  <a:moveTo>
                    <a:pt x="1022" y="1"/>
                  </a:moveTo>
                  <a:lnTo>
                    <a:pt x="0" y="7"/>
                  </a:lnTo>
                  <a:lnTo>
                    <a:pt x="89" y="661"/>
                  </a:lnTo>
                  <a:cubicBezTo>
                    <a:pt x="320" y="627"/>
                    <a:pt x="729" y="566"/>
                    <a:pt x="968" y="532"/>
                  </a:cubicBezTo>
                  <a:lnTo>
                    <a:pt x="1022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2149251" y="3259960"/>
              <a:ext cx="96177" cy="32132"/>
            </a:xfrm>
            <a:custGeom>
              <a:avLst/>
              <a:gdLst/>
              <a:ahLst/>
              <a:cxnLst/>
              <a:rect l="l" t="t" r="r" b="b"/>
              <a:pathLst>
                <a:path w="880" h="294" extrusionOk="0">
                  <a:moveTo>
                    <a:pt x="880" y="1"/>
                  </a:moveTo>
                  <a:lnTo>
                    <a:pt x="880" y="1"/>
                  </a:lnTo>
                  <a:cubicBezTo>
                    <a:pt x="641" y="42"/>
                    <a:pt x="232" y="103"/>
                    <a:pt x="1" y="137"/>
                  </a:cubicBezTo>
                  <a:lnTo>
                    <a:pt x="8" y="219"/>
                  </a:lnTo>
                  <a:cubicBezTo>
                    <a:pt x="117" y="260"/>
                    <a:pt x="226" y="280"/>
                    <a:pt x="341" y="287"/>
                  </a:cubicBezTo>
                  <a:cubicBezTo>
                    <a:pt x="398" y="292"/>
                    <a:pt x="455" y="294"/>
                    <a:pt x="512" y="294"/>
                  </a:cubicBezTo>
                  <a:cubicBezTo>
                    <a:pt x="625" y="294"/>
                    <a:pt x="739" y="285"/>
                    <a:pt x="852" y="267"/>
                  </a:cubicBezTo>
                  <a:lnTo>
                    <a:pt x="880" y="1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1946842" y="3431986"/>
              <a:ext cx="224924" cy="236837"/>
            </a:xfrm>
            <a:custGeom>
              <a:avLst/>
              <a:gdLst/>
              <a:ahLst/>
              <a:cxnLst/>
              <a:rect l="l" t="t" r="r" b="b"/>
              <a:pathLst>
                <a:path w="2058" h="2167" extrusionOk="0">
                  <a:moveTo>
                    <a:pt x="1022" y="0"/>
                  </a:moveTo>
                  <a:lnTo>
                    <a:pt x="797" y="552"/>
                  </a:lnTo>
                  <a:lnTo>
                    <a:pt x="388" y="212"/>
                  </a:lnTo>
                  <a:lnTo>
                    <a:pt x="640" y="797"/>
                  </a:lnTo>
                  <a:lnTo>
                    <a:pt x="0" y="750"/>
                  </a:lnTo>
                  <a:lnTo>
                    <a:pt x="525" y="1063"/>
                  </a:lnTo>
                  <a:lnTo>
                    <a:pt x="7" y="1417"/>
                  </a:lnTo>
                  <a:lnTo>
                    <a:pt x="675" y="1363"/>
                  </a:lnTo>
                  <a:lnTo>
                    <a:pt x="436" y="1948"/>
                  </a:lnTo>
                  <a:lnTo>
                    <a:pt x="436" y="1948"/>
                  </a:lnTo>
                  <a:lnTo>
                    <a:pt x="886" y="1533"/>
                  </a:lnTo>
                  <a:lnTo>
                    <a:pt x="981" y="2166"/>
                  </a:lnTo>
                  <a:lnTo>
                    <a:pt x="1158" y="1458"/>
                  </a:lnTo>
                  <a:lnTo>
                    <a:pt x="1669" y="1942"/>
                  </a:lnTo>
                  <a:lnTo>
                    <a:pt x="1424" y="1356"/>
                  </a:lnTo>
                  <a:lnTo>
                    <a:pt x="2057" y="1403"/>
                  </a:lnTo>
                  <a:lnTo>
                    <a:pt x="1512" y="1070"/>
                  </a:lnTo>
                  <a:lnTo>
                    <a:pt x="2030" y="811"/>
                  </a:lnTo>
                  <a:lnTo>
                    <a:pt x="1417" y="790"/>
                  </a:lnTo>
                  <a:lnTo>
                    <a:pt x="1655" y="198"/>
                  </a:lnTo>
                  <a:lnTo>
                    <a:pt x="1172" y="613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1713065" y="2707705"/>
              <a:ext cx="291155" cy="435531"/>
            </a:xfrm>
            <a:custGeom>
              <a:avLst/>
              <a:gdLst/>
              <a:ahLst/>
              <a:cxnLst/>
              <a:rect l="l" t="t" r="r" b="b"/>
              <a:pathLst>
                <a:path w="2664" h="3985" extrusionOk="0">
                  <a:moveTo>
                    <a:pt x="1206" y="0"/>
                  </a:moveTo>
                  <a:cubicBezTo>
                    <a:pt x="1206" y="0"/>
                    <a:pt x="532" y="266"/>
                    <a:pt x="1" y="456"/>
                  </a:cubicBezTo>
                  <a:lnTo>
                    <a:pt x="1376" y="3985"/>
                  </a:lnTo>
                  <a:cubicBezTo>
                    <a:pt x="1867" y="3726"/>
                    <a:pt x="2153" y="3569"/>
                    <a:pt x="2664" y="3331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2019740" y="2925416"/>
              <a:ext cx="347769" cy="321648"/>
            </a:xfrm>
            <a:custGeom>
              <a:avLst/>
              <a:gdLst/>
              <a:ahLst/>
              <a:cxnLst/>
              <a:rect l="l" t="t" r="r" b="b"/>
              <a:pathLst>
                <a:path w="3182" h="2943" extrusionOk="0">
                  <a:moveTo>
                    <a:pt x="1603" y="0"/>
                  </a:moveTo>
                  <a:cubicBezTo>
                    <a:pt x="1569" y="0"/>
                    <a:pt x="1534" y="2"/>
                    <a:pt x="1499" y="4"/>
                  </a:cubicBezTo>
                  <a:cubicBezTo>
                    <a:pt x="648" y="58"/>
                    <a:pt x="1" y="753"/>
                    <a:pt x="48" y="1570"/>
                  </a:cubicBezTo>
                  <a:cubicBezTo>
                    <a:pt x="94" y="2347"/>
                    <a:pt x="766" y="2943"/>
                    <a:pt x="1571" y="2943"/>
                  </a:cubicBezTo>
                  <a:cubicBezTo>
                    <a:pt x="1606" y="2943"/>
                    <a:pt x="1641" y="2942"/>
                    <a:pt x="1676" y="2939"/>
                  </a:cubicBezTo>
                  <a:cubicBezTo>
                    <a:pt x="2528" y="2892"/>
                    <a:pt x="3182" y="2190"/>
                    <a:pt x="3134" y="1380"/>
                  </a:cubicBezTo>
                  <a:cubicBezTo>
                    <a:pt x="3082" y="602"/>
                    <a:pt x="2409" y="0"/>
                    <a:pt x="160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1931213" y="3061922"/>
              <a:ext cx="146780" cy="136506"/>
            </a:xfrm>
            <a:custGeom>
              <a:avLst/>
              <a:gdLst/>
              <a:ahLst/>
              <a:cxnLst/>
              <a:rect l="l" t="t" r="r" b="b"/>
              <a:pathLst>
                <a:path w="1343" h="1249" extrusionOk="0">
                  <a:moveTo>
                    <a:pt x="670" y="0"/>
                  </a:moveTo>
                  <a:cubicBezTo>
                    <a:pt x="369" y="0"/>
                    <a:pt x="104" y="219"/>
                    <a:pt x="55" y="526"/>
                  </a:cubicBezTo>
                  <a:cubicBezTo>
                    <a:pt x="0" y="866"/>
                    <a:pt x="232" y="1186"/>
                    <a:pt x="572" y="1241"/>
                  </a:cubicBezTo>
                  <a:cubicBezTo>
                    <a:pt x="606" y="1246"/>
                    <a:pt x="639" y="1249"/>
                    <a:pt x="672" y="1249"/>
                  </a:cubicBezTo>
                  <a:cubicBezTo>
                    <a:pt x="973" y="1249"/>
                    <a:pt x="1238" y="1030"/>
                    <a:pt x="1288" y="723"/>
                  </a:cubicBezTo>
                  <a:cubicBezTo>
                    <a:pt x="1342" y="383"/>
                    <a:pt x="1110" y="63"/>
                    <a:pt x="770" y="8"/>
                  </a:cubicBezTo>
                  <a:cubicBezTo>
                    <a:pt x="736" y="3"/>
                    <a:pt x="703" y="0"/>
                    <a:pt x="67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5"/>
            <p:cNvSpPr/>
            <p:nvPr/>
          </p:nvSpPr>
          <p:spPr>
            <a:xfrm>
              <a:off x="1931213" y="2962903"/>
              <a:ext cx="146780" cy="136506"/>
            </a:xfrm>
            <a:custGeom>
              <a:avLst/>
              <a:gdLst/>
              <a:ahLst/>
              <a:cxnLst/>
              <a:rect l="l" t="t" r="r" b="b"/>
              <a:pathLst>
                <a:path w="1343" h="1249" extrusionOk="0">
                  <a:moveTo>
                    <a:pt x="670" y="0"/>
                  </a:moveTo>
                  <a:cubicBezTo>
                    <a:pt x="369" y="0"/>
                    <a:pt x="104" y="219"/>
                    <a:pt x="55" y="526"/>
                  </a:cubicBezTo>
                  <a:cubicBezTo>
                    <a:pt x="0" y="866"/>
                    <a:pt x="232" y="1186"/>
                    <a:pt x="572" y="1241"/>
                  </a:cubicBezTo>
                  <a:cubicBezTo>
                    <a:pt x="606" y="1246"/>
                    <a:pt x="639" y="1249"/>
                    <a:pt x="672" y="1249"/>
                  </a:cubicBezTo>
                  <a:cubicBezTo>
                    <a:pt x="973" y="1249"/>
                    <a:pt x="1238" y="1030"/>
                    <a:pt x="1288" y="723"/>
                  </a:cubicBezTo>
                  <a:cubicBezTo>
                    <a:pt x="1342" y="383"/>
                    <a:pt x="1110" y="63"/>
                    <a:pt x="770" y="8"/>
                  </a:cubicBezTo>
                  <a:cubicBezTo>
                    <a:pt x="736" y="3"/>
                    <a:pt x="703" y="0"/>
                    <a:pt x="67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5"/>
            <p:cNvSpPr/>
            <p:nvPr/>
          </p:nvSpPr>
          <p:spPr>
            <a:xfrm>
              <a:off x="1998974" y="2883229"/>
              <a:ext cx="147436" cy="136616"/>
            </a:xfrm>
            <a:custGeom>
              <a:avLst/>
              <a:gdLst/>
              <a:ahLst/>
              <a:cxnLst/>
              <a:rect l="l" t="t" r="r" b="b"/>
              <a:pathLst>
                <a:path w="1349" h="1250" extrusionOk="0">
                  <a:moveTo>
                    <a:pt x="675" y="0"/>
                  </a:moveTo>
                  <a:cubicBezTo>
                    <a:pt x="374" y="0"/>
                    <a:pt x="110" y="213"/>
                    <a:pt x="61" y="519"/>
                  </a:cubicBezTo>
                  <a:cubicBezTo>
                    <a:pt x="0" y="860"/>
                    <a:pt x="232" y="1180"/>
                    <a:pt x="572" y="1241"/>
                  </a:cubicBezTo>
                  <a:cubicBezTo>
                    <a:pt x="606" y="1247"/>
                    <a:pt x="639" y="1249"/>
                    <a:pt x="672" y="1249"/>
                  </a:cubicBezTo>
                  <a:cubicBezTo>
                    <a:pt x="973" y="1249"/>
                    <a:pt x="1239" y="1031"/>
                    <a:pt x="1294" y="724"/>
                  </a:cubicBezTo>
                  <a:cubicBezTo>
                    <a:pt x="1349" y="383"/>
                    <a:pt x="1117" y="63"/>
                    <a:pt x="776" y="8"/>
                  </a:cubicBezTo>
                  <a:cubicBezTo>
                    <a:pt x="742" y="3"/>
                    <a:pt x="708" y="0"/>
                    <a:pt x="675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5"/>
            <p:cNvSpPr/>
            <p:nvPr/>
          </p:nvSpPr>
          <p:spPr>
            <a:xfrm>
              <a:off x="2074058" y="2845304"/>
              <a:ext cx="147545" cy="136506"/>
            </a:xfrm>
            <a:custGeom>
              <a:avLst/>
              <a:gdLst/>
              <a:ahLst/>
              <a:cxnLst/>
              <a:rect l="l" t="t" r="r" b="b"/>
              <a:pathLst>
                <a:path w="1350" h="1249" extrusionOk="0">
                  <a:moveTo>
                    <a:pt x="678" y="0"/>
                  </a:moveTo>
                  <a:cubicBezTo>
                    <a:pt x="377" y="0"/>
                    <a:pt x="111" y="219"/>
                    <a:pt x="62" y="526"/>
                  </a:cubicBezTo>
                  <a:cubicBezTo>
                    <a:pt x="1" y="866"/>
                    <a:pt x="233" y="1186"/>
                    <a:pt x="573" y="1241"/>
                  </a:cubicBezTo>
                  <a:cubicBezTo>
                    <a:pt x="607" y="1246"/>
                    <a:pt x="640" y="1249"/>
                    <a:pt x="673" y="1249"/>
                  </a:cubicBezTo>
                  <a:cubicBezTo>
                    <a:pt x="974" y="1249"/>
                    <a:pt x="1239" y="1030"/>
                    <a:pt x="1288" y="723"/>
                  </a:cubicBezTo>
                  <a:cubicBezTo>
                    <a:pt x="1350" y="383"/>
                    <a:pt x="1118" y="62"/>
                    <a:pt x="777" y="8"/>
                  </a:cubicBezTo>
                  <a:cubicBezTo>
                    <a:pt x="744" y="3"/>
                    <a:pt x="711" y="0"/>
                    <a:pt x="67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5"/>
            <p:cNvSpPr/>
            <p:nvPr/>
          </p:nvSpPr>
          <p:spPr>
            <a:xfrm>
              <a:off x="2170126" y="2845304"/>
              <a:ext cx="146780" cy="136506"/>
            </a:xfrm>
            <a:custGeom>
              <a:avLst/>
              <a:gdLst/>
              <a:ahLst/>
              <a:cxnLst/>
              <a:rect l="l" t="t" r="r" b="b"/>
              <a:pathLst>
                <a:path w="1343" h="1249" extrusionOk="0">
                  <a:moveTo>
                    <a:pt x="672" y="0"/>
                  </a:moveTo>
                  <a:cubicBezTo>
                    <a:pt x="375" y="0"/>
                    <a:pt x="104" y="219"/>
                    <a:pt x="55" y="526"/>
                  </a:cubicBezTo>
                  <a:cubicBezTo>
                    <a:pt x="1" y="866"/>
                    <a:pt x="232" y="1186"/>
                    <a:pt x="573" y="1241"/>
                  </a:cubicBezTo>
                  <a:cubicBezTo>
                    <a:pt x="606" y="1246"/>
                    <a:pt x="639" y="1249"/>
                    <a:pt x="672" y="1249"/>
                  </a:cubicBezTo>
                  <a:cubicBezTo>
                    <a:pt x="974" y="1249"/>
                    <a:pt x="1239" y="1030"/>
                    <a:pt x="1288" y="723"/>
                  </a:cubicBezTo>
                  <a:cubicBezTo>
                    <a:pt x="1342" y="383"/>
                    <a:pt x="1111" y="62"/>
                    <a:pt x="770" y="8"/>
                  </a:cubicBezTo>
                  <a:cubicBezTo>
                    <a:pt x="737" y="3"/>
                    <a:pt x="705" y="0"/>
                    <a:pt x="67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5"/>
            <p:cNvSpPr/>
            <p:nvPr/>
          </p:nvSpPr>
          <p:spPr>
            <a:xfrm>
              <a:off x="2260948" y="2875032"/>
              <a:ext cx="146780" cy="136616"/>
            </a:xfrm>
            <a:custGeom>
              <a:avLst/>
              <a:gdLst/>
              <a:ahLst/>
              <a:cxnLst/>
              <a:rect l="l" t="t" r="r" b="b"/>
              <a:pathLst>
                <a:path w="1343" h="1250" extrusionOk="0">
                  <a:moveTo>
                    <a:pt x="668" y="0"/>
                  </a:moveTo>
                  <a:cubicBezTo>
                    <a:pt x="368" y="0"/>
                    <a:pt x="104" y="213"/>
                    <a:pt x="55" y="519"/>
                  </a:cubicBezTo>
                  <a:cubicBezTo>
                    <a:pt x="1" y="860"/>
                    <a:pt x="232" y="1180"/>
                    <a:pt x="573" y="1241"/>
                  </a:cubicBezTo>
                  <a:cubicBezTo>
                    <a:pt x="606" y="1247"/>
                    <a:pt x="639" y="1249"/>
                    <a:pt x="672" y="1249"/>
                  </a:cubicBezTo>
                  <a:cubicBezTo>
                    <a:pt x="974" y="1249"/>
                    <a:pt x="1239" y="1031"/>
                    <a:pt x="1288" y="724"/>
                  </a:cubicBezTo>
                  <a:cubicBezTo>
                    <a:pt x="1342" y="383"/>
                    <a:pt x="1111" y="63"/>
                    <a:pt x="770" y="8"/>
                  </a:cubicBezTo>
                  <a:cubicBezTo>
                    <a:pt x="736" y="3"/>
                    <a:pt x="702" y="0"/>
                    <a:pt x="66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5"/>
            <p:cNvSpPr/>
            <p:nvPr/>
          </p:nvSpPr>
          <p:spPr>
            <a:xfrm>
              <a:off x="1947607" y="2962247"/>
              <a:ext cx="159348" cy="137162"/>
            </a:xfrm>
            <a:custGeom>
              <a:avLst/>
              <a:gdLst/>
              <a:ahLst/>
              <a:cxnLst/>
              <a:rect l="l" t="t" r="r" b="b"/>
              <a:pathLst>
                <a:path w="1458" h="1255" extrusionOk="0">
                  <a:moveTo>
                    <a:pt x="838" y="1"/>
                  </a:moveTo>
                  <a:cubicBezTo>
                    <a:pt x="279" y="1"/>
                    <a:pt x="0" y="675"/>
                    <a:pt x="395" y="1070"/>
                  </a:cubicBezTo>
                  <a:cubicBezTo>
                    <a:pt x="523" y="1198"/>
                    <a:pt x="679" y="1255"/>
                    <a:pt x="832" y="1255"/>
                  </a:cubicBezTo>
                  <a:cubicBezTo>
                    <a:pt x="1152" y="1255"/>
                    <a:pt x="1458" y="1005"/>
                    <a:pt x="1458" y="627"/>
                  </a:cubicBezTo>
                  <a:cubicBezTo>
                    <a:pt x="1458" y="280"/>
                    <a:pt x="1178" y="1"/>
                    <a:pt x="83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5"/>
            <p:cNvSpPr/>
            <p:nvPr/>
          </p:nvSpPr>
          <p:spPr>
            <a:xfrm>
              <a:off x="2281058" y="2948695"/>
              <a:ext cx="146780" cy="136616"/>
            </a:xfrm>
            <a:custGeom>
              <a:avLst/>
              <a:gdLst/>
              <a:ahLst/>
              <a:cxnLst/>
              <a:rect l="l" t="t" r="r" b="b"/>
              <a:pathLst>
                <a:path w="1343" h="1250" extrusionOk="0">
                  <a:moveTo>
                    <a:pt x="677" y="1"/>
                  </a:moveTo>
                  <a:cubicBezTo>
                    <a:pt x="376" y="1"/>
                    <a:pt x="110" y="219"/>
                    <a:pt x="55" y="526"/>
                  </a:cubicBezTo>
                  <a:cubicBezTo>
                    <a:pt x="0" y="867"/>
                    <a:pt x="232" y="1187"/>
                    <a:pt x="573" y="1242"/>
                  </a:cubicBezTo>
                  <a:cubicBezTo>
                    <a:pt x="606" y="1247"/>
                    <a:pt x="639" y="1249"/>
                    <a:pt x="672" y="1249"/>
                  </a:cubicBezTo>
                  <a:cubicBezTo>
                    <a:pt x="973" y="1249"/>
                    <a:pt x="1239" y="1031"/>
                    <a:pt x="1288" y="724"/>
                  </a:cubicBezTo>
                  <a:cubicBezTo>
                    <a:pt x="1342" y="383"/>
                    <a:pt x="1111" y="63"/>
                    <a:pt x="777" y="9"/>
                  </a:cubicBezTo>
                  <a:cubicBezTo>
                    <a:pt x="743" y="3"/>
                    <a:pt x="710" y="1"/>
                    <a:pt x="67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5"/>
            <p:cNvSpPr/>
            <p:nvPr/>
          </p:nvSpPr>
          <p:spPr>
            <a:xfrm>
              <a:off x="2292971" y="3027604"/>
              <a:ext cx="146780" cy="136616"/>
            </a:xfrm>
            <a:custGeom>
              <a:avLst/>
              <a:gdLst/>
              <a:ahLst/>
              <a:cxnLst/>
              <a:rect l="l" t="t" r="r" b="b"/>
              <a:pathLst>
                <a:path w="1343" h="1250" extrusionOk="0">
                  <a:moveTo>
                    <a:pt x="671" y="1"/>
                  </a:moveTo>
                  <a:cubicBezTo>
                    <a:pt x="369" y="1"/>
                    <a:pt x="104" y="219"/>
                    <a:pt x="55" y="526"/>
                  </a:cubicBezTo>
                  <a:cubicBezTo>
                    <a:pt x="0" y="867"/>
                    <a:pt x="232" y="1187"/>
                    <a:pt x="573" y="1242"/>
                  </a:cubicBezTo>
                  <a:cubicBezTo>
                    <a:pt x="607" y="1247"/>
                    <a:pt x="641" y="1250"/>
                    <a:pt x="674" y="1250"/>
                  </a:cubicBezTo>
                  <a:cubicBezTo>
                    <a:pt x="975" y="1250"/>
                    <a:pt x="1239" y="1037"/>
                    <a:pt x="1288" y="731"/>
                  </a:cubicBezTo>
                  <a:cubicBezTo>
                    <a:pt x="1342" y="390"/>
                    <a:pt x="1111" y="70"/>
                    <a:pt x="770" y="9"/>
                  </a:cubicBezTo>
                  <a:cubicBezTo>
                    <a:pt x="737" y="3"/>
                    <a:pt x="703" y="1"/>
                    <a:pt x="67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5"/>
            <p:cNvSpPr/>
            <p:nvPr/>
          </p:nvSpPr>
          <p:spPr>
            <a:xfrm>
              <a:off x="2244554" y="3113727"/>
              <a:ext cx="146780" cy="136069"/>
            </a:xfrm>
            <a:custGeom>
              <a:avLst/>
              <a:gdLst/>
              <a:ahLst/>
              <a:cxnLst/>
              <a:rect l="l" t="t" r="r" b="b"/>
              <a:pathLst>
                <a:path w="1343" h="1245" extrusionOk="0">
                  <a:moveTo>
                    <a:pt x="668" y="1"/>
                  </a:moveTo>
                  <a:cubicBezTo>
                    <a:pt x="370" y="1"/>
                    <a:pt x="110" y="218"/>
                    <a:pt x="55" y="522"/>
                  </a:cubicBezTo>
                  <a:cubicBezTo>
                    <a:pt x="1" y="862"/>
                    <a:pt x="232" y="1182"/>
                    <a:pt x="573" y="1237"/>
                  </a:cubicBezTo>
                  <a:cubicBezTo>
                    <a:pt x="607" y="1242"/>
                    <a:pt x="641" y="1245"/>
                    <a:pt x="675" y="1245"/>
                  </a:cubicBezTo>
                  <a:cubicBezTo>
                    <a:pt x="975" y="1245"/>
                    <a:pt x="1239" y="1032"/>
                    <a:pt x="1288" y="726"/>
                  </a:cubicBezTo>
                  <a:cubicBezTo>
                    <a:pt x="1343" y="385"/>
                    <a:pt x="1118" y="65"/>
                    <a:pt x="777" y="11"/>
                  </a:cubicBezTo>
                  <a:cubicBezTo>
                    <a:pt x="740" y="4"/>
                    <a:pt x="704" y="1"/>
                    <a:pt x="66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5"/>
            <p:cNvSpPr/>
            <p:nvPr/>
          </p:nvSpPr>
          <p:spPr>
            <a:xfrm>
              <a:off x="2054713" y="2927929"/>
              <a:ext cx="273341" cy="327768"/>
            </a:xfrm>
            <a:custGeom>
              <a:avLst/>
              <a:gdLst/>
              <a:ahLst/>
              <a:cxnLst/>
              <a:rect l="l" t="t" r="r" b="b"/>
              <a:pathLst>
                <a:path w="2501" h="2999" extrusionOk="0">
                  <a:moveTo>
                    <a:pt x="1261" y="0"/>
                  </a:moveTo>
                  <a:cubicBezTo>
                    <a:pt x="605" y="0"/>
                    <a:pt x="55" y="644"/>
                    <a:pt x="28" y="1452"/>
                  </a:cubicBezTo>
                  <a:cubicBezTo>
                    <a:pt x="1" y="2283"/>
                    <a:pt x="525" y="2971"/>
                    <a:pt x="1200" y="2998"/>
                  </a:cubicBezTo>
                  <a:cubicBezTo>
                    <a:pt x="1210" y="2998"/>
                    <a:pt x="1220" y="2999"/>
                    <a:pt x="1230" y="2999"/>
                  </a:cubicBezTo>
                  <a:cubicBezTo>
                    <a:pt x="1891" y="2999"/>
                    <a:pt x="2446" y="2352"/>
                    <a:pt x="2473" y="1541"/>
                  </a:cubicBezTo>
                  <a:cubicBezTo>
                    <a:pt x="2501" y="716"/>
                    <a:pt x="1976" y="22"/>
                    <a:pt x="1302" y="1"/>
                  </a:cubicBezTo>
                  <a:cubicBezTo>
                    <a:pt x="1288" y="1"/>
                    <a:pt x="1275" y="0"/>
                    <a:pt x="1261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5"/>
            <p:cNvSpPr/>
            <p:nvPr/>
          </p:nvSpPr>
          <p:spPr>
            <a:xfrm>
              <a:off x="2027172" y="3100721"/>
              <a:ext cx="70166" cy="84265"/>
            </a:xfrm>
            <a:custGeom>
              <a:avLst/>
              <a:gdLst/>
              <a:ahLst/>
              <a:cxnLst/>
              <a:rect l="l" t="t" r="r" b="b"/>
              <a:pathLst>
                <a:path w="642" h="771" extrusionOk="0">
                  <a:moveTo>
                    <a:pt x="324" y="0"/>
                  </a:moveTo>
                  <a:cubicBezTo>
                    <a:pt x="152" y="0"/>
                    <a:pt x="14" y="168"/>
                    <a:pt x="8" y="375"/>
                  </a:cubicBezTo>
                  <a:cubicBezTo>
                    <a:pt x="1" y="586"/>
                    <a:pt x="130" y="770"/>
                    <a:pt x="307" y="770"/>
                  </a:cubicBezTo>
                  <a:cubicBezTo>
                    <a:pt x="311" y="770"/>
                    <a:pt x="314" y="770"/>
                    <a:pt x="318" y="770"/>
                  </a:cubicBezTo>
                  <a:cubicBezTo>
                    <a:pt x="484" y="770"/>
                    <a:pt x="628" y="609"/>
                    <a:pt x="634" y="395"/>
                  </a:cubicBezTo>
                  <a:cubicBezTo>
                    <a:pt x="641" y="184"/>
                    <a:pt x="505" y="7"/>
                    <a:pt x="335" y="0"/>
                  </a:cubicBezTo>
                  <a:cubicBezTo>
                    <a:pt x="331" y="0"/>
                    <a:pt x="328" y="0"/>
                    <a:pt x="324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5"/>
            <p:cNvSpPr/>
            <p:nvPr/>
          </p:nvSpPr>
          <p:spPr>
            <a:xfrm>
              <a:off x="2282588" y="3100721"/>
              <a:ext cx="70822" cy="84265"/>
            </a:xfrm>
            <a:custGeom>
              <a:avLst/>
              <a:gdLst/>
              <a:ahLst/>
              <a:cxnLst/>
              <a:rect l="l" t="t" r="r" b="b"/>
              <a:pathLst>
                <a:path w="648" h="771" extrusionOk="0">
                  <a:moveTo>
                    <a:pt x="324" y="0"/>
                  </a:moveTo>
                  <a:cubicBezTo>
                    <a:pt x="158" y="0"/>
                    <a:pt x="14" y="168"/>
                    <a:pt x="7" y="375"/>
                  </a:cubicBezTo>
                  <a:cubicBezTo>
                    <a:pt x="0" y="586"/>
                    <a:pt x="136" y="770"/>
                    <a:pt x="307" y="770"/>
                  </a:cubicBezTo>
                  <a:cubicBezTo>
                    <a:pt x="310" y="770"/>
                    <a:pt x="314" y="770"/>
                    <a:pt x="317" y="770"/>
                  </a:cubicBezTo>
                  <a:cubicBezTo>
                    <a:pt x="490" y="770"/>
                    <a:pt x="634" y="609"/>
                    <a:pt x="640" y="395"/>
                  </a:cubicBezTo>
                  <a:cubicBezTo>
                    <a:pt x="647" y="184"/>
                    <a:pt x="511" y="7"/>
                    <a:pt x="334" y="0"/>
                  </a:cubicBezTo>
                  <a:cubicBezTo>
                    <a:pt x="331" y="0"/>
                    <a:pt x="327" y="0"/>
                    <a:pt x="324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5"/>
            <p:cNvSpPr/>
            <p:nvPr/>
          </p:nvSpPr>
          <p:spPr>
            <a:xfrm>
              <a:off x="1985531" y="2965089"/>
              <a:ext cx="146780" cy="136397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671" y="1"/>
                  </a:moveTo>
                  <a:cubicBezTo>
                    <a:pt x="369" y="1"/>
                    <a:pt x="104" y="219"/>
                    <a:pt x="55" y="526"/>
                  </a:cubicBezTo>
                  <a:cubicBezTo>
                    <a:pt x="0" y="867"/>
                    <a:pt x="232" y="1187"/>
                    <a:pt x="573" y="1241"/>
                  </a:cubicBezTo>
                  <a:cubicBezTo>
                    <a:pt x="602" y="1246"/>
                    <a:pt x="632" y="1248"/>
                    <a:pt x="662" y="1248"/>
                  </a:cubicBezTo>
                  <a:cubicBezTo>
                    <a:pt x="967" y="1248"/>
                    <a:pt x="1238" y="1028"/>
                    <a:pt x="1288" y="717"/>
                  </a:cubicBezTo>
                  <a:cubicBezTo>
                    <a:pt x="1342" y="376"/>
                    <a:pt x="1111" y="56"/>
                    <a:pt x="770" y="9"/>
                  </a:cubicBezTo>
                  <a:cubicBezTo>
                    <a:pt x="737" y="3"/>
                    <a:pt x="703" y="1"/>
                    <a:pt x="67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5"/>
            <p:cNvSpPr/>
            <p:nvPr/>
          </p:nvSpPr>
          <p:spPr>
            <a:xfrm>
              <a:off x="2059959" y="2895907"/>
              <a:ext cx="146780" cy="136506"/>
            </a:xfrm>
            <a:custGeom>
              <a:avLst/>
              <a:gdLst/>
              <a:ahLst/>
              <a:cxnLst/>
              <a:rect l="l" t="t" r="r" b="b"/>
              <a:pathLst>
                <a:path w="1343" h="1249" extrusionOk="0">
                  <a:moveTo>
                    <a:pt x="677" y="0"/>
                  </a:moveTo>
                  <a:cubicBezTo>
                    <a:pt x="376" y="0"/>
                    <a:pt x="111" y="219"/>
                    <a:pt x="62" y="526"/>
                  </a:cubicBezTo>
                  <a:cubicBezTo>
                    <a:pt x="1" y="866"/>
                    <a:pt x="232" y="1186"/>
                    <a:pt x="573" y="1241"/>
                  </a:cubicBezTo>
                  <a:cubicBezTo>
                    <a:pt x="606" y="1246"/>
                    <a:pt x="639" y="1249"/>
                    <a:pt x="672" y="1249"/>
                  </a:cubicBezTo>
                  <a:cubicBezTo>
                    <a:pt x="974" y="1249"/>
                    <a:pt x="1239" y="1030"/>
                    <a:pt x="1288" y="723"/>
                  </a:cubicBezTo>
                  <a:cubicBezTo>
                    <a:pt x="1342" y="383"/>
                    <a:pt x="1118" y="63"/>
                    <a:pt x="777" y="8"/>
                  </a:cubicBezTo>
                  <a:cubicBezTo>
                    <a:pt x="744" y="3"/>
                    <a:pt x="710" y="0"/>
                    <a:pt x="67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5"/>
            <p:cNvSpPr/>
            <p:nvPr/>
          </p:nvSpPr>
          <p:spPr>
            <a:xfrm>
              <a:off x="2178323" y="2895907"/>
              <a:ext cx="146780" cy="136506"/>
            </a:xfrm>
            <a:custGeom>
              <a:avLst/>
              <a:gdLst/>
              <a:ahLst/>
              <a:cxnLst/>
              <a:rect l="l" t="t" r="r" b="b"/>
              <a:pathLst>
                <a:path w="1343" h="1249" extrusionOk="0">
                  <a:moveTo>
                    <a:pt x="671" y="0"/>
                  </a:moveTo>
                  <a:cubicBezTo>
                    <a:pt x="369" y="0"/>
                    <a:pt x="104" y="219"/>
                    <a:pt x="55" y="526"/>
                  </a:cubicBezTo>
                  <a:cubicBezTo>
                    <a:pt x="1" y="866"/>
                    <a:pt x="232" y="1186"/>
                    <a:pt x="573" y="1241"/>
                  </a:cubicBezTo>
                  <a:cubicBezTo>
                    <a:pt x="606" y="1246"/>
                    <a:pt x="639" y="1249"/>
                    <a:pt x="672" y="1249"/>
                  </a:cubicBezTo>
                  <a:cubicBezTo>
                    <a:pt x="974" y="1249"/>
                    <a:pt x="1239" y="1030"/>
                    <a:pt x="1288" y="723"/>
                  </a:cubicBezTo>
                  <a:cubicBezTo>
                    <a:pt x="1342" y="383"/>
                    <a:pt x="1111" y="63"/>
                    <a:pt x="770" y="8"/>
                  </a:cubicBezTo>
                  <a:cubicBezTo>
                    <a:pt x="737" y="3"/>
                    <a:pt x="703" y="0"/>
                    <a:pt x="67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5"/>
            <p:cNvSpPr/>
            <p:nvPr/>
          </p:nvSpPr>
          <p:spPr>
            <a:xfrm>
              <a:off x="2246849" y="2963449"/>
              <a:ext cx="147436" cy="136725"/>
            </a:xfrm>
            <a:custGeom>
              <a:avLst/>
              <a:gdLst/>
              <a:ahLst/>
              <a:cxnLst/>
              <a:rect l="l" t="t" r="r" b="b"/>
              <a:pathLst>
                <a:path w="1349" h="1251" extrusionOk="0">
                  <a:moveTo>
                    <a:pt x="667" y="0"/>
                  </a:moveTo>
                  <a:cubicBezTo>
                    <a:pt x="370" y="0"/>
                    <a:pt x="110" y="217"/>
                    <a:pt x="61" y="521"/>
                  </a:cubicBezTo>
                  <a:cubicBezTo>
                    <a:pt x="0" y="861"/>
                    <a:pt x="232" y="1181"/>
                    <a:pt x="572" y="1243"/>
                  </a:cubicBezTo>
                  <a:cubicBezTo>
                    <a:pt x="606" y="1248"/>
                    <a:pt x="639" y="1251"/>
                    <a:pt x="672" y="1251"/>
                  </a:cubicBezTo>
                  <a:cubicBezTo>
                    <a:pt x="973" y="1251"/>
                    <a:pt x="1238" y="1032"/>
                    <a:pt x="1287" y="725"/>
                  </a:cubicBezTo>
                  <a:cubicBezTo>
                    <a:pt x="1349" y="385"/>
                    <a:pt x="1117" y="64"/>
                    <a:pt x="777" y="10"/>
                  </a:cubicBezTo>
                  <a:cubicBezTo>
                    <a:pt x="740" y="3"/>
                    <a:pt x="703" y="0"/>
                    <a:pt x="66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5"/>
            <p:cNvSpPr/>
            <p:nvPr/>
          </p:nvSpPr>
          <p:spPr>
            <a:xfrm>
              <a:off x="2330895" y="2556007"/>
              <a:ext cx="184704" cy="136834"/>
            </a:xfrm>
            <a:custGeom>
              <a:avLst/>
              <a:gdLst/>
              <a:ahLst/>
              <a:cxnLst/>
              <a:rect l="l" t="t" r="r" b="b"/>
              <a:pathLst>
                <a:path w="1690" h="1252" extrusionOk="0">
                  <a:moveTo>
                    <a:pt x="272" y="0"/>
                  </a:moveTo>
                  <a:cubicBezTo>
                    <a:pt x="254" y="0"/>
                    <a:pt x="234" y="6"/>
                    <a:pt x="212" y="19"/>
                  </a:cubicBezTo>
                  <a:cubicBezTo>
                    <a:pt x="1" y="142"/>
                    <a:pt x="103" y="1157"/>
                    <a:pt x="103" y="1157"/>
                  </a:cubicBezTo>
                  <a:lnTo>
                    <a:pt x="1370" y="1252"/>
                  </a:lnTo>
                  <a:cubicBezTo>
                    <a:pt x="1370" y="1252"/>
                    <a:pt x="1690" y="748"/>
                    <a:pt x="1390" y="448"/>
                  </a:cubicBezTo>
                  <a:lnTo>
                    <a:pt x="1390" y="448"/>
                  </a:lnTo>
                  <a:lnTo>
                    <a:pt x="423" y="462"/>
                  </a:lnTo>
                  <a:cubicBezTo>
                    <a:pt x="423" y="462"/>
                    <a:pt x="429" y="0"/>
                    <a:pt x="272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5"/>
            <p:cNvSpPr/>
            <p:nvPr/>
          </p:nvSpPr>
          <p:spPr>
            <a:xfrm>
              <a:off x="1655796" y="2565187"/>
              <a:ext cx="192901" cy="192464"/>
            </a:xfrm>
            <a:custGeom>
              <a:avLst/>
              <a:gdLst/>
              <a:ahLst/>
              <a:cxnLst/>
              <a:rect l="l" t="t" r="r" b="b"/>
              <a:pathLst>
                <a:path w="1765" h="1761" extrusionOk="0">
                  <a:moveTo>
                    <a:pt x="1007" y="0"/>
                  </a:moveTo>
                  <a:cubicBezTo>
                    <a:pt x="1001" y="0"/>
                    <a:pt x="994" y="1"/>
                    <a:pt x="988" y="3"/>
                  </a:cubicBezTo>
                  <a:cubicBezTo>
                    <a:pt x="879" y="44"/>
                    <a:pt x="988" y="439"/>
                    <a:pt x="1049" y="677"/>
                  </a:cubicBezTo>
                  <a:cubicBezTo>
                    <a:pt x="957" y="422"/>
                    <a:pt x="783" y="8"/>
                    <a:pt x="685" y="8"/>
                  </a:cubicBezTo>
                  <a:cubicBezTo>
                    <a:pt x="682" y="8"/>
                    <a:pt x="678" y="9"/>
                    <a:pt x="674" y="10"/>
                  </a:cubicBezTo>
                  <a:cubicBezTo>
                    <a:pt x="525" y="58"/>
                    <a:pt x="674" y="500"/>
                    <a:pt x="783" y="766"/>
                  </a:cubicBezTo>
                  <a:cubicBezTo>
                    <a:pt x="676" y="532"/>
                    <a:pt x="498" y="181"/>
                    <a:pt x="375" y="181"/>
                  </a:cubicBezTo>
                  <a:cubicBezTo>
                    <a:pt x="365" y="181"/>
                    <a:pt x="356" y="183"/>
                    <a:pt x="347" y="187"/>
                  </a:cubicBezTo>
                  <a:cubicBezTo>
                    <a:pt x="266" y="242"/>
                    <a:pt x="422" y="691"/>
                    <a:pt x="518" y="936"/>
                  </a:cubicBezTo>
                  <a:lnTo>
                    <a:pt x="504" y="936"/>
                  </a:lnTo>
                  <a:cubicBezTo>
                    <a:pt x="420" y="767"/>
                    <a:pt x="276" y="529"/>
                    <a:pt x="178" y="529"/>
                  </a:cubicBezTo>
                  <a:cubicBezTo>
                    <a:pt x="166" y="529"/>
                    <a:pt x="154" y="533"/>
                    <a:pt x="143" y="541"/>
                  </a:cubicBezTo>
                  <a:cubicBezTo>
                    <a:pt x="0" y="650"/>
                    <a:pt x="368" y="1406"/>
                    <a:pt x="368" y="1406"/>
                  </a:cubicBezTo>
                  <a:lnTo>
                    <a:pt x="518" y="1760"/>
                  </a:lnTo>
                  <a:lnTo>
                    <a:pt x="1737" y="1406"/>
                  </a:lnTo>
                  <a:cubicBezTo>
                    <a:pt x="1737" y="1406"/>
                    <a:pt x="1764" y="541"/>
                    <a:pt x="1628" y="425"/>
                  </a:cubicBezTo>
                  <a:cubicBezTo>
                    <a:pt x="1603" y="406"/>
                    <a:pt x="1581" y="397"/>
                    <a:pt x="1561" y="397"/>
                  </a:cubicBezTo>
                  <a:cubicBezTo>
                    <a:pt x="1426" y="397"/>
                    <a:pt x="1410" y="807"/>
                    <a:pt x="1410" y="807"/>
                  </a:cubicBezTo>
                  <a:cubicBezTo>
                    <a:pt x="1410" y="807"/>
                    <a:pt x="1194" y="0"/>
                    <a:pt x="1007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5"/>
            <p:cNvSpPr/>
            <p:nvPr/>
          </p:nvSpPr>
          <p:spPr>
            <a:xfrm>
              <a:off x="1669129" y="2563002"/>
              <a:ext cx="166125" cy="107544"/>
            </a:xfrm>
            <a:custGeom>
              <a:avLst/>
              <a:gdLst/>
              <a:ahLst/>
              <a:cxnLst/>
              <a:rect l="l" t="t" r="r" b="b"/>
              <a:pathLst>
                <a:path w="1520" h="984" extrusionOk="0">
                  <a:moveTo>
                    <a:pt x="874" y="0"/>
                  </a:moveTo>
                  <a:cubicBezTo>
                    <a:pt x="867" y="0"/>
                    <a:pt x="859" y="1"/>
                    <a:pt x="852" y="3"/>
                  </a:cubicBezTo>
                  <a:cubicBezTo>
                    <a:pt x="784" y="30"/>
                    <a:pt x="777" y="146"/>
                    <a:pt x="825" y="384"/>
                  </a:cubicBezTo>
                  <a:cubicBezTo>
                    <a:pt x="742" y="199"/>
                    <a:pt x="640" y="7"/>
                    <a:pt x="561" y="7"/>
                  </a:cubicBezTo>
                  <a:cubicBezTo>
                    <a:pt x="556" y="7"/>
                    <a:pt x="551" y="8"/>
                    <a:pt x="546" y="10"/>
                  </a:cubicBezTo>
                  <a:cubicBezTo>
                    <a:pt x="518" y="16"/>
                    <a:pt x="498" y="37"/>
                    <a:pt x="484" y="64"/>
                  </a:cubicBezTo>
                  <a:cubicBezTo>
                    <a:pt x="443" y="146"/>
                    <a:pt x="471" y="296"/>
                    <a:pt x="525" y="466"/>
                  </a:cubicBezTo>
                  <a:cubicBezTo>
                    <a:pt x="443" y="323"/>
                    <a:pt x="355" y="207"/>
                    <a:pt x="280" y="187"/>
                  </a:cubicBezTo>
                  <a:cubicBezTo>
                    <a:pt x="271" y="184"/>
                    <a:pt x="262" y="182"/>
                    <a:pt x="252" y="182"/>
                  </a:cubicBezTo>
                  <a:cubicBezTo>
                    <a:pt x="238" y="182"/>
                    <a:pt x="224" y="185"/>
                    <a:pt x="212" y="193"/>
                  </a:cubicBezTo>
                  <a:cubicBezTo>
                    <a:pt x="191" y="207"/>
                    <a:pt x="116" y="248"/>
                    <a:pt x="307" y="779"/>
                  </a:cubicBezTo>
                  <a:cubicBezTo>
                    <a:pt x="212" y="629"/>
                    <a:pt x="137" y="541"/>
                    <a:pt x="76" y="527"/>
                  </a:cubicBezTo>
                  <a:cubicBezTo>
                    <a:pt x="48" y="527"/>
                    <a:pt x="28" y="527"/>
                    <a:pt x="7" y="548"/>
                  </a:cubicBezTo>
                  <a:cubicBezTo>
                    <a:pt x="1" y="554"/>
                    <a:pt x="1" y="568"/>
                    <a:pt x="7" y="575"/>
                  </a:cubicBezTo>
                  <a:cubicBezTo>
                    <a:pt x="11" y="579"/>
                    <a:pt x="18" y="583"/>
                    <a:pt x="23" y="583"/>
                  </a:cubicBezTo>
                  <a:cubicBezTo>
                    <a:pt x="28" y="583"/>
                    <a:pt x="32" y="581"/>
                    <a:pt x="35" y="575"/>
                  </a:cubicBezTo>
                  <a:cubicBezTo>
                    <a:pt x="48" y="568"/>
                    <a:pt x="55" y="568"/>
                    <a:pt x="69" y="568"/>
                  </a:cubicBezTo>
                  <a:cubicBezTo>
                    <a:pt x="137" y="588"/>
                    <a:pt x="246" y="732"/>
                    <a:pt x="368" y="970"/>
                  </a:cubicBezTo>
                  <a:lnTo>
                    <a:pt x="375" y="984"/>
                  </a:lnTo>
                  <a:lnTo>
                    <a:pt x="416" y="970"/>
                  </a:lnTo>
                  <a:lnTo>
                    <a:pt x="409" y="949"/>
                  </a:lnTo>
                  <a:cubicBezTo>
                    <a:pt x="219" y="445"/>
                    <a:pt x="191" y="248"/>
                    <a:pt x="232" y="221"/>
                  </a:cubicBezTo>
                  <a:lnTo>
                    <a:pt x="266" y="221"/>
                  </a:lnTo>
                  <a:cubicBezTo>
                    <a:pt x="348" y="248"/>
                    <a:pt x="484" y="459"/>
                    <a:pt x="634" y="793"/>
                  </a:cubicBezTo>
                  <a:lnTo>
                    <a:pt x="675" y="772"/>
                  </a:lnTo>
                  <a:cubicBezTo>
                    <a:pt x="532" y="418"/>
                    <a:pt x="477" y="173"/>
                    <a:pt x="518" y="78"/>
                  </a:cubicBezTo>
                  <a:cubicBezTo>
                    <a:pt x="525" y="64"/>
                    <a:pt x="539" y="50"/>
                    <a:pt x="552" y="44"/>
                  </a:cubicBezTo>
                  <a:cubicBezTo>
                    <a:pt x="554" y="43"/>
                    <a:pt x="555" y="43"/>
                    <a:pt x="556" y="43"/>
                  </a:cubicBezTo>
                  <a:cubicBezTo>
                    <a:pt x="608" y="43"/>
                    <a:pt x="754" y="287"/>
                    <a:pt x="900" y="704"/>
                  </a:cubicBezTo>
                  <a:lnTo>
                    <a:pt x="941" y="691"/>
                  </a:lnTo>
                  <a:cubicBezTo>
                    <a:pt x="798" y="180"/>
                    <a:pt x="818" y="57"/>
                    <a:pt x="866" y="44"/>
                  </a:cubicBezTo>
                  <a:cubicBezTo>
                    <a:pt x="871" y="41"/>
                    <a:pt x="877" y="39"/>
                    <a:pt x="883" y="39"/>
                  </a:cubicBezTo>
                  <a:cubicBezTo>
                    <a:pt x="891" y="39"/>
                    <a:pt x="899" y="42"/>
                    <a:pt x="907" y="50"/>
                  </a:cubicBezTo>
                  <a:cubicBezTo>
                    <a:pt x="1043" y="125"/>
                    <a:pt x="1206" y="636"/>
                    <a:pt x="1261" y="827"/>
                  </a:cubicBezTo>
                  <a:lnTo>
                    <a:pt x="1295" y="963"/>
                  </a:lnTo>
                  <a:lnTo>
                    <a:pt x="1302" y="820"/>
                  </a:lnTo>
                  <a:cubicBezTo>
                    <a:pt x="1308" y="691"/>
                    <a:pt x="1342" y="466"/>
                    <a:pt x="1411" y="439"/>
                  </a:cubicBezTo>
                  <a:cubicBezTo>
                    <a:pt x="1413" y="436"/>
                    <a:pt x="1418" y="433"/>
                    <a:pt x="1426" y="433"/>
                  </a:cubicBezTo>
                  <a:cubicBezTo>
                    <a:pt x="1437" y="433"/>
                    <a:pt x="1455" y="439"/>
                    <a:pt x="1479" y="459"/>
                  </a:cubicBezTo>
                  <a:cubicBezTo>
                    <a:pt x="1482" y="462"/>
                    <a:pt x="1487" y="464"/>
                    <a:pt x="1493" y="464"/>
                  </a:cubicBezTo>
                  <a:cubicBezTo>
                    <a:pt x="1499" y="464"/>
                    <a:pt x="1506" y="462"/>
                    <a:pt x="1513" y="459"/>
                  </a:cubicBezTo>
                  <a:cubicBezTo>
                    <a:pt x="1520" y="452"/>
                    <a:pt x="1520" y="439"/>
                    <a:pt x="1513" y="425"/>
                  </a:cubicBezTo>
                  <a:cubicBezTo>
                    <a:pt x="1488" y="405"/>
                    <a:pt x="1459" y="392"/>
                    <a:pt x="1430" y="392"/>
                  </a:cubicBezTo>
                  <a:cubicBezTo>
                    <a:pt x="1419" y="392"/>
                    <a:pt x="1408" y="394"/>
                    <a:pt x="1397" y="398"/>
                  </a:cubicBezTo>
                  <a:cubicBezTo>
                    <a:pt x="1322" y="439"/>
                    <a:pt x="1288" y="595"/>
                    <a:pt x="1274" y="711"/>
                  </a:cubicBezTo>
                  <a:cubicBezTo>
                    <a:pt x="1213" y="507"/>
                    <a:pt x="1070" y="91"/>
                    <a:pt x="934" y="16"/>
                  </a:cubicBezTo>
                  <a:cubicBezTo>
                    <a:pt x="914" y="6"/>
                    <a:pt x="894" y="0"/>
                    <a:pt x="874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5"/>
            <p:cNvSpPr/>
            <p:nvPr/>
          </p:nvSpPr>
          <p:spPr>
            <a:xfrm>
              <a:off x="2244554" y="3123016"/>
              <a:ext cx="21749" cy="18689"/>
            </a:xfrm>
            <a:custGeom>
              <a:avLst/>
              <a:gdLst/>
              <a:ahLst/>
              <a:cxnLst/>
              <a:rect l="l" t="t" r="r" b="b"/>
              <a:pathLst>
                <a:path w="199" h="171" extrusionOk="0">
                  <a:moveTo>
                    <a:pt x="110" y="1"/>
                  </a:moveTo>
                  <a:cubicBezTo>
                    <a:pt x="35" y="1"/>
                    <a:pt x="1" y="82"/>
                    <a:pt x="42" y="137"/>
                  </a:cubicBezTo>
                  <a:cubicBezTo>
                    <a:pt x="61" y="160"/>
                    <a:pt x="87" y="171"/>
                    <a:pt x="112" y="171"/>
                  </a:cubicBezTo>
                  <a:cubicBezTo>
                    <a:pt x="147" y="171"/>
                    <a:pt x="180" y="149"/>
                    <a:pt x="191" y="110"/>
                  </a:cubicBezTo>
                  <a:cubicBezTo>
                    <a:pt x="198" y="55"/>
                    <a:pt x="157" y="8"/>
                    <a:pt x="110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>
              <a:off x="2183569" y="3095256"/>
              <a:ext cx="25356" cy="65138"/>
            </a:xfrm>
            <a:custGeom>
              <a:avLst/>
              <a:gdLst/>
              <a:ahLst/>
              <a:cxnLst/>
              <a:rect l="l" t="t" r="r" b="b"/>
              <a:pathLst>
                <a:path w="232" h="596" extrusionOk="0">
                  <a:moveTo>
                    <a:pt x="99" y="0"/>
                  </a:moveTo>
                  <a:cubicBezTo>
                    <a:pt x="96" y="0"/>
                    <a:pt x="92" y="1"/>
                    <a:pt x="89" y="3"/>
                  </a:cubicBezTo>
                  <a:cubicBezTo>
                    <a:pt x="82" y="3"/>
                    <a:pt x="75" y="16"/>
                    <a:pt x="75" y="30"/>
                  </a:cubicBezTo>
                  <a:cubicBezTo>
                    <a:pt x="123" y="193"/>
                    <a:pt x="157" y="357"/>
                    <a:pt x="170" y="534"/>
                  </a:cubicBezTo>
                  <a:cubicBezTo>
                    <a:pt x="165" y="549"/>
                    <a:pt x="122" y="557"/>
                    <a:pt x="72" y="557"/>
                  </a:cubicBezTo>
                  <a:cubicBezTo>
                    <a:pt x="55" y="557"/>
                    <a:pt x="38" y="556"/>
                    <a:pt x="21" y="554"/>
                  </a:cubicBezTo>
                  <a:cubicBezTo>
                    <a:pt x="14" y="554"/>
                    <a:pt x="0" y="561"/>
                    <a:pt x="0" y="575"/>
                  </a:cubicBezTo>
                  <a:cubicBezTo>
                    <a:pt x="0" y="588"/>
                    <a:pt x="7" y="595"/>
                    <a:pt x="21" y="595"/>
                  </a:cubicBezTo>
                  <a:lnTo>
                    <a:pt x="68" y="595"/>
                  </a:lnTo>
                  <a:cubicBezTo>
                    <a:pt x="79" y="595"/>
                    <a:pt x="91" y="596"/>
                    <a:pt x="102" y="596"/>
                  </a:cubicBezTo>
                  <a:cubicBezTo>
                    <a:pt x="148" y="596"/>
                    <a:pt x="195" y="591"/>
                    <a:pt x="211" y="548"/>
                  </a:cubicBezTo>
                  <a:cubicBezTo>
                    <a:pt x="232" y="493"/>
                    <a:pt x="143" y="125"/>
                    <a:pt x="116" y="16"/>
                  </a:cubicBezTo>
                  <a:cubicBezTo>
                    <a:pt x="116" y="6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>
              <a:off x="2159743" y="3168591"/>
              <a:ext cx="40657" cy="17050"/>
            </a:xfrm>
            <a:custGeom>
              <a:avLst/>
              <a:gdLst/>
              <a:ahLst/>
              <a:cxnLst/>
              <a:rect l="l" t="t" r="r" b="b"/>
              <a:pathLst>
                <a:path w="372" h="156" extrusionOk="0">
                  <a:moveTo>
                    <a:pt x="27" y="1"/>
                  </a:moveTo>
                  <a:cubicBezTo>
                    <a:pt x="21" y="1"/>
                    <a:pt x="14" y="3"/>
                    <a:pt x="7" y="6"/>
                  </a:cubicBezTo>
                  <a:cubicBezTo>
                    <a:pt x="0" y="13"/>
                    <a:pt x="0" y="26"/>
                    <a:pt x="7" y="33"/>
                  </a:cubicBezTo>
                  <a:cubicBezTo>
                    <a:pt x="68" y="101"/>
                    <a:pt x="150" y="142"/>
                    <a:pt x="232" y="156"/>
                  </a:cubicBezTo>
                  <a:cubicBezTo>
                    <a:pt x="279" y="149"/>
                    <a:pt x="320" y="135"/>
                    <a:pt x="354" y="115"/>
                  </a:cubicBezTo>
                  <a:cubicBezTo>
                    <a:pt x="372" y="103"/>
                    <a:pt x="359" y="71"/>
                    <a:pt x="338" y="71"/>
                  </a:cubicBezTo>
                  <a:cubicBezTo>
                    <a:pt x="335" y="71"/>
                    <a:pt x="331" y="72"/>
                    <a:pt x="327" y="74"/>
                  </a:cubicBezTo>
                  <a:cubicBezTo>
                    <a:pt x="292" y="96"/>
                    <a:pt x="259" y="105"/>
                    <a:pt x="227" y="105"/>
                  </a:cubicBezTo>
                  <a:cubicBezTo>
                    <a:pt x="124" y="105"/>
                    <a:pt x="46" y="11"/>
                    <a:pt x="41" y="6"/>
                  </a:cubicBezTo>
                  <a:cubicBezTo>
                    <a:pt x="38" y="3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5"/>
            <p:cNvSpPr/>
            <p:nvPr/>
          </p:nvSpPr>
          <p:spPr>
            <a:xfrm>
              <a:off x="2104660" y="3092196"/>
              <a:ext cx="48417" cy="24809"/>
            </a:xfrm>
            <a:custGeom>
              <a:avLst/>
              <a:gdLst/>
              <a:ahLst/>
              <a:cxnLst/>
              <a:rect l="l" t="t" r="r" b="b"/>
              <a:pathLst>
                <a:path w="443" h="227" extrusionOk="0">
                  <a:moveTo>
                    <a:pt x="362" y="0"/>
                  </a:moveTo>
                  <a:cubicBezTo>
                    <a:pt x="219" y="0"/>
                    <a:pt x="86" y="73"/>
                    <a:pt x="7" y="194"/>
                  </a:cubicBezTo>
                  <a:cubicBezTo>
                    <a:pt x="0" y="208"/>
                    <a:pt x="0" y="221"/>
                    <a:pt x="14" y="221"/>
                  </a:cubicBezTo>
                  <a:cubicBezTo>
                    <a:pt x="14" y="225"/>
                    <a:pt x="16" y="227"/>
                    <a:pt x="17" y="227"/>
                  </a:cubicBezTo>
                  <a:cubicBezTo>
                    <a:pt x="19" y="227"/>
                    <a:pt x="21" y="225"/>
                    <a:pt x="21" y="221"/>
                  </a:cubicBezTo>
                  <a:cubicBezTo>
                    <a:pt x="23" y="224"/>
                    <a:pt x="25" y="224"/>
                    <a:pt x="27" y="224"/>
                  </a:cubicBezTo>
                  <a:cubicBezTo>
                    <a:pt x="32" y="224"/>
                    <a:pt x="37" y="221"/>
                    <a:pt x="41" y="221"/>
                  </a:cubicBezTo>
                  <a:cubicBezTo>
                    <a:pt x="113" y="113"/>
                    <a:pt x="233" y="48"/>
                    <a:pt x="358" y="48"/>
                  </a:cubicBezTo>
                  <a:cubicBezTo>
                    <a:pt x="375" y="48"/>
                    <a:pt x="392" y="49"/>
                    <a:pt x="409" y="51"/>
                  </a:cubicBezTo>
                  <a:cubicBezTo>
                    <a:pt x="436" y="51"/>
                    <a:pt x="443" y="10"/>
                    <a:pt x="416" y="3"/>
                  </a:cubicBezTo>
                  <a:cubicBezTo>
                    <a:pt x="398" y="1"/>
                    <a:pt x="380" y="0"/>
                    <a:pt x="36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5"/>
            <p:cNvSpPr/>
            <p:nvPr/>
          </p:nvSpPr>
          <p:spPr>
            <a:xfrm>
              <a:off x="2240838" y="3092961"/>
              <a:ext cx="49291" cy="21968"/>
            </a:xfrm>
            <a:custGeom>
              <a:avLst/>
              <a:gdLst/>
              <a:ahLst/>
              <a:cxnLst/>
              <a:rect l="l" t="t" r="r" b="b"/>
              <a:pathLst>
                <a:path w="451" h="201" extrusionOk="0">
                  <a:moveTo>
                    <a:pt x="108" y="1"/>
                  </a:moveTo>
                  <a:cubicBezTo>
                    <a:pt x="79" y="1"/>
                    <a:pt x="50" y="4"/>
                    <a:pt x="21" y="10"/>
                  </a:cubicBezTo>
                  <a:cubicBezTo>
                    <a:pt x="7" y="10"/>
                    <a:pt x="1" y="24"/>
                    <a:pt x="1" y="37"/>
                  </a:cubicBezTo>
                  <a:cubicBezTo>
                    <a:pt x="6" y="43"/>
                    <a:pt x="12" y="53"/>
                    <a:pt x="21" y="53"/>
                  </a:cubicBezTo>
                  <a:cubicBezTo>
                    <a:pt x="23" y="53"/>
                    <a:pt x="25" y="52"/>
                    <a:pt x="28" y="51"/>
                  </a:cubicBezTo>
                  <a:cubicBezTo>
                    <a:pt x="52" y="46"/>
                    <a:pt x="77" y="44"/>
                    <a:pt x="101" y="44"/>
                  </a:cubicBezTo>
                  <a:cubicBezTo>
                    <a:pt x="220" y="44"/>
                    <a:pt x="336" y="98"/>
                    <a:pt x="409" y="194"/>
                  </a:cubicBezTo>
                  <a:cubicBezTo>
                    <a:pt x="416" y="201"/>
                    <a:pt x="423" y="201"/>
                    <a:pt x="430" y="201"/>
                  </a:cubicBezTo>
                  <a:cubicBezTo>
                    <a:pt x="430" y="201"/>
                    <a:pt x="437" y="201"/>
                    <a:pt x="443" y="194"/>
                  </a:cubicBezTo>
                  <a:cubicBezTo>
                    <a:pt x="450" y="187"/>
                    <a:pt x="450" y="180"/>
                    <a:pt x="443" y="167"/>
                  </a:cubicBezTo>
                  <a:cubicBezTo>
                    <a:pt x="360" y="61"/>
                    <a:pt x="236" y="1"/>
                    <a:pt x="10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>
              <a:off x="2351770" y="2554805"/>
              <a:ext cx="27651" cy="72570"/>
            </a:xfrm>
            <a:custGeom>
              <a:avLst/>
              <a:gdLst/>
              <a:ahLst/>
              <a:cxnLst/>
              <a:rect l="l" t="t" r="r" b="b"/>
              <a:pathLst>
                <a:path w="253" h="664" extrusionOk="0">
                  <a:moveTo>
                    <a:pt x="61" y="0"/>
                  </a:moveTo>
                  <a:cubicBezTo>
                    <a:pt x="41" y="0"/>
                    <a:pt x="22" y="5"/>
                    <a:pt x="7" y="16"/>
                  </a:cubicBezTo>
                  <a:cubicBezTo>
                    <a:pt x="1" y="30"/>
                    <a:pt x="1" y="44"/>
                    <a:pt x="7" y="50"/>
                  </a:cubicBezTo>
                  <a:cubicBezTo>
                    <a:pt x="11" y="54"/>
                    <a:pt x="16" y="56"/>
                    <a:pt x="21" y="56"/>
                  </a:cubicBezTo>
                  <a:cubicBezTo>
                    <a:pt x="26" y="56"/>
                    <a:pt x="31" y="54"/>
                    <a:pt x="35" y="50"/>
                  </a:cubicBezTo>
                  <a:cubicBezTo>
                    <a:pt x="47" y="43"/>
                    <a:pt x="59" y="39"/>
                    <a:pt x="70" y="39"/>
                  </a:cubicBezTo>
                  <a:cubicBezTo>
                    <a:pt x="79" y="39"/>
                    <a:pt x="87" y="41"/>
                    <a:pt x="96" y="44"/>
                  </a:cubicBezTo>
                  <a:cubicBezTo>
                    <a:pt x="137" y="64"/>
                    <a:pt x="212" y="173"/>
                    <a:pt x="212" y="636"/>
                  </a:cubicBezTo>
                  <a:cubicBezTo>
                    <a:pt x="212" y="650"/>
                    <a:pt x="225" y="663"/>
                    <a:pt x="239" y="663"/>
                  </a:cubicBezTo>
                  <a:cubicBezTo>
                    <a:pt x="246" y="657"/>
                    <a:pt x="253" y="650"/>
                    <a:pt x="253" y="643"/>
                  </a:cubicBezTo>
                  <a:cubicBezTo>
                    <a:pt x="253" y="262"/>
                    <a:pt x="205" y="50"/>
                    <a:pt x="110" y="10"/>
                  </a:cubicBezTo>
                  <a:cubicBezTo>
                    <a:pt x="94" y="4"/>
                    <a:pt x="78" y="0"/>
                    <a:pt x="6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>
              <a:off x="2374066" y="2604096"/>
              <a:ext cx="68636" cy="48635"/>
            </a:xfrm>
            <a:custGeom>
              <a:avLst/>
              <a:gdLst/>
              <a:ahLst/>
              <a:cxnLst/>
              <a:rect l="l" t="t" r="r" b="b"/>
              <a:pathLst>
                <a:path w="628" h="445" extrusionOk="0">
                  <a:moveTo>
                    <a:pt x="53" y="0"/>
                  </a:moveTo>
                  <a:cubicBezTo>
                    <a:pt x="37" y="0"/>
                    <a:pt x="28" y="1"/>
                    <a:pt x="28" y="1"/>
                  </a:cubicBezTo>
                  <a:cubicBezTo>
                    <a:pt x="1" y="1"/>
                    <a:pt x="1" y="42"/>
                    <a:pt x="28" y="42"/>
                  </a:cubicBezTo>
                  <a:cubicBezTo>
                    <a:pt x="30" y="42"/>
                    <a:pt x="38" y="42"/>
                    <a:pt x="51" y="42"/>
                  </a:cubicBezTo>
                  <a:cubicBezTo>
                    <a:pt x="134" y="42"/>
                    <a:pt x="410" y="67"/>
                    <a:pt x="580" y="430"/>
                  </a:cubicBezTo>
                  <a:cubicBezTo>
                    <a:pt x="580" y="444"/>
                    <a:pt x="587" y="444"/>
                    <a:pt x="593" y="444"/>
                  </a:cubicBezTo>
                  <a:lnTo>
                    <a:pt x="614" y="444"/>
                  </a:lnTo>
                  <a:cubicBezTo>
                    <a:pt x="621" y="437"/>
                    <a:pt x="627" y="424"/>
                    <a:pt x="621" y="417"/>
                  </a:cubicBezTo>
                  <a:cubicBezTo>
                    <a:pt x="447" y="30"/>
                    <a:pt x="142" y="0"/>
                    <a:pt x="5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>
              <a:off x="2317562" y="3687731"/>
              <a:ext cx="159348" cy="166452"/>
            </a:xfrm>
            <a:custGeom>
              <a:avLst/>
              <a:gdLst/>
              <a:ahLst/>
              <a:cxnLst/>
              <a:rect l="l" t="t" r="r" b="b"/>
              <a:pathLst>
                <a:path w="1458" h="1523" extrusionOk="0">
                  <a:moveTo>
                    <a:pt x="27" y="1"/>
                  </a:moveTo>
                  <a:cubicBezTo>
                    <a:pt x="25" y="1"/>
                    <a:pt x="22" y="2"/>
                    <a:pt x="21" y="3"/>
                  </a:cubicBezTo>
                  <a:cubicBezTo>
                    <a:pt x="7" y="3"/>
                    <a:pt x="0" y="17"/>
                    <a:pt x="7" y="31"/>
                  </a:cubicBezTo>
                  <a:cubicBezTo>
                    <a:pt x="7" y="37"/>
                    <a:pt x="375" y="1148"/>
                    <a:pt x="1424" y="1522"/>
                  </a:cubicBezTo>
                  <a:lnTo>
                    <a:pt x="1431" y="1522"/>
                  </a:lnTo>
                  <a:cubicBezTo>
                    <a:pt x="1451" y="1515"/>
                    <a:pt x="1458" y="1488"/>
                    <a:pt x="1437" y="1481"/>
                  </a:cubicBezTo>
                  <a:cubicBezTo>
                    <a:pt x="409" y="1114"/>
                    <a:pt x="41" y="24"/>
                    <a:pt x="41" y="17"/>
                  </a:cubicBezTo>
                  <a:cubicBezTo>
                    <a:pt x="41" y="7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5"/>
            <p:cNvSpPr/>
            <p:nvPr/>
          </p:nvSpPr>
          <p:spPr>
            <a:xfrm>
              <a:off x="1933399" y="3721284"/>
              <a:ext cx="131151" cy="143282"/>
            </a:xfrm>
            <a:custGeom>
              <a:avLst/>
              <a:gdLst/>
              <a:ahLst/>
              <a:cxnLst/>
              <a:rect l="l" t="t" r="r" b="b"/>
              <a:pathLst>
                <a:path w="1200" h="1311" extrusionOk="0">
                  <a:moveTo>
                    <a:pt x="1176" y="0"/>
                  </a:moveTo>
                  <a:cubicBezTo>
                    <a:pt x="1169" y="0"/>
                    <a:pt x="1164" y="7"/>
                    <a:pt x="1159" y="17"/>
                  </a:cubicBezTo>
                  <a:cubicBezTo>
                    <a:pt x="947" y="561"/>
                    <a:pt x="546" y="1011"/>
                    <a:pt x="14" y="1270"/>
                  </a:cubicBezTo>
                  <a:cubicBezTo>
                    <a:pt x="7" y="1277"/>
                    <a:pt x="1" y="1290"/>
                    <a:pt x="7" y="1297"/>
                  </a:cubicBezTo>
                  <a:cubicBezTo>
                    <a:pt x="7" y="1304"/>
                    <a:pt x="14" y="1311"/>
                    <a:pt x="28" y="1311"/>
                  </a:cubicBezTo>
                  <a:lnTo>
                    <a:pt x="35" y="1304"/>
                  </a:lnTo>
                  <a:cubicBezTo>
                    <a:pt x="566" y="1045"/>
                    <a:pt x="988" y="589"/>
                    <a:pt x="1199" y="30"/>
                  </a:cubicBezTo>
                  <a:cubicBezTo>
                    <a:pt x="1199" y="17"/>
                    <a:pt x="1199" y="3"/>
                    <a:pt x="1186" y="3"/>
                  </a:cubicBezTo>
                  <a:cubicBezTo>
                    <a:pt x="1182" y="1"/>
                    <a:pt x="1179" y="0"/>
                    <a:pt x="1176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5"/>
            <p:cNvSpPr/>
            <p:nvPr/>
          </p:nvSpPr>
          <p:spPr>
            <a:xfrm>
              <a:off x="2138103" y="4020745"/>
              <a:ext cx="166671" cy="54537"/>
            </a:xfrm>
            <a:custGeom>
              <a:avLst/>
              <a:gdLst/>
              <a:ahLst/>
              <a:cxnLst/>
              <a:rect l="l" t="t" r="r" b="b"/>
              <a:pathLst>
                <a:path w="1525" h="499" extrusionOk="0">
                  <a:moveTo>
                    <a:pt x="1492" y="0"/>
                  </a:moveTo>
                  <a:cubicBezTo>
                    <a:pt x="1490" y="0"/>
                    <a:pt x="1488" y="0"/>
                    <a:pt x="1486" y="1"/>
                  </a:cubicBezTo>
                  <a:lnTo>
                    <a:pt x="14" y="457"/>
                  </a:lnTo>
                  <a:cubicBezTo>
                    <a:pt x="1" y="457"/>
                    <a:pt x="1" y="471"/>
                    <a:pt x="1" y="485"/>
                  </a:cubicBezTo>
                  <a:cubicBezTo>
                    <a:pt x="1" y="491"/>
                    <a:pt x="14" y="498"/>
                    <a:pt x="21" y="498"/>
                  </a:cubicBezTo>
                  <a:lnTo>
                    <a:pt x="28" y="498"/>
                  </a:lnTo>
                  <a:lnTo>
                    <a:pt x="1499" y="42"/>
                  </a:lnTo>
                  <a:cubicBezTo>
                    <a:pt x="1524" y="36"/>
                    <a:pt x="1515" y="0"/>
                    <a:pt x="149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5"/>
            <p:cNvSpPr/>
            <p:nvPr/>
          </p:nvSpPr>
          <p:spPr>
            <a:xfrm>
              <a:off x="2203242" y="4051019"/>
              <a:ext cx="86122" cy="62952"/>
            </a:xfrm>
            <a:custGeom>
              <a:avLst/>
              <a:gdLst/>
              <a:ahLst/>
              <a:cxnLst/>
              <a:rect l="l" t="t" r="r" b="b"/>
              <a:pathLst>
                <a:path w="788" h="576" extrusionOk="0">
                  <a:moveTo>
                    <a:pt x="32" y="0"/>
                  </a:moveTo>
                  <a:cubicBezTo>
                    <a:pt x="12" y="0"/>
                    <a:pt x="1" y="26"/>
                    <a:pt x="18" y="37"/>
                  </a:cubicBezTo>
                  <a:lnTo>
                    <a:pt x="747" y="575"/>
                  </a:lnTo>
                  <a:lnTo>
                    <a:pt x="760" y="575"/>
                  </a:lnTo>
                  <a:cubicBezTo>
                    <a:pt x="767" y="575"/>
                    <a:pt x="774" y="575"/>
                    <a:pt x="781" y="569"/>
                  </a:cubicBezTo>
                  <a:cubicBezTo>
                    <a:pt x="787" y="562"/>
                    <a:pt x="781" y="548"/>
                    <a:pt x="774" y="541"/>
                  </a:cubicBezTo>
                  <a:lnTo>
                    <a:pt x="45" y="3"/>
                  </a:lnTo>
                  <a:cubicBezTo>
                    <a:pt x="41" y="1"/>
                    <a:pt x="36" y="0"/>
                    <a:pt x="3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5"/>
            <p:cNvSpPr/>
            <p:nvPr/>
          </p:nvSpPr>
          <p:spPr>
            <a:xfrm>
              <a:off x="2191001" y="3714070"/>
              <a:ext cx="4590" cy="245034"/>
            </a:xfrm>
            <a:custGeom>
              <a:avLst/>
              <a:gdLst/>
              <a:ahLst/>
              <a:cxnLst/>
              <a:rect l="l" t="t" r="r" b="b"/>
              <a:pathLst>
                <a:path w="42" h="2242" extrusionOk="0">
                  <a:moveTo>
                    <a:pt x="21" y="1"/>
                  </a:moveTo>
                  <a:cubicBezTo>
                    <a:pt x="11" y="1"/>
                    <a:pt x="0" y="8"/>
                    <a:pt x="0" y="21"/>
                  </a:cubicBezTo>
                  <a:lnTo>
                    <a:pt x="0" y="2221"/>
                  </a:lnTo>
                  <a:cubicBezTo>
                    <a:pt x="0" y="2235"/>
                    <a:pt x="7" y="2242"/>
                    <a:pt x="21" y="2242"/>
                  </a:cubicBezTo>
                  <a:cubicBezTo>
                    <a:pt x="34" y="2242"/>
                    <a:pt x="41" y="2235"/>
                    <a:pt x="41" y="2221"/>
                  </a:cubicBezTo>
                  <a:lnTo>
                    <a:pt x="41" y="21"/>
                  </a:lnTo>
                  <a:cubicBezTo>
                    <a:pt x="41" y="8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5"/>
            <p:cNvSpPr/>
            <p:nvPr/>
          </p:nvSpPr>
          <p:spPr>
            <a:xfrm>
              <a:off x="2191001" y="3697676"/>
              <a:ext cx="46231" cy="245799"/>
            </a:xfrm>
            <a:custGeom>
              <a:avLst/>
              <a:gdLst/>
              <a:ahLst/>
              <a:cxnLst/>
              <a:rect l="l" t="t" r="r" b="b"/>
              <a:pathLst>
                <a:path w="423" h="2249" extrusionOk="0">
                  <a:moveTo>
                    <a:pt x="361" y="1"/>
                  </a:moveTo>
                  <a:cubicBezTo>
                    <a:pt x="348" y="1"/>
                    <a:pt x="341" y="15"/>
                    <a:pt x="341" y="21"/>
                  </a:cubicBezTo>
                  <a:cubicBezTo>
                    <a:pt x="341" y="35"/>
                    <a:pt x="375" y="914"/>
                    <a:pt x="341" y="1602"/>
                  </a:cubicBezTo>
                  <a:cubicBezTo>
                    <a:pt x="327" y="1969"/>
                    <a:pt x="232" y="2112"/>
                    <a:pt x="157" y="2174"/>
                  </a:cubicBezTo>
                  <a:cubicBezTo>
                    <a:pt x="123" y="2196"/>
                    <a:pt x="89" y="2209"/>
                    <a:pt x="52" y="2209"/>
                  </a:cubicBezTo>
                  <a:cubicBezTo>
                    <a:pt x="44" y="2209"/>
                    <a:pt x="36" y="2209"/>
                    <a:pt x="28" y="2208"/>
                  </a:cubicBezTo>
                  <a:cubicBezTo>
                    <a:pt x="14" y="2208"/>
                    <a:pt x="0" y="2215"/>
                    <a:pt x="0" y="2221"/>
                  </a:cubicBezTo>
                  <a:cubicBezTo>
                    <a:pt x="0" y="2235"/>
                    <a:pt x="7" y="2249"/>
                    <a:pt x="14" y="2249"/>
                  </a:cubicBezTo>
                  <a:lnTo>
                    <a:pt x="48" y="2249"/>
                  </a:lnTo>
                  <a:cubicBezTo>
                    <a:pt x="96" y="2249"/>
                    <a:pt x="137" y="2235"/>
                    <a:pt x="177" y="2208"/>
                  </a:cubicBezTo>
                  <a:cubicBezTo>
                    <a:pt x="300" y="2112"/>
                    <a:pt x="368" y="1915"/>
                    <a:pt x="382" y="1602"/>
                  </a:cubicBezTo>
                  <a:cubicBezTo>
                    <a:pt x="423" y="914"/>
                    <a:pt x="382" y="28"/>
                    <a:pt x="382" y="21"/>
                  </a:cubicBezTo>
                  <a:cubicBezTo>
                    <a:pt x="382" y="8"/>
                    <a:pt x="375" y="1"/>
                    <a:pt x="36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>
              <a:off x="1709349" y="2781368"/>
              <a:ext cx="204814" cy="69291"/>
            </a:xfrm>
            <a:custGeom>
              <a:avLst/>
              <a:gdLst/>
              <a:ahLst/>
              <a:cxnLst/>
              <a:rect l="l" t="t" r="r" b="b"/>
              <a:pathLst>
                <a:path w="1874" h="634" extrusionOk="0">
                  <a:moveTo>
                    <a:pt x="1711" y="186"/>
                  </a:moveTo>
                  <a:cubicBezTo>
                    <a:pt x="1713" y="187"/>
                    <a:pt x="1715" y="189"/>
                    <a:pt x="1717" y="191"/>
                  </a:cubicBezTo>
                  <a:cubicBezTo>
                    <a:pt x="1717" y="191"/>
                    <a:pt x="1713" y="191"/>
                    <a:pt x="1711" y="186"/>
                  </a:cubicBezTo>
                  <a:close/>
                  <a:moveTo>
                    <a:pt x="1533" y="0"/>
                  </a:moveTo>
                  <a:lnTo>
                    <a:pt x="1567" y="116"/>
                  </a:lnTo>
                  <a:cubicBezTo>
                    <a:pt x="1601" y="123"/>
                    <a:pt x="1628" y="137"/>
                    <a:pt x="1656" y="143"/>
                  </a:cubicBezTo>
                  <a:cubicBezTo>
                    <a:pt x="1670" y="153"/>
                    <a:pt x="1684" y="162"/>
                    <a:pt x="1697" y="174"/>
                  </a:cubicBezTo>
                  <a:lnTo>
                    <a:pt x="1697" y="174"/>
                  </a:lnTo>
                  <a:cubicBezTo>
                    <a:pt x="1698" y="188"/>
                    <a:pt x="1657" y="257"/>
                    <a:pt x="927" y="436"/>
                  </a:cubicBezTo>
                  <a:cubicBezTo>
                    <a:pt x="613" y="484"/>
                    <a:pt x="419" y="498"/>
                    <a:pt x="303" y="498"/>
                  </a:cubicBezTo>
                  <a:cubicBezTo>
                    <a:pt x="195" y="498"/>
                    <a:pt x="152" y="486"/>
                    <a:pt x="140" y="480"/>
                  </a:cubicBezTo>
                  <a:lnTo>
                    <a:pt x="140" y="480"/>
                  </a:lnTo>
                  <a:cubicBezTo>
                    <a:pt x="143" y="473"/>
                    <a:pt x="147" y="464"/>
                    <a:pt x="150" y="457"/>
                  </a:cubicBezTo>
                  <a:cubicBezTo>
                    <a:pt x="178" y="416"/>
                    <a:pt x="212" y="389"/>
                    <a:pt x="246" y="355"/>
                  </a:cubicBezTo>
                  <a:lnTo>
                    <a:pt x="212" y="266"/>
                  </a:lnTo>
                  <a:cubicBezTo>
                    <a:pt x="157" y="300"/>
                    <a:pt x="109" y="334"/>
                    <a:pt x="62" y="375"/>
                  </a:cubicBezTo>
                  <a:cubicBezTo>
                    <a:pt x="35" y="402"/>
                    <a:pt x="14" y="430"/>
                    <a:pt x="7" y="464"/>
                  </a:cubicBezTo>
                  <a:cubicBezTo>
                    <a:pt x="0" y="491"/>
                    <a:pt x="0" y="518"/>
                    <a:pt x="14" y="545"/>
                  </a:cubicBezTo>
                  <a:cubicBezTo>
                    <a:pt x="21" y="566"/>
                    <a:pt x="41" y="586"/>
                    <a:pt x="62" y="600"/>
                  </a:cubicBezTo>
                  <a:cubicBezTo>
                    <a:pt x="69" y="600"/>
                    <a:pt x="75" y="607"/>
                    <a:pt x="89" y="613"/>
                  </a:cubicBezTo>
                  <a:cubicBezTo>
                    <a:pt x="96" y="613"/>
                    <a:pt x="103" y="620"/>
                    <a:pt x="116" y="620"/>
                  </a:cubicBezTo>
                  <a:cubicBezTo>
                    <a:pt x="123" y="627"/>
                    <a:pt x="130" y="627"/>
                    <a:pt x="144" y="627"/>
                  </a:cubicBezTo>
                  <a:lnTo>
                    <a:pt x="164" y="627"/>
                  </a:lnTo>
                  <a:cubicBezTo>
                    <a:pt x="198" y="634"/>
                    <a:pt x="225" y="634"/>
                    <a:pt x="252" y="634"/>
                  </a:cubicBezTo>
                  <a:cubicBezTo>
                    <a:pt x="300" y="634"/>
                    <a:pt x="355" y="627"/>
                    <a:pt x="402" y="627"/>
                  </a:cubicBezTo>
                  <a:cubicBezTo>
                    <a:pt x="600" y="613"/>
                    <a:pt x="804" y="586"/>
                    <a:pt x="995" y="545"/>
                  </a:cubicBezTo>
                  <a:cubicBezTo>
                    <a:pt x="1192" y="504"/>
                    <a:pt x="1390" y="450"/>
                    <a:pt x="1574" y="389"/>
                  </a:cubicBezTo>
                  <a:cubicBezTo>
                    <a:pt x="1622" y="368"/>
                    <a:pt x="1669" y="355"/>
                    <a:pt x="1717" y="327"/>
                  </a:cubicBezTo>
                  <a:cubicBezTo>
                    <a:pt x="1731" y="327"/>
                    <a:pt x="1744" y="314"/>
                    <a:pt x="1758" y="307"/>
                  </a:cubicBezTo>
                  <a:cubicBezTo>
                    <a:pt x="1771" y="300"/>
                    <a:pt x="1785" y="293"/>
                    <a:pt x="1799" y="280"/>
                  </a:cubicBezTo>
                  <a:cubicBezTo>
                    <a:pt x="1812" y="273"/>
                    <a:pt x="1826" y="259"/>
                    <a:pt x="1839" y="246"/>
                  </a:cubicBezTo>
                  <a:cubicBezTo>
                    <a:pt x="1860" y="218"/>
                    <a:pt x="1867" y="191"/>
                    <a:pt x="1874" y="164"/>
                  </a:cubicBezTo>
                  <a:cubicBezTo>
                    <a:pt x="1867" y="137"/>
                    <a:pt x="1860" y="103"/>
                    <a:pt x="1839" y="82"/>
                  </a:cubicBezTo>
                  <a:cubicBezTo>
                    <a:pt x="1826" y="69"/>
                    <a:pt x="1805" y="62"/>
                    <a:pt x="1792" y="55"/>
                  </a:cubicBezTo>
                  <a:cubicBezTo>
                    <a:pt x="1765" y="41"/>
                    <a:pt x="1737" y="28"/>
                    <a:pt x="1710" y="21"/>
                  </a:cubicBezTo>
                  <a:cubicBezTo>
                    <a:pt x="1662" y="7"/>
                    <a:pt x="1608" y="0"/>
                    <a:pt x="1553" y="0"/>
                  </a:cubicBez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>
              <a:off x="1760716" y="2913831"/>
              <a:ext cx="207000" cy="47761"/>
            </a:xfrm>
            <a:custGeom>
              <a:avLst/>
              <a:gdLst/>
              <a:ahLst/>
              <a:cxnLst/>
              <a:rect l="l" t="t" r="r" b="b"/>
              <a:pathLst>
                <a:path w="1894" h="437" extrusionOk="0">
                  <a:moveTo>
                    <a:pt x="1744" y="203"/>
                  </a:moveTo>
                  <a:cubicBezTo>
                    <a:pt x="1747" y="206"/>
                    <a:pt x="1749" y="209"/>
                    <a:pt x="1751" y="212"/>
                  </a:cubicBezTo>
                  <a:cubicBezTo>
                    <a:pt x="1751" y="212"/>
                    <a:pt x="1746" y="212"/>
                    <a:pt x="1744" y="203"/>
                  </a:cubicBezTo>
                  <a:close/>
                  <a:moveTo>
                    <a:pt x="1594" y="1"/>
                  </a:moveTo>
                  <a:lnTo>
                    <a:pt x="1649" y="130"/>
                  </a:lnTo>
                  <a:cubicBezTo>
                    <a:pt x="1669" y="137"/>
                    <a:pt x="1683" y="151"/>
                    <a:pt x="1696" y="157"/>
                  </a:cubicBezTo>
                  <a:cubicBezTo>
                    <a:pt x="1709" y="170"/>
                    <a:pt x="1722" y="180"/>
                    <a:pt x="1732" y="191"/>
                  </a:cubicBezTo>
                  <a:lnTo>
                    <a:pt x="1732" y="191"/>
                  </a:lnTo>
                  <a:cubicBezTo>
                    <a:pt x="1732" y="191"/>
                    <a:pt x="1731" y="191"/>
                    <a:pt x="1730" y="192"/>
                  </a:cubicBezTo>
                  <a:cubicBezTo>
                    <a:pt x="1724" y="192"/>
                    <a:pt x="1785" y="266"/>
                    <a:pt x="927" y="307"/>
                  </a:cubicBezTo>
                  <a:cubicBezTo>
                    <a:pt x="252" y="287"/>
                    <a:pt x="150" y="205"/>
                    <a:pt x="143" y="198"/>
                  </a:cubicBezTo>
                  <a:lnTo>
                    <a:pt x="143" y="198"/>
                  </a:lnTo>
                  <a:cubicBezTo>
                    <a:pt x="146" y="192"/>
                    <a:pt x="151" y="184"/>
                    <a:pt x="157" y="178"/>
                  </a:cubicBezTo>
                  <a:lnTo>
                    <a:pt x="184" y="157"/>
                  </a:lnTo>
                  <a:lnTo>
                    <a:pt x="143" y="55"/>
                  </a:lnTo>
                  <a:lnTo>
                    <a:pt x="89" y="89"/>
                  </a:lnTo>
                  <a:cubicBezTo>
                    <a:pt x="55" y="103"/>
                    <a:pt x="28" y="130"/>
                    <a:pt x="14" y="164"/>
                  </a:cubicBezTo>
                  <a:cubicBezTo>
                    <a:pt x="0" y="192"/>
                    <a:pt x="0" y="219"/>
                    <a:pt x="7" y="246"/>
                  </a:cubicBezTo>
                  <a:cubicBezTo>
                    <a:pt x="14" y="273"/>
                    <a:pt x="28" y="294"/>
                    <a:pt x="41" y="307"/>
                  </a:cubicBezTo>
                  <a:cubicBezTo>
                    <a:pt x="48" y="314"/>
                    <a:pt x="55" y="321"/>
                    <a:pt x="62" y="328"/>
                  </a:cubicBezTo>
                  <a:cubicBezTo>
                    <a:pt x="75" y="335"/>
                    <a:pt x="82" y="341"/>
                    <a:pt x="89" y="341"/>
                  </a:cubicBezTo>
                  <a:lnTo>
                    <a:pt x="116" y="355"/>
                  </a:lnTo>
                  <a:lnTo>
                    <a:pt x="137" y="362"/>
                  </a:lnTo>
                  <a:cubicBezTo>
                    <a:pt x="164" y="369"/>
                    <a:pt x="191" y="375"/>
                    <a:pt x="218" y="382"/>
                  </a:cubicBezTo>
                  <a:cubicBezTo>
                    <a:pt x="266" y="396"/>
                    <a:pt x="321" y="403"/>
                    <a:pt x="368" y="409"/>
                  </a:cubicBezTo>
                  <a:cubicBezTo>
                    <a:pt x="566" y="430"/>
                    <a:pt x="763" y="437"/>
                    <a:pt x="968" y="437"/>
                  </a:cubicBezTo>
                  <a:cubicBezTo>
                    <a:pt x="1165" y="437"/>
                    <a:pt x="1363" y="423"/>
                    <a:pt x="1560" y="396"/>
                  </a:cubicBezTo>
                  <a:cubicBezTo>
                    <a:pt x="1615" y="382"/>
                    <a:pt x="1662" y="375"/>
                    <a:pt x="1710" y="362"/>
                  </a:cubicBezTo>
                  <a:cubicBezTo>
                    <a:pt x="1724" y="362"/>
                    <a:pt x="1737" y="355"/>
                    <a:pt x="1751" y="348"/>
                  </a:cubicBezTo>
                  <a:cubicBezTo>
                    <a:pt x="1771" y="341"/>
                    <a:pt x="1785" y="341"/>
                    <a:pt x="1799" y="335"/>
                  </a:cubicBezTo>
                  <a:cubicBezTo>
                    <a:pt x="1819" y="321"/>
                    <a:pt x="1833" y="314"/>
                    <a:pt x="1846" y="300"/>
                  </a:cubicBezTo>
                  <a:cubicBezTo>
                    <a:pt x="1867" y="280"/>
                    <a:pt x="1887" y="253"/>
                    <a:pt x="1887" y="226"/>
                  </a:cubicBezTo>
                  <a:cubicBezTo>
                    <a:pt x="1894" y="198"/>
                    <a:pt x="1887" y="164"/>
                    <a:pt x="1874" y="144"/>
                  </a:cubicBezTo>
                  <a:cubicBezTo>
                    <a:pt x="1860" y="123"/>
                    <a:pt x="1846" y="117"/>
                    <a:pt x="1833" y="103"/>
                  </a:cubicBezTo>
                  <a:cubicBezTo>
                    <a:pt x="1812" y="83"/>
                    <a:pt x="1785" y="69"/>
                    <a:pt x="1758" y="55"/>
                  </a:cubicBezTo>
                  <a:cubicBezTo>
                    <a:pt x="1710" y="35"/>
                    <a:pt x="1662" y="21"/>
                    <a:pt x="1615" y="8"/>
                  </a:cubicBezTo>
                  <a:lnTo>
                    <a:pt x="1594" y="1"/>
                  </a:ln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5"/>
            <p:cNvSpPr/>
            <p:nvPr/>
          </p:nvSpPr>
          <p:spPr>
            <a:xfrm>
              <a:off x="7195614" y="4879893"/>
              <a:ext cx="152026" cy="193557"/>
            </a:xfrm>
            <a:custGeom>
              <a:avLst/>
              <a:gdLst/>
              <a:ahLst/>
              <a:cxnLst/>
              <a:rect l="l" t="t" r="r" b="b"/>
              <a:pathLst>
                <a:path w="1391" h="1771" extrusionOk="0">
                  <a:moveTo>
                    <a:pt x="1" y="0"/>
                  </a:moveTo>
                  <a:lnTo>
                    <a:pt x="273" y="1771"/>
                  </a:lnTo>
                  <a:lnTo>
                    <a:pt x="1390" y="1771"/>
                  </a:lnTo>
                  <a:lnTo>
                    <a:pt x="1023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5"/>
            <p:cNvSpPr/>
            <p:nvPr/>
          </p:nvSpPr>
          <p:spPr>
            <a:xfrm>
              <a:off x="7209057" y="5038367"/>
              <a:ext cx="51477" cy="84265"/>
            </a:xfrm>
            <a:custGeom>
              <a:avLst/>
              <a:gdLst/>
              <a:ahLst/>
              <a:cxnLst/>
              <a:rect l="l" t="t" r="r" b="b"/>
              <a:pathLst>
                <a:path w="471" h="771" extrusionOk="0">
                  <a:moveTo>
                    <a:pt x="62" y="1"/>
                  </a:moveTo>
                  <a:cubicBezTo>
                    <a:pt x="1" y="151"/>
                    <a:pt x="103" y="771"/>
                    <a:pt x="103" y="771"/>
                  </a:cubicBezTo>
                  <a:lnTo>
                    <a:pt x="464" y="771"/>
                  </a:lnTo>
                  <a:cubicBezTo>
                    <a:pt x="471" y="484"/>
                    <a:pt x="300" y="246"/>
                    <a:pt x="62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>
              <a:off x="7215724" y="5026455"/>
              <a:ext cx="288969" cy="98363"/>
            </a:xfrm>
            <a:custGeom>
              <a:avLst/>
              <a:gdLst/>
              <a:ahLst/>
              <a:cxnLst/>
              <a:rect l="l" t="t" r="r" b="b"/>
              <a:pathLst>
                <a:path w="2644" h="900" extrusionOk="0">
                  <a:moveTo>
                    <a:pt x="1125" y="1"/>
                  </a:moveTo>
                  <a:cubicBezTo>
                    <a:pt x="1125" y="1"/>
                    <a:pt x="1112" y="111"/>
                    <a:pt x="587" y="111"/>
                  </a:cubicBezTo>
                  <a:cubicBezTo>
                    <a:pt x="446" y="111"/>
                    <a:pt x="267" y="103"/>
                    <a:pt x="42" y="83"/>
                  </a:cubicBezTo>
                  <a:cubicBezTo>
                    <a:pt x="21" y="83"/>
                    <a:pt x="8" y="96"/>
                    <a:pt x="1" y="123"/>
                  </a:cubicBezTo>
                  <a:cubicBezTo>
                    <a:pt x="239" y="362"/>
                    <a:pt x="410" y="600"/>
                    <a:pt x="403" y="886"/>
                  </a:cubicBezTo>
                  <a:cubicBezTo>
                    <a:pt x="948" y="900"/>
                    <a:pt x="1785" y="900"/>
                    <a:pt x="2453" y="900"/>
                  </a:cubicBezTo>
                  <a:cubicBezTo>
                    <a:pt x="2494" y="668"/>
                    <a:pt x="2562" y="450"/>
                    <a:pt x="2644" y="232"/>
                  </a:cubicBezTo>
                  <a:cubicBezTo>
                    <a:pt x="2548" y="192"/>
                    <a:pt x="2446" y="164"/>
                    <a:pt x="2344" y="151"/>
                  </a:cubicBezTo>
                  <a:cubicBezTo>
                    <a:pt x="1894" y="62"/>
                    <a:pt x="1493" y="42"/>
                    <a:pt x="11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>
              <a:off x="7483709" y="5051810"/>
              <a:ext cx="85795" cy="72352"/>
            </a:xfrm>
            <a:custGeom>
              <a:avLst/>
              <a:gdLst/>
              <a:ahLst/>
              <a:cxnLst/>
              <a:rect l="l" t="t" r="r" b="b"/>
              <a:pathLst>
                <a:path w="785" h="662" extrusionOk="0">
                  <a:moveTo>
                    <a:pt x="192" y="0"/>
                  </a:moveTo>
                  <a:cubicBezTo>
                    <a:pt x="110" y="212"/>
                    <a:pt x="42" y="436"/>
                    <a:pt x="1" y="661"/>
                  </a:cubicBezTo>
                  <a:cubicBezTo>
                    <a:pt x="314" y="661"/>
                    <a:pt x="587" y="654"/>
                    <a:pt x="784" y="641"/>
                  </a:cubicBezTo>
                  <a:cubicBezTo>
                    <a:pt x="702" y="341"/>
                    <a:pt x="484" y="103"/>
                    <a:pt x="192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>
              <a:off x="7346000" y="5026127"/>
              <a:ext cx="22405" cy="41422"/>
            </a:xfrm>
            <a:custGeom>
              <a:avLst/>
              <a:gdLst/>
              <a:ahLst/>
              <a:cxnLst/>
              <a:rect l="l" t="t" r="r" b="b"/>
              <a:pathLst>
                <a:path w="205" h="379" extrusionOk="0">
                  <a:moveTo>
                    <a:pt x="169" y="1"/>
                  </a:moveTo>
                  <a:cubicBezTo>
                    <a:pt x="163" y="1"/>
                    <a:pt x="156" y="4"/>
                    <a:pt x="151" y="11"/>
                  </a:cubicBezTo>
                  <a:cubicBezTo>
                    <a:pt x="55" y="92"/>
                    <a:pt x="1" y="222"/>
                    <a:pt x="1" y="351"/>
                  </a:cubicBezTo>
                  <a:cubicBezTo>
                    <a:pt x="1" y="365"/>
                    <a:pt x="8" y="372"/>
                    <a:pt x="21" y="378"/>
                  </a:cubicBezTo>
                  <a:cubicBezTo>
                    <a:pt x="35" y="378"/>
                    <a:pt x="49" y="365"/>
                    <a:pt x="49" y="351"/>
                  </a:cubicBezTo>
                  <a:cubicBezTo>
                    <a:pt x="49" y="235"/>
                    <a:pt x="96" y="120"/>
                    <a:pt x="185" y="45"/>
                  </a:cubicBezTo>
                  <a:cubicBezTo>
                    <a:pt x="205" y="2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>
              <a:off x="7380318" y="5029078"/>
              <a:ext cx="27870" cy="42187"/>
            </a:xfrm>
            <a:custGeom>
              <a:avLst/>
              <a:gdLst/>
              <a:ahLst/>
              <a:cxnLst/>
              <a:rect l="l" t="t" r="r" b="b"/>
              <a:pathLst>
                <a:path w="255" h="386" extrusionOk="0">
                  <a:moveTo>
                    <a:pt x="224" y="1"/>
                  </a:moveTo>
                  <a:cubicBezTo>
                    <a:pt x="220" y="1"/>
                    <a:pt x="216" y="2"/>
                    <a:pt x="211" y="4"/>
                  </a:cubicBezTo>
                  <a:cubicBezTo>
                    <a:pt x="75" y="72"/>
                    <a:pt x="0" y="215"/>
                    <a:pt x="14" y="365"/>
                  </a:cubicBezTo>
                  <a:cubicBezTo>
                    <a:pt x="14" y="372"/>
                    <a:pt x="27" y="386"/>
                    <a:pt x="41" y="386"/>
                  </a:cubicBezTo>
                  <a:lnTo>
                    <a:pt x="48" y="386"/>
                  </a:lnTo>
                  <a:cubicBezTo>
                    <a:pt x="55" y="379"/>
                    <a:pt x="68" y="365"/>
                    <a:pt x="61" y="358"/>
                  </a:cubicBezTo>
                  <a:cubicBezTo>
                    <a:pt x="48" y="229"/>
                    <a:pt x="116" y="99"/>
                    <a:pt x="232" y="45"/>
                  </a:cubicBezTo>
                  <a:cubicBezTo>
                    <a:pt x="255" y="28"/>
                    <a:pt x="244" y="1"/>
                    <a:pt x="22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7414527" y="5034433"/>
              <a:ext cx="30602" cy="37597"/>
            </a:xfrm>
            <a:custGeom>
              <a:avLst/>
              <a:gdLst/>
              <a:ahLst/>
              <a:cxnLst/>
              <a:rect l="l" t="t" r="r" b="b"/>
              <a:pathLst>
                <a:path w="280" h="344" extrusionOk="0">
                  <a:moveTo>
                    <a:pt x="253" y="1"/>
                  </a:moveTo>
                  <a:cubicBezTo>
                    <a:pt x="251" y="1"/>
                    <a:pt x="248" y="2"/>
                    <a:pt x="246" y="3"/>
                  </a:cubicBezTo>
                  <a:cubicBezTo>
                    <a:pt x="103" y="37"/>
                    <a:pt x="0" y="173"/>
                    <a:pt x="14" y="323"/>
                  </a:cubicBezTo>
                  <a:cubicBezTo>
                    <a:pt x="21" y="337"/>
                    <a:pt x="28" y="343"/>
                    <a:pt x="41" y="343"/>
                  </a:cubicBezTo>
                  <a:cubicBezTo>
                    <a:pt x="55" y="343"/>
                    <a:pt x="69" y="330"/>
                    <a:pt x="62" y="316"/>
                  </a:cubicBezTo>
                  <a:cubicBezTo>
                    <a:pt x="55" y="194"/>
                    <a:pt x="137" y="78"/>
                    <a:pt x="259" y="50"/>
                  </a:cubicBezTo>
                  <a:cubicBezTo>
                    <a:pt x="273" y="44"/>
                    <a:pt x="280" y="30"/>
                    <a:pt x="280" y="23"/>
                  </a:cubicBezTo>
                  <a:cubicBezTo>
                    <a:pt x="274" y="12"/>
                    <a:pt x="264" y="1"/>
                    <a:pt x="253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>
              <a:off x="6655272" y="4879893"/>
              <a:ext cx="152682" cy="193557"/>
            </a:xfrm>
            <a:custGeom>
              <a:avLst/>
              <a:gdLst/>
              <a:ahLst/>
              <a:cxnLst/>
              <a:rect l="l" t="t" r="r" b="b"/>
              <a:pathLst>
                <a:path w="1397" h="1771" extrusionOk="0">
                  <a:moveTo>
                    <a:pt x="1396" y="0"/>
                  </a:moveTo>
                  <a:lnTo>
                    <a:pt x="368" y="102"/>
                  </a:lnTo>
                  <a:lnTo>
                    <a:pt x="0" y="1771"/>
                  </a:lnTo>
                  <a:lnTo>
                    <a:pt x="1124" y="1771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>
              <a:off x="6742269" y="5038367"/>
              <a:ext cx="52242" cy="84265"/>
            </a:xfrm>
            <a:custGeom>
              <a:avLst/>
              <a:gdLst/>
              <a:ahLst/>
              <a:cxnLst/>
              <a:rect l="l" t="t" r="r" b="b"/>
              <a:pathLst>
                <a:path w="478" h="771" extrusionOk="0">
                  <a:moveTo>
                    <a:pt x="410" y="1"/>
                  </a:moveTo>
                  <a:cubicBezTo>
                    <a:pt x="178" y="246"/>
                    <a:pt x="1" y="484"/>
                    <a:pt x="15" y="771"/>
                  </a:cubicBezTo>
                  <a:lnTo>
                    <a:pt x="376" y="771"/>
                  </a:lnTo>
                  <a:cubicBezTo>
                    <a:pt x="376" y="771"/>
                    <a:pt x="478" y="151"/>
                    <a:pt x="410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6498874" y="5026455"/>
              <a:ext cx="288204" cy="98363"/>
            </a:xfrm>
            <a:custGeom>
              <a:avLst/>
              <a:gdLst/>
              <a:ahLst/>
              <a:cxnLst/>
              <a:rect l="l" t="t" r="r" b="b"/>
              <a:pathLst>
                <a:path w="2637" h="900" extrusionOk="0">
                  <a:moveTo>
                    <a:pt x="1520" y="1"/>
                  </a:moveTo>
                  <a:cubicBezTo>
                    <a:pt x="1145" y="42"/>
                    <a:pt x="743" y="62"/>
                    <a:pt x="300" y="151"/>
                  </a:cubicBezTo>
                  <a:cubicBezTo>
                    <a:pt x="198" y="164"/>
                    <a:pt x="96" y="192"/>
                    <a:pt x="1" y="232"/>
                  </a:cubicBezTo>
                  <a:cubicBezTo>
                    <a:pt x="82" y="450"/>
                    <a:pt x="144" y="668"/>
                    <a:pt x="185" y="900"/>
                  </a:cubicBezTo>
                  <a:cubicBezTo>
                    <a:pt x="859" y="900"/>
                    <a:pt x="1690" y="900"/>
                    <a:pt x="2242" y="886"/>
                  </a:cubicBezTo>
                  <a:cubicBezTo>
                    <a:pt x="2228" y="600"/>
                    <a:pt x="2405" y="362"/>
                    <a:pt x="2637" y="123"/>
                  </a:cubicBezTo>
                  <a:cubicBezTo>
                    <a:pt x="2630" y="96"/>
                    <a:pt x="2616" y="83"/>
                    <a:pt x="2603" y="83"/>
                  </a:cubicBezTo>
                  <a:cubicBezTo>
                    <a:pt x="2376" y="103"/>
                    <a:pt x="2196" y="111"/>
                    <a:pt x="2055" y="111"/>
                  </a:cubicBezTo>
                  <a:cubicBezTo>
                    <a:pt x="1528" y="111"/>
                    <a:pt x="1520" y="1"/>
                    <a:pt x="152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>
              <a:off x="6434173" y="5051810"/>
              <a:ext cx="84920" cy="72352"/>
            </a:xfrm>
            <a:custGeom>
              <a:avLst/>
              <a:gdLst/>
              <a:ahLst/>
              <a:cxnLst/>
              <a:rect l="l" t="t" r="r" b="b"/>
              <a:pathLst>
                <a:path w="777" h="662" extrusionOk="0">
                  <a:moveTo>
                    <a:pt x="586" y="0"/>
                  </a:moveTo>
                  <a:cubicBezTo>
                    <a:pt x="300" y="103"/>
                    <a:pt x="75" y="341"/>
                    <a:pt x="0" y="641"/>
                  </a:cubicBezTo>
                  <a:cubicBezTo>
                    <a:pt x="191" y="654"/>
                    <a:pt x="470" y="661"/>
                    <a:pt x="777" y="661"/>
                  </a:cubicBezTo>
                  <a:cubicBezTo>
                    <a:pt x="736" y="436"/>
                    <a:pt x="674" y="212"/>
                    <a:pt x="586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6635162" y="5025908"/>
              <a:ext cx="21640" cy="41640"/>
            </a:xfrm>
            <a:custGeom>
              <a:avLst/>
              <a:gdLst/>
              <a:ahLst/>
              <a:cxnLst/>
              <a:rect l="l" t="t" r="r" b="b"/>
              <a:pathLst>
                <a:path w="198" h="381" extrusionOk="0">
                  <a:moveTo>
                    <a:pt x="31" y="1"/>
                  </a:moveTo>
                  <a:cubicBezTo>
                    <a:pt x="24" y="1"/>
                    <a:pt x="17" y="2"/>
                    <a:pt x="14" y="6"/>
                  </a:cubicBezTo>
                  <a:cubicBezTo>
                    <a:pt x="0" y="19"/>
                    <a:pt x="0" y="33"/>
                    <a:pt x="14" y="40"/>
                  </a:cubicBezTo>
                  <a:cubicBezTo>
                    <a:pt x="102" y="122"/>
                    <a:pt x="150" y="237"/>
                    <a:pt x="150" y="353"/>
                  </a:cubicBezTo>
                  <a:cubicBezTo>
                    <a:pt x="150" y="367"/>
                    <a:pt x="164" y="374"/>
                    <a:pt x="177" y="380"/>
                  </a:cubicBezTo>
                  <a:lnTo>
                    <a:pt x="177" y="374"/>
                  </a:lnTo>
                  <a:cubicBezTo>
                    <a:pt x="191" y="374"/>
                    <a:pt x="198" y="360"/>
                    <a:pt x="198" y="346"/>
                  </a:cubicBezTo>
                  <a:cubicBezTo>
                    <a:pt x="198" y="217"/>
                    <a:pt x="143" y="94"/>
                    <a:pt x="48" y="6"/>
                  </a:cubicBezTo>
                  <a:cubicBezTo>
                    <a:pt x="44" y="2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6595379" y="5028968"/>
              <a:ext cx="27979" cy="42296"/>
            </a:xfrm>
            <a:custGeom>
              <a:avLst/>
              <a:gdLst/>
              <a:ahLst/>
              <a:cxnLst/>
              <a:rect l="l" t="t" r="r" b="b"/>
              <a:pathLst>
                <a:path w="256" h="387" extrusionOk="0">
                  <a:moveTo>
                    <a:pt x="34" y="1"/>
                  </a:moveTo>
                  <a:cubicBezTo>
                    <a:pt x="16" y="1"/>
                    <a:pt x="1" y="40"/>
                    <a:pt x="24" y="46"/>
                  </a:cubicBezTo>
                  <a:cubicBezTo>
                    <a:pt x="139" y="107"/>
                    <a:pt x="207" y="230"/>
                    <a:pt x="194" y="359"/>
                  </a:cubicBezTo>
                  <a:cubicBezTo>
                    <a:pt x="187" y="373"/>
                    <a:pt x="201" y="380"/>
                    <a:pt x="214" y="387"/>
                  </a:cubicBezTo>
                  <a:cubicBezTo>
                    <a:pt x="228" y="387"/>
                    <a:pt x="242" y="380"/>
                    <a:pt x="242" y="366"/>
                  </a:cubicBezTo>
                  <a:cubicBezTo>
                    <a:pt x="255" y="216"/>
                    <a:pt x="180" y="73"/>
                    <a:pt x="44" y="5"/>
                  </a:cubicBezTo>
                  <a:cubicBezTo>
                    <a:pt x="41" y="2"/>
                    <a:pt x="37" y="1"/>
                    <a:pt x="3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5"/>
            <p:cNvSpPr/>
            <p:nvPr/>
          </p:nvSpPr>
          <p:spPr>
            <a:xfrm>
              <a:off x="6557674" y="5034652"/>
              <a:ext cx="30711" cy="37378"/>
            </a:xfrm>
            <a:custGeom>
              <a:avLst/>
              <a:gdLst/>
              <a:ahLst/>
              <a:cxnLst/>
              <a:rect l="l" t="t" r="r" b="b"/>
              <a:pathLst>
                <a:path w="281" h="342" extrusionOk="0">
                  <a:moveTo>
                    <a:pt x="35" y="1"/>
                  </a:moveTo>
                  <a:cubicBezTo>
                    <a:pt x="21" y="1"/>
                    <a:pt x="8" y="8"/>
                    <a:pt x="8" y="21"/>
                  </a:cubicBezTo>
                  <a:cubicBezTo>
                    <a:pt x="1" y="35"/>
                    <a:pt x="8" y="48"/>
                    <a:pt x="21" y="48"/>
                  </a:cubicBezTo>
                  <a:cubicBezTo>
                    <a:pt x="144" y="76"/>
                    <a:pt x="232" y="192"/>
                    <a:pt x="219" y="314"/>
                  </a:cubicBezTo>
                  <a:cubicBezTo>
                    <a:pt x="219" y="328"/>
                    <a:pt x="226" y="341"/>
                    <a:pt x="239" y="341"/>
                  </a:cubicBezTo>
                  <a:cubicBezTo>
                    <a:pt x="253" y="341"/>
                    <a:pt x="266" y="335"/>
                    <a:pt x="266" y="321"/>
                  </a:cubicBezTo>
                  <a:cubicBezTo>
                    <a:pt x="280" y="171"/>
                    <a:pt x="185" y="35"/>
                    <a:pt x="3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5"/>
            <p:cNvSpPr/>
            <p:nvPr/>
          </p:nvSpPr>
          <p:spPr>
            <a:xfrm>
              <a:off x="6663359" y="2682349"/>
              <a:ext cx="163174" cy="396841"/>
            </a:xfrm>
            <a:custGeom>
              <a:avLst/>
              <a:gdLst/>
              <a:ahLst/>
              <a:cxnLst/>
              <a:rect l="l" t="t" r="r" b="b"/>
              <a:pathLst>
                <a:path w="1493" h="3631" extrusionOk="0">
                  <a:moveTo>
                    <a:pt x="1268" y="1"/>
                  </a:moveTo>
                  <a:lnTo>
                    <a:pt x="1" y="96"/>
                  </a:lnTo>
                  <a:lnTo>
                    <a:pt x="205" y="3631"/>
                  </a:lnTo>
                  <a:cubicBezTo>
                    <a:pt x="595" y="3488"/>
                    <a:pt x="1010" y="3419"/>
                    <a:pt x="1432" y="3419"/>
                  </a:cubicBezTo>
                  <a:cubicBezTo>
                    <a:pt x="1452" y="3419"/>
                    <a:pt x="1473" y="3419"/>
                    <a:pt x="1493" y="3420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5"/>
            <p:cNvSpPr/>
            <p:nvPr/>
          </p:nvSpPr>
          <p:spPr>
            <a:xfrm>
              <a:off x="6708825" y="3679862"/>
              <a:ext cx="438591" cy="52242"/>
            </a:xfrm>
            <a:custGeom>
              <a:avLst/>
              <a:gdLst/>
              <a:ahLst/>
              <a:cxnLst/>
              <a:rect l="l" t="t" r="r" b="b"/>
              <a:pathLst>
                <a:path w="4013" h="478" extrusionOk="0">
                  <a:moveTo>
                    <a:pt x="191" y="0"/>
                  </a:moveTo>
                  <a:cubicBezTo>
                    <a:pt x="191" y="0"/>
                    <a:pt x="123" y="150"/>
                    <a:pt x="0" y="477"/>
                  </a:cubicBezTo>
                  <a:lnTo>
                    <a:pt x="4012" y="355"/>
                  </a:lnTo>
                  <a:cubicBezTo>
                    <a:pt x="3917" y="137"/>
                    <a:pt x="3869" y="35"/>
                    <a:pt x="3869" y="3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5"/>
            <p:cNvSpPr/>
            <p:nvPr/>
          </p:nvSpPr>
          <p:spPr>
            <a:xfrm>
              <a:off x="6498109" y="3718551"/>
              <a:ext cx="1025601" cy="1241016"/>
            </a:xfrm>
            <a:custGeom>
              <a:avLst/>
              <a:gdLst/>
              <a:ahLst/>
              <a:cxnLst/>
              <a:rect l="l" t="t" r="r" b="b"/>
              <a:pathLst>
                <a:path w="9384" h="11355" extrusionOk="0">
                  <a:moveTo>
                    <a:pt x="5940" y="1"/>
                  </a:moveTo>
                  <a:lnTo>
                    <a:pt x="1928" y="123"/>
                  </a:lnTo>
                  <a:cubicBezTo>
                    <a:pt x="1499" y="1308"/>
                    <a:pt x="450" y="4748"/>
                    <a:pt x="1" y="11355"/>
                  </a:cubicBezTo>
                  <a:lnTo>
                    <a:pt x="3175" y="11300"/>
                  </a:lnTo>
                  <a:lnTo>
                    <a:pt x="4019" y="3045"/>
                  </a:lnTo>
                  <a:lnTo>
                    <a:pt x="6151" y="11260"/>
                  </a:lnTo>
                  <a:cubicBezTo>
                    <a:pt x="6151" y="11260"/>
                    <a:pt x="6933" y="11281"/>
                    <a:pt x="7726" y="11281"/>
                  </a:cubicBezTo>
                  <a:cubicBezTo>
                    <a:pt x="8549" y="11281"/>
                    <a:pt x="9384" y="11258"/>
                    <a:pt x="9366" y="11164"/>
                  </a:cubicBezTo>
                  <a:cubicBezTo>
                    <a:pt x="8031" y="4905"/>
                    <a:pt x="6431" y="1084"/>
                    <a:pt x="5940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5"/>
            <p:cNvSpPr/>
            <p:nvPr/>
          </p:nvSpPr>
          <p:spPr>
            <a:xfrm>
              <a:off x="6892655" y="3202691"/>
              <a:ext cx="111806" cy="66341"/>
            </a:xfrm>
            <a:custGeom>
              <a:avLst/>
              <a:gdLst/>
              <a:ahLst/>
              <a:cxnLst/>
              <a:rect l="l" t="t" r="r" b="b"/>
              <a:pathLst>
                <a:path w="1023" h="607" extrusionOk="0">
                  <a:moveTo>
                    <a:pt x="1" y="1"/>
                  </a:moveTo>
                  <a:lnTo>
                    <a:pt x="69" y="607"/>
                  </a:lnTo>
                  <a:lnTo>
                    <a:pt x="961" y="505"/>
                  </a:lnTo>
                  <a:lnTo>
                    <a:pt x="1022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5"/>
            <p:cNvSpPr/>
            <p:nvPr/>
          </p:nvSpPr>
          <p:spPr>
            <a:xfrm>
              <a:off x="6900087" y="3257774"/>
              <a:ext cx="97707" cy="34318"/>
            </a:xfrm>
            <a:custGeom>
              <a:avLst/>
              <a:gdLst/>
              <a:ahLst/>
              <a:cxnLst/>
              <a:rect l="l" t="t" r="r" b="b"/>
              <a:pathLst>
                <a:path w="894" h="314" extrusionOk="0">
                  <a:moveTo>
                    <a:pt x="893" y="1"/>
                  </a:moveTo>
                  <a:lnTo>
                    <a:pt x="1" y="103"/>
                  </a:lnTo>
                  <a:lnTo>
                    <a:pt x="15" y="287"/>
                  </a:lnTo>
                  <a:cubicBezTo>
                    <a:pt x="128" y="305"/>
                    <a:pt x="242" y="314"/>
                    <a:pt x="355" y="314"/>
                  </a:cubicBezTo>
                  <a:cubicBezTo>
                    <a:pt x="412" y="314"/>
                    <a:pt x="469" y="312"/>
                    <a:pt x="525" y="307"/>
                  </a:cubicBezTo>
                  <a:cubicBezTo>
                    <a:pt x="641" y="300"/>
                    <a:pt x="750" y="280"/>
                    <a:pt x="859" y="239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>
              <a:off x="7229932" y="2706940"/>
              <a:ext cx="219678" cy="111041"/>
            </a:xfrm>
            <a:custGeom>
              <a:avLst/>
              <a:gdLst/>
              <a:ahLst/>
              <a:cxnLst/>
              <a:rect l="l" t="t" r="r" b="b"/>
              <a:pathLst>
                <a:path w="2010" h="1016" extrusionOk="0">
                  <a:moveTo>
                    <a:pt x="361" y="0"/>
                  </a:moveTo>
                  <a:lnTo>
                    <a:pt x="0" y="865"/>
                  </a:lnTo>
                  <a:cubicBezTo>
                    <a:pt x="600" y="913"/>
                    <a:pt x="1192" y="967"/>
                    <a:pt x="1785" y="1015"/>
                  </a:cubicBezTo>
                  <a:lnTo>
                    <a:pt x="2010" y="463"/>
                  </a:lnTo>
                  <a:cubicBezTo>
                    <a:pt x="1846" y="463"/>
                    <a:pt x="361" y="0"/>
                    <a:pt x="361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6647075" y="2692623"/>
              <a:ext cx="177928" cy="79893"/>
            </a:xfrm>
            <a:custGeom>
              <a:avLst/>
              <a:gdLst/>
              <a:ahLst/>
              <a:cxnLst/>
              <a:rect l="l" t="t" r="r" b="b"/>
              <a:pathLst>
                <a:path w="1628" h="731" extrusionOk="0">
                  <a:moveTo>
                    <a:pt x="1207" y="0"/>
                  </a:moveTo>
                  <a:cubicBezTo>
                    <a:pt x="805" y="0"/>
                    <a:pt x="322" y="31"/>
                    <a:pt x="0" y="138"/>
                  </a:cubicBezTo>
                  <a:lnTo>
                    <a:pt x="14" y="731"/>
                  </a:lnTo>
                  <a:cubicBezTo>
                    <a:pt x="286" y="724"/>
                    <a:pt x="557" y="720"/>
                    <a:pt x="826" y="720"/>
                  </a:cubicBezTo>
                  <a:cubicBezTo>
                    <a:pt x="1095" y="720"/>
                    <a:pt x="1362" y="724"/>
                    <a:pt x="1628" y="731"/>
                  </a:cubicBezTo>
                  <a:lnTo>
                    <a:pt x="1574" y="9"/>
                  </a:lnTo>
                  <a:cubicBezTo>
                    <a:pt x="1466" y="4"/>
                    <a:pt x="1341" y="0"/>
                    <a:pt x="1207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>
              <a:off x="6648496" y="2771313"/>
              <a:ext cx="184704" cy="112134"/>
            </a:xfrm>
            <a:custGeom>
              <a:avLst/>
              <a:gdLst/>
              <a:ahLst/>
              <a:cxnLst/>
              <a:rect l="l" t="t" r="r" b="b"/>
              <a:pathLst>
                <a:path w="1690" h="1026" extrusionOk="0">
                  <a:moveTo>
                    <a:pt x="810" y="0"/>
                  </a:moveTo>
                  <a:cubicBezTo>
                    <a:pt x="541" y="0"/>
                    <a:pt x="270" y="4"/>
                    <a:pt x="1" y="11"/>
                  </a:cubicBezTo>
                  <a:lnTo>
                    <a:pt x="28" y="1026"/>
                  </a:lnTo>
                  <a:cubicBezTo>
                    <a:pt x="580" y="998"/>
                    <a:pt x="1138" y="991"/>
                    <a:pt x="1690" y="991"/>
                  </a:cubicBezTo>
                  <a:lnTo>
                    <a:pt x="1615" y="11"/>
                  </a:lnTo>
                  <a:cubicBezTo>
                    <a:pt x="1349" y="4"/>
                    <a:pt x="1080" y="0"/>
                    <a:pt x="810" y="0"/>
                  </a:cubicBez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>
              <a:off x="7194193" y="2801478"/>
              <a:ext cx="230826" cy="90166"/>
            </a:xfrm>
            <a:custGeom>
              <a:avLst/>
              <a:gdLst/>
              <a:ahLst/>
              <a:cxnLst/>
              <a:rect l="l" t="t" r="r" b="b"/>
              <a:pathLst>
                <a:path w="2112" h="825" extrusionOk="0">
                  <a:moveTo>
                    <a:pt x="327" y="0"/>
                  </a:moveTo>
                  <a:lnTo>
                    <a:pt x="0" y="790"/>
                  </a:lnTo>
                  <a:cubicBezTo>
                    <a:pt x="607" y="811"/>
                    <a:pt x="1220" y="824"/>
                    <a:pt x="1833" y="824"/>
                  </a:cubicBezTo>
                  <a:lnTo>
                    <a:pt x="2112" y="143"/>
                  </a:lnTo>
                  <a:cubicBezTo>
                    <a:pt x="1519" y="109"/>
                    <a:pt x="920" y="48"/>
                    <a:pt x="327" y="0"/>
                  </a:cubicBez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>
              <a:off x="6651447" y="2879622"/>
              <a:ext cx="190715" cy="111041"/>
            </a:xfrm>
            <a:custGeom>
              <a:avLst/>
              <a:gdLst/>
              <a:ahLst/>
              <a:cxnLst/>
              <a:rect l="l" t="t" r="r" b="b"/>
              <a:pathLst>
                <a:path w="1745" h="1016" extrusionOk="0">
                  <a:moveTo>
                    <a:pt x="1670" y="0"/>
                  </a:moveTo>
                  <a:cubicBezTo>
                    <a:pt x="1111" y="0"/>
                    <a:pt x="559" y="7"/>
                    <a:pt x="1" y="35"/>
                  </a:cubicBezTo>
                  <a:lnTo>
                    <a:pt x="28" y="1015"/>
                  </a:lnTo>
                  <a:cubicBezTo>
                    <a:pt x="594" y="981"/>
                    <a:pt x="1166" y="954"/>
                    <a:pt x="1745" y="947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>
              <a:off x="7107852" y="2985308"/>
              <a:ext cx="244269" cy="132681"/>
            </a:xfrm>
            <a:custGeom>
              <a:avLst/>
              <a:gdLst/>
              <a:ahLst/>
              <a:cxnLst/>
              <a:rect l="l" t="t" r="r" b="b"/>
              <a:pathLst>
                <a:path w="2235" h="1214" extrusionOk="0">
                  <a:moveTo>
                    <a:pt x="416" y="1"/>
                  </a:moveTo>
                  <a:lnTo>
                    <a:pt x="0" y="995"/>
                  </a:lnTo>
                  <a:cubicBezTo>
                    <a:pt x="593" y="1043"/>
                    <a:pt x="1179" y="1118"/>
                    <a:pt x="1764" y="1213"/>
                  </a:cubicBezTo>
                  <a:lnTo>
                    <a:pt x="2234" y="89"/>
                  </a:lnTo>
                  <a:cubicBezTo>
                    <a:pt x="1628" y="48"/>
                    <a:pt x="1022" y="21"/>
                    <a:pt x="416" y="1"/>
                  </a:cubicBez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5"/>
            <p:cNvSpPr/>
            <p:nvPr/>
          </p:nvSpPr>
          <p:spPr>
            <a:xfrm>
              <a:off x="6654507" y="2983122"/>
              <a:ext cx="195852" cy="122189"/>
            </a:xfrm>
            <a:custGeom>
              <a:avLst/>
              <a:gdLst/>
              <a:ahLst/>
              <a:cxnLst/>
              <a:rect l="l" t="t" r="r" b="b"/>
              <a:pathLst>
                <a:path w="1792" h="1118" extrusionOk="0">
                  <a:moveTo>
                    <a:pt x="1717" y="0"/>
                  </a:moveTo>
                  <a:cubicBezTo>
                    <a:pt x="1145" y="7"/>
                    <a:pt x="572" y="27"/>
                    <a:pt x="0" y="68"/>
                  </a:cubicBezTo>
                  <a:lnTo>
                    <a:pt x="27" y="1117"/>
                  </a:lnTo>
                  <a:cubicBezTo>
                    <a:pt x="613" y="1029"/>
                    <a:pt x="1199" y="974"/>
                    <a:pt x="1792" y="954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5"/>
            <p:cNvSpPr/>
            <p:nvPr/>
          </p:nvSpPr>
          <p:spPr>
            <a:xfrm>
              <a:off x="6657458" y="3087278"/>
              <a:ext cx="203284" cy="136397"/>
            </a:xfrm>
            <a:custGeom>
              <a:avLst/>
              <a:gdLst/>
              <a:ahLst/>
              <a:cxnLst/>
              <a:rect l="l" t="t" r="r" b="b"/>
              <a:pathLst>
                <a:path w="1860" h="1248" extrusionOk="0">
                  <a:moveTo>
                    <a:pt x="1765" y="1"/>
                  </a:moveTo>
                  <a:cubicBezTo>
                    <a:pt x="1172" y="21"/>
                    <a:pt x="586" y="76"/>
                    <a:pt x="0" y="164"/>
                  </a:cubicBezTo>
                  <a:lnTo>
                    <a:pt x="28" y="1247"/>
                  </a:lnTo>
                  <a:cubicBezTo>
                    <a:pt x="641" y="1220"/>
                    <a:pt x="1247" y="1206"/>
                    <a:pt x="1860" y="1206"/>
                  </a:cubicBezTo>
                  <a:lnTo>
                    <a:pt x="1765" y="1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>
              <a:off x="7053534" y="3094054"/>
              <a:ext cx="247220" cy="140769"/>
            </a:xfrm>
            <a:custGeom>
              <a:avLst/>
              <a:gdLst/>
              <a:ahLst/>
              <a:cxnLst/>
              <a:rect l="l" t="t" r="r" b="b"/>
              <a:pathLst>
                <a:path w="2262" h="1288" extrusionOk="0">
                  <a:moveTo>
                    <a:pt x="497" y="0"/>
                  </a:moveTo>
                  <a:lnTo>
                    <a:pt x="0" y="1178"/>
                  </a:lnTo>
                  <a:cubicBezTo>
                    <a:pt x="613" y="1199"/>
                    <a:pt x="1219" y="1240"/>
                    <a:pt x="1825" y="1287"/>
                  </a:cubicBezTo>
                  <a:lnTo>
                    <a:pt x="2261" y="218"/>
                  </a:lnTo>
                  <a:cubicBezTo>
                    <a:pt x="1676" y="123"/>
                    <a:pt x="1090" y="48"/>
                    <a:pt x="497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>
              <a:off x="6660409" y="3219085"/>
              <a:ext cx="591928" cy="146015"/>
            </a:xfrm>
            <a:custGeom>
              <a:avLst/>
              <a:gdLst/>
              <a:ahLst/>
              <a:cxnLst/>
              <a:rect l="l" t="t" r="r" b="b"/>
              <a:pathLst>
                <a:path w="5416" h="1336" extrusionOk="0">
                  <a:moveTo>
                    <a:pt x="1826" y="0"/>
                  </a:moveTo>
                  <a:cubicBezTo>
                    <a:pt x="1220" y="0"/>
                    <a:pt x="607" y="14"/>
                    <a:pt x="1" y="41"/>
                  </a:cubicBezTo>
                  <a:lnTo>
                    <a:pt x="21" y="940"/>
                  </a:lnTo>
                  <a:lnTo>
                    <a:pt x="21" y="1335"/>
                  </a:lnTo>
                  <a:cubicBezTo>
                    <a:pt x="1238" y="1197"/>
                    <a:pt x="2458" y="1127"/>
                    <a:pt x="3681" y="1127"/>
                  </a:cubicBezTo>
                  <a:cubicBezTo>
                    <a:pt x="4150" y="1127"/>
                    <a:pt x="4619" y="1138"/>
                    <a:pt x="5089" y="1158"/>
                  </a:cubicBezTo>
                  <a:lnTo>
                    <a:pt x="5089" y="940"/>
                  </a:lnTo>
                  <a:lnTo>
                    <a:pt x="5416" y="143"/>
                  </a:lnTo>
                  <a:cubicBezTo>
                    <a:pt x="4809" y="96"/>
                    <a:pt x="4203" y="55"/>
                    <a:pt x="3597" y="34"/>
                  </a:cubicBezTo>
                  <a:lnTo>
                    <a:pt x="3413" y="464"/>
                  </a:lnTo>
                  <a:cubicBezTo>
                    <a:pt x="3093" y="613"/>
                    <a:pt x="2809" y="662"/>
                    <a:pt x="2573" y="662"/>
                  </a:cubicBezTo>
                  <a:cubicBezTo>
                    <a:pt x="2133" y="662"/>
                    <a:pt x="1867" y="491"/>
                    <a:pt x="1867" y="491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6663359" y="3342257"/>
              <a:ext cx="553239" cy="110823"/>
            </a:xfrm>
            <a:custGeom>
              <a:avLst/>
              <a:gdLst/>
              <a:ahLst/>
              <a:cxnLst/>
              <a:rect l="l" t="t" r="r" b="b"/>
              <a:pathLst>
                <a:path w="5062" h="1014" extrusionOk="0">
                  <a:moveTo>
                    <a:pt x="3657" y="0"/>
                  </a:moveTo>
                  <a:cubicBezTo>
                    <a:pt x="2435" y="0"/>
                    <a:pt x="1213" y="70"/>
                    <a:pt x="1" y="208"/>
                  </a:cubicBezTo>
                  <a:lnTo>
                    <a:pt x="1" y="1012"/>
                  </a:lnTo>
                  <a:cubicBezTo>
                    <a:pt x="123" y="1013"/>
                    <a:pt x="244" y="1014"/>
                    <a:pt x="366" y="1014"/>
                  </a:cubicBezTo>
                  <a:cubicBezTo>
                    <a:pt x="1602" y="1014"/>
                    <a:pt x="2841" y="967"/>
                    <a:pt x="4081" y="967"/>
                  </a:cubicBezTo>
                  <a:cubicBezTo>
                    <a:pt x="4401" y="967"/>
                    <a:pt x="4721" y="970"/>
                    <a:pt x="5041" y="978"/>
                  </a:cubicBezTo>
                  <a:lnTo>
                    <a:pt x="5062" y="31"/>
                  </a:lnTo>
                  <a:cubicBezTo>
                    <a:pt x="4594" y="11"/>
                    <a:pt x="4126" y="0"/>
                    <a:pt x="3657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6663359" y="3447943"/>
              <a:ext cx="551053" cy="120331"/>
            </a:xfrm>
            <a:custGeom>
              <a:avLst/>
              <a:gdLst/>
              <a:ahLst/>
              <a:cxnLst/>
              <a:rect l="l" t="t" r="r" b="b"/>
              <a:pathLst>
                <a:path w="5042" h="1101" extrusionOk="0">
                  <a:moveTo>
                    <a:pt x="4081" y="0"/>
                  </a:moveTo>
                  <a:cubicBezTo>
                    <a:pt x="2841" y="0"/>
                    <a:pt x="1602" y="47"/>
                    <a:pt x="366" y="47"/>
                  </a:cubicBezTo>
                  <a:cubicBezTo>
                    <a:pt x="244" y="47"/>
                    <a:pt x="123" y="46"/>
                    <a:pt x="1" y="45"/>
                  </a:cubicBezTo>
                  <a:lnTo>
                    <a:pt x="1" y="985"/>
                  </a:lnTo>
                  <a:cubicBezTo>
                    <a:pt x="1670" y="1026"/>
                    <a:pt x="3345" y="1046"/>
                    <a:pt x="5021" y="1101"/>
                  </a:cubicBezTo>
                  <a:lnTo>
                    <a:pt x="5041" y="11"/>
                  </a:lnTo>
                  <a:cubicBezTo>
                    <a:pt x="4721" y="3"/>
                    <a:pt x="4401" y="0"/>
                    <a:pt x="4081" y="0"/>
                  </a:cubicBez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6663359" y="3555596"/>
              <a:ext cx="548758" cy="134102"/>
            </a:xfrm>
            <a:custGeom>
              <a:avLst/>
              <a:gdLst/>
              <a:ahLst/>
              <a:cxnLst/>
              <a:rect l="l" t="t" r="r" b="b"/>
              <a:pathLst>
                <a:path w="5021" h="1227" extrusionOk="0">
                  <a:moveTo>
                    <a:pt x="1" y="0"/>
                  </a:moveTo>
                  <a:lnTo>
                    <a:pt x="1" y="1178"/>
                  </a:lnTo>
                  <a:lnTo>
                    <a:pt x="5000" y="1226"/>
                  </a:lnTo>
                  <a:lnTo>
                    <a:pt x="5021" y="116"/>
                  </a:lnTo>
                  <a:cubicBezTo>
                    <a:pt x="3345" y="61"/>
                    <a:pt x="1670" y="41"/>
                    <a:pt x="1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7153208" y="2887819"/>
              <a:ext cx="241318" cy="107325"/>
            </a:xfrm>
            <a:custGeom>
              <a:avLst/>
              <a:gdLst/>
              <a:ahLst/>
              <a:cxnLst/>
              <a:rect l="l" t="t" r="r" b="b"/>
              <a:pathLst>
                <a:path w="2208" h="982" extrusionOk="0">
                  <a:moveTo>
                    <a:pt x="375" y="0"/>
                  </a:moveTo>
                  <a:lnTo>
                    <a:pt x="1" y="893"/>
                  </a:lnTo>
                  <a:cubicBezTo>
                    <a:pt x="607" y="913"/>
                    <a:pt x="1213" y="940"/>
                    <a:pt x="1819" y="981"/>
                  </a:cubicBezTo>
                  <a:lnTo>
                    <a:pt x="2208" y="34"/>
                  </a:lnTo>
                  <a:cubicBezTo>
                    <a:pt x="1595" y="34"/>
                    <a:pt x="982" y="21"/>
                    <a:pt x="375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6778007" y="2926946"/>
              <a:ext cx="347769" cy="321648"/>
            </a:xfrm>
            <a:custGeom>
              <a:avLst/>
              <a:gdLst/>
              <a:ahLst/>
              <a:cxnLst/>
              <a:rect l="l" t="t" r="r" b="b"/>
              <a:pathLst>
                <a:path w="3182" h="2943" extrusionOk="0">
                  <a:moveTo>
                    <a:pt x="1578" y="0"/>
                  </a:moveTo>
                  <a:cubicBezTo>
                    <a:pt x="773" y="0"/>
                    <a:pt x="101" y="595"/>
                    <a:pt x="49" y="1372"/>
                  </a:cubicBezTo>
                  <a:cubicBezTo>
                    <a:pt x="1" y="2190"/>
                    <a:pt x="648" y="2885"/>
                    <a:pt x="1499" y="2939"/>
                  </a:cubicBezTo>
                  <a:cubicBezTo>
                    <a:pt x="1534" y="2941"/>
                    <a:pt x="1569" y="2942"/>
                    <a:pt x="1603" y="2942"/>
                  </a:cubicBezTo>
                  <a:cubicBezTo>
                    <a:pt x="2410" y="2942"/>
                    <a:pt x="3088" y="2340"/>
                    <a:pt x="3134" y="1563"/>
                  </a:cubicBezTo>
                  <a:cubicBezTo>
                    <a:pt x="3182" y="753"/>
                    <a:pt x="2535" y="51"/>
                    <a:pt x="1683" y="3"/>
                  </a:cubicBezTo>
                  <a:cubicBezTo>
                    <a:pt x="1648" y="1"/>
                    <a:pt x="1613" y="0"/>
                    <a:pt x="157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6816806" y="2926399"/>
              <a:ext cx="273996" cy="327112"/>
            </a:xfrm>
            <a:custGeom>
              <a:avLst/>
              <a:gdLst/>
              <a:ahLst/>
              <a:cxnLst/>
              <a:rect l="l" t="t" r="r" b="b"/>
              <a:pathLst>
                <a:path w="2507" h="2993" extrusionOk="0">
                  <a:moveTo>
                    <a:pt x="1239" y="1"/>
                  </a:moveTo>
                  <a:cubicBezTo>
                    <a:pt x="1226" y="1"/>
                    <a:pt x="1212" y="1"/>
                    <a:pt x="1199" y="2"/>
                  </a:cubicBezTo>
                  <a:cubicBezTo>
                    <a:pt x="525" y="22"/>
                    <a:pt x="0" y="710"/>
                    <a:pt x="34" y="1541"/>
                  </a:cubicBezTo>
                  <a:cubicBezTo>
                    <a:pt x="61" y="2348"/>
                    <a:pt x="611" y="2993"/>
                    <a:pt x="1267" y="2993"/>
                  </a:cubicBezTo>
                  <a:cubicBezTo>
                    <a:pt x="1281" y="2993"/>
                    <a:pt x="1294" y="2992"/>
                    <a:pt x="1308" y="2992"/>
                  </a:cubicBezTo>
                  <a:cubicBezTo>
                    <a:pt x="1982" y="2971"/>
                    <a:pt x="2507" y="2283"/>
                    <a:pt x="2479" y="1452"/>
                  </a:cubicBezTo>
                  <a:cubicBezTo>
                    <a:pt x="2446" y="645"/>
                    <a:pt x="1896" y="1"/>
                    <a:pt x="1239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7046758" y="3100721"/>
              <a:ext cx="70822" cy="84265"/>
            </a:xfrm>
            <a:custGeom>
              <a:avLst/>
              <a:gdLst/>
              <a:ahLst/>
              <a:cxnLst/>
              <a:rect l="l" t="t" r="r" b="b"/>
              <a:pathLst>
                <a:path w="648" h="771" extrusionOk="0">
                  <a:moveTo>
                    <a:pt x="317" y="0"/>
                  </a:moveTo>
                  <a:cubicBezTo>
                    <a:pt x="314" y="0"/>
                    <a:pt x="311" y="0"/>
                    <a:pt x="307" y="0"/>
                  </a:cubicBezTo>
                  <a:cubicBezTo>
                    <a:pt x="137" y="7"/>
                    <a:pt x="1" y="184"/>
                    <a:pt x="8" y="395"/>
                  </a:cubicBezTo>
                  <a:cubicBezTo>
                    <a:pt x="14" y="609"/>
                    <a:pt x="158" y="770"/>
                    <a:pt x="324" y="770"/>
                  </a:cubicBezTo>
                  <a:cubicBezTo>
                    <a:pt x="328" y="770"/>
                    <a:pt x="331" y="770"/>
                    <a:pt x="334" y="770"/>
                  </a:cubicBezTo>
                  <a:cubicBezTo>
                    <a:pt x="512" y="770"/>
                    <a:pt x="648" y="586"/>
                    <a:pt x="641" y="375"/>
                  </a:cubicBezTo>
                  <a:cubicBezTo>
                    <a:pt x="628" y="168"/>
                    <a:pt x="490" y="0"/>
                    <a:pt x="317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6790685" y="3100721"/>
              <a:ext cx="71587" cy="84265"/>
            </a:xfrm>
            <a:custGeom>
              <a:avLst/>
              <a:gdLst/>
              <a:ahLst/>
              <a:cxnLst/>
              <a:rect l="l" t="t" r="r" b="b"/>
              <a:pathLst>
                <a:path w="655" h="771" extrusionOk="0">
                  <a:moveTo>
                    <a:pt x="324" y="0"/>
                  </a:moveTo>
                  <a:cubicBezTo>
                    <a:pt x="321" y="0"/>
                    <a:pt x="317" y="0"/>
                    <a:pt x="314" y="0"/>
                  </a:cubicBezTo>
                  <a:cubicBezTo>
                    <a:pt x="144" y="7"/>
                    <a:pt x="1" y="184"/>
                    <a:pt x="14" y="395"/>
                  </a:cubicBezTo>
                  <a:cubicBezTo>
                    <a:pt x="21" y="609"/>
                    <a:pt x="165" y="770"/>
                    <a:pt x="331" y="770"/>
                  </a:cubicBezTo>
                  <a:cubicBezTo>
                    <a:pt x="334" y="770"/>
                    <a:pt x="338" y="770"/>
                    <a:pt x="341" y="770"/>
                  </a:cubicBezTo>
                  <a:cubicBezTo>
                    <a:pt x="518" y="770"/>
                    <a:pt x="655" y="586"/>
                    <a:pt x="648" y="375"/>
                  </a:cubicBezTo>
                  <a:cubicBezTo>
                    <a:pt x="634" y="168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6745329" y="2895251"/>
              <a:ext cx="141534" cy="120659"/>
            </a:xfrm>
            <a:custGeom>
              <a:avLst/>
              <a:gdLst/>
              <a:ahLst/>
              <a:cxnLst/>
              <a:rect l="l" t="t" r="r" b="b"/>
              <a:pathLst>
                <a:path w="1295" h="1104" extrusionOk="0">
                  <a:moveTo>
                    <a:pt x="743" y="1"/>
                  </a:moveTo>
                  <a:cubicBezTo>
                    <a:pt x="252" y="1"/>
                    <a:pt x="0" y="593"/>
                    <a:pt x="348" y="940"/>
                  </a:cubicBezTo>
                  <a:cubicBezTo>
                    <a:pt x="460" y="1053"/>
                    <a:pt x="598" y="1103"/>
                    <a:pt x="734" y="1103"/>
                  </a:cubicBezTo>
                  <a:cubicBezTo>
                    <a:pt x="1017" y="1103"/>
                    <a:pt x="1290" y="884"/>
                    <a:pt x="1294" y="552"/>
                  </a:cubicBezTo>
                  <a:cubicBezTo>
                    <a:pt x="1294" y="246"/>
                    <a:pt x="1042" y="1"/>
                    <a:pt x="74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7016265" y="2914596"/>
              <a:ext cx="140769" cy="120659"/>
            </a:xfrm>
            <a:custGeom>
              <a:avLst/>
              <a:gdLst/>
              <a:ahLst/>
              <a:cxnLst/>
              <a:rect l="l" t="t" r="r" b="b"/>
              <a:pathLst>
                <a:path w="1288" h="1104" extrusionOk="0">
                  <a:moveTo>
                    <a:pt x="743" y="1"/>
                  </a:moveTo>
                  <a:cubicBezTo>
                    <a:pt x="246" y="1"/>
                    <a:pt x="0" y="593"/>
                    <a:pt x="348" y="941"/>
                  </a:cubicBezTo>
                  <a:cubicBezTo>
                    <a:pt x="460" y="1053"/>
                    <a:pt x="599" y="1103"/>
                    <a:pt x="734" y="1103"/>
                  </a:cubicBezTo>
                  <a:cubicBezTo>
                    <a:pt x="1017" y="1103"/>
                    <a:pt x="1288" y="884"/>
                    <a:pt x="1288" y="552"/>
                  </a:cubicBezTo>
                  <a:cubicBezTo>
                    <a:pt x="1288" y="246"/>
                    <a:pt x="1043" y="1"/>
                    <a:pt x="74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6781723" y="2927601"/>
              <a:ext cx="335091" cy="176945"/>
            </a:xfrm>
            <a:custGeom>
              <a:avLst/>
              <a:gdLst/>
              <a:ahLst/>
              <a:cxnLst/>
              <a:rect l="l" t="t" r="r" b="b"/>
              <a:pathLst>
                <a:path w="3066" h="1619" extrusionOk="0">
                  <a:moveTo>
                    <a:pt x="1508" y="0"/>
                  </a:moveTo>
                  <a:cubicBezTo>
                    <a:pt x="1472" y="0"/>
                    <a:pt x="1435" y="2"/>
                    <a:pt x="1397" y="4"/>
                  </a:cubicBezTo>
                  <a:cubicBezTo>
                    <a:pt x="1" y="93"/>
                    <a:pt x="35" y="1578"/>
                    <a:pt x="35" y="1578"/>
                  </a:cubicBezTo>
                  <a:cubicBezTo>
                    <a:pt x="70" y="1582"/>
                    <a:pt x="106" y="1584"/>
                    <a:pt x="142" y="1584"/>
                  </a:cubicBezTo>
                  <a:cubicBezTo>
                    <a:pt x="793" y="1584"/>
                    <a:pt x="1533" y="862"/>
                    <a:pt x="1533" y="862"/>
                  </a:cubicBezTo>
                  <a:cubicBezTo>
                    <a:pt x="1929" y="1298"/>
                    <a:pt x="2473" y="1564"/>
                    <a:pt x="3066" y="1618"/>
                  </a:cubicBezTo>
                  <a:cubicBezTo>
                    <a:pt x="3066" y="1618"/>
                    <a:pt x="2808" y="0"/>
                    <a:pt x="150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>
              <a:off x="6628386" y="2556007"/>
              <a:ext cx="184814" cy="136834"/>
            </a:xfrm>
            <a:custGeom>
              <a:avLst/>
              <a:gdLst/>
              <a:ahLst/>
              <a:cxnLst/>
              <a:rect l="l" t="t" r="r" b="b"/>
              <a:pathLst>
                <a:path w="1691" h="1252" extrusionOk="0">
                  <a:moveTo>
                    <a:pt x="1419" y="0"/>
                  </a:moveTo>
                  <a:cubicBezTo>
                    <a:pt x="1264" y="0"/>
                    <a:pt x="1275" y="462"/>
                    <a:pt x="1275" y="462"/>
                  </a:cubicBezTo>
                  <a:lnTo>
                    <a:pt x="301" y="448"/>
                  </a:lnTo>
                  <a:lnTo>
                    <a:pt x="301" y="448"/>
                  </a:lnTo>
                  <a:cubicBezTo>
                    <a:pt x="1" y="748"/>
                    <a:pt x="321" y="1252"/>
                    <a:pt x="321" y="1252"/>
                  </a:cubicBezTo>
                  <a:lnTo>
                    <a:pt x="1588" y="1157"/>
                  </a:lnTo>
                  <a:cubicBezTo>
                    <a:pt x="1588" y="1157"/>
                    <a:pt x="1690" y="142"/>
                    <a:pt x="1479" y="19"/>
                  </a:cubicBezTo>
                  <a:cubicBezTo>
                    <a:pt x="1457" y="6"/>
                    <a:pt x="1437" y="0"/>
                    <a:pt x="1419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>
              <a:off x="7295398" y="2565187"/>
              <a:ext cx="192901" cy="192464"/>
            </a:xfrm>
            <a:custGeom>
              <a:avLst/>
              <a:gdLst/>
              <a:ahLst/>
              <a:cxnLst/>
              <a:rect l="l" t="t" r="r" b="b"/>
              <a:pathLst>
                <a:path w="1765" h="1761" extrusionOk="0">
                  <a:moveTo>
                    <a:pt x="757" y="0"/>
                  </a:moveTo>
                  <a:cubicBezTo>
                    <a:pt x="571" y="0"/>
                    <a:pt x="355" y="807"/>
                    <a:pt x="355" y="807"/>
                  </a:cubicBezTo>
                  <a:cubicBezTo>
                    <a:pt x="355" y="807"/>
                    <a:pt x="339" y="397"/>
                    <a:pt x="208" y="397"/>
                  </a:cubicBezTo>
                  <a:cubicBezTo>
                    <a:pt x="189" y="397"/>
                    <a:pt x="168" y="406"/>
                    <a:pt x="144" y="425"/>
                  </a:cubicBezTo>
                  <a:cubicBezTo>
                    <a:pt x="1" y="541"/>
                    <a:pt x="28" y="1406"/>
                    <a:pt x="28" y="1406"/>
                  </a:cubicBezTo>
                  <a:lnTo>
                    <a:pt x="1254" y="1760"/>
                  </a:lnTo>
                  <a:cubicBezTo>
                    <a:pt x="1322" y="1651"/>
                    <a:pt x="1370" y="1529"/>
                    <a:pt x="1397" y="1406"/>
                  </a:cubicBezTo>
                  <a:cubicBezTo>
                    <a:pt x="1397" y="1406"/>
                    <a:pt x="1765" y="650"/>
                    <a:pt x="1622" y="541"/>
                  </a:cubicBezTo>
                  <a:cubicBezTo>
                    <a:pt x="1611" y="533"/>
                    <a:pt x="1599" y="529"/>
                    <a:pt x="1586" y="529"/>
                  </a:cubicBezTo>
                  <a:cubicBezTo>
                    <a:pt x="1489" y="529"/>
                    <a:pt x="1345" y="767"/>
                    <a:pt x="1261" y="936"/>
                  </a:cubicBezTo>
                  <a:lnTo>
                    <a:pt x="1247" y="936"/>
                  </a:lnTo>
                  <a:cubicBezTo>
                    <a:pt x="1342" y="691"/>
                    <a:pt x="1499" y="242"/>
                    <a:pt x="1417" y="187"/>
                  </a:cubicBezTo>
                  <a:cubicBezTo>
                    <a:pt x="1409" y="183"/>
                    <a:pt x="1400" y="181"/>
                    <a:pt x="1391" y="181"/>
                  </a:cubicBezTo>
                  <a:cubicBezTo>
                    <a:pt x="1273" y="181"/>
                    <a:pt x="1089" y="532"/>
                    <a:pt x="981" y="766"/>
                  </a:cubicBezTo>
                  <a:cubicBezTo>
                    <a:pt x="1090" y="500"/>
                    <a:pt x="1240" y="58"/>
                    <a:pt x="1090" y="10"/>
                  </a:cubicBezTo>
                  <a:cubicBezTo>
                    <a:pt x="1087" y="9"/>
                    <a:pt x="1083" y="8"/>
                    <a:pt x="1079" y="8"/>
                  </a:cubicBezTo>
                  <a:cubicBezTo>
                    <a:pt x="982" y="8"/>
                    <a:pt x="808" y="422"/>
                    <a:pt x="716" y="677"/>
                  </a:cubicBezTo>
                  <a:cubicBezTo>
                    <a:pt x="777" y="439"/>
                    <a:pt x="886" y="44"/>
                    <a:pt x="777" y="3"/>
                  </a:cubicBezTo>
                  <a:cubicBezTo>
                    <a:pt x="771" y="1"/>
                    <a:pt x="764" y="0"/>
                    <a:pt x="757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7309606" y="2565187"/>
              <a:ext cx="163829" cy="104593"/>
            </a:xfrm>
            <a:custGeom>
              <a:avLst/>
              <a:gdLst/>
              <a:ahLst/>
              <a:cxnLst/>
              <a:rect l="l" t="t" r="r" b="b"/>
              <a:pathLst>
                <a:path w="1499" h="957" extrusionOk="0">
                  <a:moveTo>
                    <a:pt x="628" y="0"/>
                  </a:moveTo>
                  <a:cubicBezTo>
                    <a:pt x="611" y="0"/>
                    <a:pt x="593" y="5"/>
                    <a:pt x="579" y="10"/>
                  </a:cubicBezTo>
                  <a:cubicBezTo>
                    <a:pt x="429" y="92"/>
                    <a:pt x="279" y="582"/>
                    <a:pt x="225" y="752"/>
                  </a:cubicBezTo>
                  <a:cubicBezTo>
                    <a:pt x="218" y="643"/>
                    <a:pt x="191" y="439"/>
                    <a:pt x="102" y="398"/>
                  </a:cubicBezTo>
                  <a:cubicBezTo>
                    <a:pt x="93" y="395"/>
                    <a:pt x="84" y="393"/>
                    <a:pt x="74" y="393"/>
                  </a:cubicBezTo>
                  <a:cubicBezTo>
                    <a:pt x="47" y="393"/>
                    <a:pt x="20" y="406"/>
                    <a:pt x="0" y="425"/>
                  </a:cubicBezTo>
                  <a:cubicBezTo>
                    <a:pt x="0" y="432"/>
                    <a:pt x="0" y="439"/>
                    <a:pt x="0" y="439"/>
                  </a:cubicBezTo>
                  <a:cubicBezTo>
                    <a:pt x="3" y="442"/>
                    <a:pt x="7" y="444"/>
                    <a:pt x="9" y="444"/>
                  </a:cubicBezTo>
                  <a:cubicBezTo>
                    <a:pt x="12" y="444"/>
                    <a:pt x="14" y="442"/>
                    <a:pt x="14" y="439"/>
                  </a:cubicBezTo>
                  <a:cubicBezTo>
                    <a:pt x="29" y="424"/>
                    <a:pt x="52" y="416"/>
                    <a:pt x="74" y="416"/>
                  </a:cubicBezTo>
                  <a:cubicBezTo>
                    <a:pt x="81" y="416"/>
                    <a:pt x="89" y="417"/>
                    <a:pt x="95" y="419"/>
                  </a:cubicBezTo>
                  <a:cubicBezTo>
                    <a:pt x="177" y="453"/>
                    <a:pt x="211" y="712"/>
                    <a:pt x="211" y="814"/>
                  </a:cubicBezTo>
                  <a:lnTo>
                    <a:pt x="211" y="882"/>
                  </a:lnTo>
                  <a:lnTo>
                    <a:pt x="232" y="814"/>
                  </a:lnTo>
                  <a:cubicBezTo>
                    <a:pt x="232" y="807"/>
                    <a:pt x="422" y="119"/>
                    <a:pt x="593" y="30"/>
                  </a:cubicBezTo>
                  <a:cubicBezTo>
                    <a:pt x="601" y="22"/>
                    <a:pt x="611" y="19"/>
                    <a:pt x="621" y="19"/>
                  </a:cubicBezTo>
                  <a:cubicBezTo>
                    <a:pt x="628" y="19"/>
                    <a:pt x="635" y="21"/>
                    <a:pt x="640" y="24"/>
                  </a:cubicBezTo>
                  <a:cubicBezTo>
                    <a:pt x="708" y="44"/>
                    <a:pt x="688" y="269"/>
                    <a:pt x="572" y="684"/>
                  </a:cubicBezTo>
                  <a:lnTo>
                    <a:pt x="593" y="691"/>
                  </a:lnTo>
                  <a:cubicBezTo>
                    <a:pt x="705" y="360"/>
                    <a:pt x="869" y="23"/>
                    <a:pt x="941" y="23"/>
                  </a:cubicBezTo>
                  <a:cubicBezTo>
                    <a:pt x="943" y="23"/>
                    <a:pt x="945" y="23"/>
                    <a:pt x="947" y="24"/>
                  </a:cubicBezTo>
                  <a:cubicBezTo>
                    <a:pt x="967" y="30"/>
                    <a:pt x="988" y="44"/>
                    <a:pt x="995" y="64"/>
                  </a:cubicBezTo>
                  <a:cubicBezTo>
                    <a:pt x="1035" y="160"/>
                    <a:pt x="981" y="412"/>
                    <a:pt x="838" y="766"/>
                  </a:cubicBezTo>
                  <a:lnTo>
                    <a:pt x="858" y="773"/>
                  </a:lnTo>
                  <a:cubicBezTo>
                    <a:pt x="1015" y="432"/>
                    <a:pt x="1151" y="235"/>
                    <a:pt x="1233" y="201"/>
                  </a:cubicBezTo>
                  <a:lnTo>
                    <a:pt x="1274" y="201"/>
                  </a:lnTo>
                  <a:cubicBezTo>
                    <a:pt x="1335" y="235"/>
                    <a:pt x="1274" y="514"/>
                    <a:pt x="1103" y="936"/>
                  </a:cubicBezTo>
                  <a:lnTo>
                    <a:pt x="1103" y="950"/>
                  </a:lnTo>
                  <a:lnTo>
                    <a:pt x="1131" y="950"/>
                  </a:lnTo>
                  <a:lnTo>
                    <a:pt x="1131" y="957"/>
                  </a:lnTo>
                  <a:cubicBezTo>
                    <a:pt x="1260" y="705"/>
                    <a:pt x="1369" y="562"/>
                    <a:pt x="1437" y="548"/>
                  </a:cubicBezTo>
                  <a:cubicBezTo>
                    <a:pt x="1441" y="546"/>
                    <a:pt x="1445" y="545"/>
                    <a:pt x="1449" y="545"/>
                  </a:cubicBezTo>
                  <a:cubicBezTo>
                    <a:pt x="1459" y="545"/>
                    <a:pt x="1468" y="550"/>
                    <a:pt x="1478" y="555"/>
                  </a:cubicBezTo>
                  <a:cubicBezTo>
                    <a:pt x="1482" y="558"/>
                    <a:pt x="1485" y="560"/>
                    <a:pt x="1487" y="560"/>
                  </a:cubicBezTo>
                  <a:cubicBezTo>
                    <a:pt x="1490" y="560"/>
                    <a:pt x="1492" y="558"/>
                    <a:pt x="1492" y="555"/>
                  </a:cubicBezTo>
                  <a:cubicBezTo>
                    <a:pt x="1499" y="555"/>
                    <a:pt x="1499" y="548"/>
                    <a:pt x="1492" y="541"/>
                  </a:cubicBezTo>
                  <a:cubicBezTo>
                    <a:pt x="1478" y="528"/>
                    <a:pt x="1458" y="528"/>
                    <a:pt x="1437" y="528"/>
                  </a:cubicBezTo>
                  <a:cubicBezTo>
                    <a:pt x="1349" y="548"/>
                    <a:pt x="1233" y="718"/>
                    <a:pt x="1151" y="882"/>
                  </a:cubicBezTo>
                  <a:cubicBezTo>
                    <a:pt x="1308" y="460"/>
                    <a:pt x="1356" y="228"/>
                    <a:pt x="1287" y="187"/>
                  </a:cubicBezTo>
                  <a:cubicBezTo>
                    <a:pt x="1277" y="184"/>
                    <a:pt x="1267" y="182"/>
                    <a:pt x="1257" y="182"/>
                  </a:cubicBezTo>
                  <a:cubicBezTo>
                    <a:pt x="1247" y="182"/>
                    <a:pt x="1236" y="184"/>
                    <a:pt x="1226" y="187"/>
                  </a:cubicBezTo>
                  <a:cubicBezTo>
                    <a:pt x="1144" y="214"/>
                    <a:pt x="1035" y="378"/>
                    <a:pt x="940" y="562"/>
                  </a:cubicBezTo>
                  <a:cubicBezTo>
                    <a:pt x="1015" y="357"/>
                    <a:pt x="1056" y="153"/>
                    <a:pt x="1015" y="58"/>
                  </a:cubicBezTo>
                  <a:cubicBezTo>
                    <a:pt x="1001" y="37"/>
                    <a:pt x="981" y="17"/>
                    <a:pt x="960" y="3"/>
                  </a:cubicBezTo>
                  <a:cubicBezTo>
                    <a:pt x="958" y="2"/>
                    <a:pt x="954" y="2"/>
                    <a:pt x="951" y="2"/>
                  </a:cubicBezTo>
                  <a:cubicBezTo>
                    <a:pt x="862" y="2"/>
                    <a:pt x="726" y="283"/>
                    <a:pt x="647" y="494"/>
                  </a:cubicBezTo>
                  <a:cubicBezTo>
                    <a:pt x="702" y="255"/>
                    <a:pt x="736" y="30"/>
                    <a:pt x="647" y="3"/>
                  </a:cubicBezTo>
                  <a:cubicBezTo>
                    <a:pt x="641" y="1"/>
                    <a:pt x="635" y="0"/>
                    <a:pt x="62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6993969" y="3125312"/>
              <a:ext cx="21640" cy="18580"/>
            </a:xfrm>
            <a:custGeom>
              <a:avLst/>
              <a:gdLst/>
              <a:ahLst/>
              <a:cxnLst/>
              <a:rect l="l" t="t" r="r" b="b"/>
              <a:pathLst>
                <a:path w="198" h="170" extrusionOk="0">
                  <a:moveTo>
                    <a:pt x="89" y="0"/>
                  </a:moveTo>
                  <a:cubicBezTo>
                    <a:pt x="34" y="7"/>
                    <a:pt x="0" y="55"/>
                    <a:pt x="0" y="109"/>
                  </a:cubicBezTo>
                  <a:cubicBezTo>
                    <a:pt x="12" y="149"/>
                    <a:pt x="47" y="170"/>
                    <a:pt x="82" y="170"/>
                  </a:cubicBezTo>
                  <a:cubicBezTo>
                    <a:pt x="108" y="170"/>
                    <a:pt x="133" y="159"/>
                    <a:pt x="150" y="136"/>
                  </a:cubicBezTo>
                  <a:cubicBezTo>
                    <a:pt x="198" y="82"/>
                    <a:pt x="157" y="0"/>
                    <a:pt x="8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6877791" y="3123016"/>
              <a:ext cx="21749" cy="18689"/>
            </a:xfrm>
            <a:custGeom>
              <a:avLst/>
              <a:gdLst/>
              <a:ahLst/>
              <a:cxnLst/>
              <a:rect l="l" t="t" r="r" b="b"/>
              <a:pathLst>
                <a:path w="199" h="171" extrusionOk="0">
                  <a:moveTo>
                    <a:pt x="96" y="1"/>
                  </a:moveTo>
                  <a:cubicBezTo>
                    <a:pt x="41" y="8"/>
                    <a:pt x="1" y="55"/>
                    <a:pt x="7" y="110"/>
                  </a:cubicBezTo>
                  <a:cubicBezTo>
                    <a:pt x="19" y="149"/>
                    <a:pt x="52" y="171"/>
                    <a:pt x="87" y="171"/>
                  </a:cubicBezTo>
                  <a:cubicBezTo>
                    <a:pt x="112" y="171"/>
                    <a:pt x="137" y="160"/>
                    <a:pt x="157" y="137"/>
                  </a:cubicBezTo>
                  <a:cubicBezTo>
                    <a:pt x="198" y="82"/>
                    <a:pt x="164" y="1"/>
                    <a:pt x="9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>
              <a:off x="6935826" y="3096240"/>
              <a:ext cx="23935" cy="63390"/>
            </a:xfrm>
            <a:custGeom>
              <a:avLst/>
              <a:gdLst/>
              <a:ahLst/>
              <a:cxnLst/>
              <a:rect l="l" t="t" r="r" b="b"/>
              <a:pathLst>
                <a:path w="219" h="580" extrusionOk="0">
                  <a:moveTo>
                    <a:pt x="130" y="1"/>
                  </a:moveTo>
                  <a:cubicBezTo>
                    <a:pt x="123" y="1"/>
                    <a:pt x="123" y="1"/>
                    <a:pt x="117" y="7"/>
                  </a:cubicBezTo>
                  <a:cubicBezTo>
                    <a:pt x="110" y="55"/>
                    <a:pt x="1" y="477"/>
                    <a:pt x="28" y="532"/>
                  </a:cubicBezTo>
                  <a:cubicBezTo>
                    <a:pt x="42" y="573"/>
                    <a:pt x="110" y="579"/>
                    <a:pt x="158" y="579"/>
                  </a:cubicBezTo>
                  <a:cubicBezTo>
                    <a:pt x="178" y="579"/>
                    <a:pt x="192" y="579"/>
                    <a:pt x="205" y="573"/>
                  </a:cubicBezTo>
                  <a:cubicBezTo>
                    <a:pt x="212" y="573"/>
                    <a:pt x="219" y="573"/>
                    <a:pt x="212" y="566"/>
                  </a:cubicBezTo>
                  <a:cubicBezTo>
                    <a:pt x="212" y="559"/>
                    <a:pt x="212" y="552"/>
                    <a:pt x="205" y="552"/>
                  </a:cubicBezTo>
                  <a:cubicBezTo>
                    <a:pt x="188" y="554"/>
                    <a:pt x="168" y="556"/>
                    <a:pt x="148" y="556"/>
                  </a:cubicBezTo>
                  <a:cubicBezTo>
                    <a:pt x="102" y="556"/>
                    <a:pt x="56" y="549"/>
                    <a:pt x="42" y="525"/>
                  </a:cubicBezTo>
                  <a:cubicBezTo>
                    <a:pt x="28" y="491"/>
                    <a:pt x="96" y="191"/>
                    <a:pt x="137" y="14"/>
                  </a:cubicBezTo>
                  <a:cubicBezTo>
                    <a:pt x="137" y="7"/>
                    <a:pt x="137" y="1"/>
                    <a:pt x="130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6944788" y="3170012"/>
              <a:ext cx="37815" cy="14208"/>
            </a:xfrm>
            <a:custGeom>
              <a:avLst/>
              <a:gdLst/>
              <a:ahLst/>
              <a:cxnLst/>
              <a:rect l="l" t="t" r="r" b="b"/>
              <a:pathLst>
                <a:path w="346" h="130" extrusionOk="0">
                  <a:moveTo>
                    <a:pt x="335" y="1"/>
                  </a:moveTo>
                  <a:cubicBezTo>
                    <a:pt x="332" y="1"/>
                    <a:pt x="330" y="2"/>
                    <a:pt x="328" y="7"/>
                  </a:cubicBezTo>
                  <a:cubicBezTo>
                    <a:pt x="322" y="7"/>
                    <a:pt x="240" y="107"/>
                    <a:pt x="129" y="107"/>
                  </a:cubicBezTo>
                  <a:cubicBezTo>
                    <a:pt x="95" y="107"/>
                    <a:pt x="59" y="98"/>
                    <a:pt x="21" y="75"/>
                  </a:cubicBezTo>
                  <a:cubicBezTo>
                    <a:pt x="14" y="75"/>
                    <a:pt x="1" y="88"/>
                    <a:pt x="14" y="95"/>
                  </a:cubicBezTo>
                  <a:cubicBezTo>
                    <a:pt x="48" y="116"/>
                    <a:pt x="89" y="129"/>
                    <a:pt x="130" y="129"/>
                  </a:cubicBezTo>
                  <a:cubicBezTo>
                    <a:pt x="212" y="122"/>
                    <a:pt x="287" y="82"/>
                    <a:pt x="341" y="13"/>
                  </a:cubicBezTo>
                  <a:cubicBezTo>
                    <a:pt x="346" y="9"/>
                    <a:pt x="341" y="1"/>
                    <a:pt x="335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6993204" y="3093617"/>
              <a:ext cx="45466" cy="22077"/>
            </a:xfrm>
            <a:custGeom>
              <a:avLst/>
              <a:gdLst/>
              <a:ahLst/>
              <a:cxnLst/>
              <a:rect l="l" t="t" r="r" b="b"/>
              <a:pathLst>
                <a:path w="416" h="202" extrusionOk="0">
                  <a:moveTo>
                    <a:pt x="62" y="1"/>
                  </a:moveTo>
                  <a:cubicBezTo>
                    <a:pt x="44" y="1"/>
                    <a:pt x="25" y="2"/>
                    <a:pt x="7" y="4"/>
                  </a:cubicBezTo>
                  <a:cubicBezTo>
                    <a:pt x="0" y="4"/>
                    <a:pt x="0" y="11"/>
                    <a:pt x="0" y="18"/>
                  </a:cubicBezTo>
                  <a:cubicBezTo>
                    <a:pt x="0" y="25"/>
                    <a:pt x="7" y="25"/>
                    <a:pt x="14" y="25"/>
                  </a:cubicBezTo>
                  <a:cubicBezTo>
                    <a:pt x="31" y="22"/>
                    <a:pt x="48" y="21"/>
                    <a:pt x="65" y="21"/>
                  </a:cubicBezTo>
                  <a:cubicBezTo>
                    <a:pt x="191" y="21"/>
                    <a:pt x="316" y="87"/>
                    <a:pt x="389" y="195"/>
                  </a:cubicBezTo>
                  <a:cubicBezTo>
                    <a:pt x="395" y="195"/>
                    <a:pt x="395" y="202"/>
                    <a:pt x="402" y="202"/>
                  </a:cubicBezTo>
                  <a:lnTo>
                    <a:pt x="409" y="202"/>
                  </a:lnTo>
                  <a:cubicBezTo>
                    <a:pt x="416" y="195"/>
                    <a:pt x="416" y="188"/>
                    <a:pt x="409" y="188"/>
                  </a:cubicBezTo>
                  <a:cubicBezTo>
                    <a:pt x="331" y="68"/>
                    <a:pt x="200" y="1"/>
                    <a:pt x="6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6855496" y="3094491"/>
              <a:ext cx="46996" cy="19673"/>
            </a:xfrm>
            <a:custGeom>
              <a:avLst/>
              <a:gdLst/>
              <a:ahLst/>
              <a:cxnLst/>
              <a:rect l="l" t="t" r="r" b="b"/>
              <a:pathLst>
                <a:path w="430" h="180" extrusionOk="0">
                  <a:moveTo>
                    <a:pt x="329" y="0"/>
                  </a:moveTo>
                  <a:cubicBezTo>
                    <a:pt x="203" y="0"/>
                    <a:pt x="85" y="60"/>
                    <a:pt x="7" y="160"/>
                  </a:cubicBezTo>
                  <a:cubicBezTo>
                    <a:pt x="0" y="166"/>
                    <a:pt x="0" y="173"/>
                    <a:pt x="7" y="180"/>
                  </a:cubicBezTo>
                  <a:lnTo>
                    <a:pt x="14" y="180"/>
                  </a:lnTo>
                  <a:cubicBezTo>
                    <a:pt x="14" y="180"/>
                    <a:pt x="21" y="180"/>
                    <a:pt x="21" y="173"/>
                  </a:cubicBezTo>
                  <a:cubicBezTo>
                    <a:pt x="100" y="77"/>
                    <a:pt x="216" y="23"/>
                    <a:pt x="339" y="23"/>
                  </a:cubicBezTo>
                  <a:cubicBezTo>
                    <a:pt x="365" y="23"/>
                    <a:pt x="390" y="26"/>
                    <a:pt x="416" y="30"/>
                  </a:cubicBezTo>
                  <a:cubicBezTo>
                    <a:pt x="423" y="30"/>
                    <a:pt x="429" y="10"/>
                    <a:pt x="416" y="10"/>
                  </a:cubicBezTo>
                  <a:cubicBezTo>
                    <a:pt x="387" y="3"/>
                    <a:pt x="358" y="0"/>
                    <a:pt x="32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>
              <a:off x="6765439" y="2555023"/>
              <a:ext cx="25356" cy="70166"/>
            </a:xfrm>
            <a:custGeom>
              <a:avLst/>
              <a:gdLst/>
              <a:ahLst/>
              <a:cxnLst/>
              <a:rect l="l" t="t" r="r" b="b"/>
              <a:pathLst>
                <a:path w="232" h="642" extrusionOk="0">
                  <a:moveTo>
                    <a:pt x="172" y="1"/>
                  </a:moveTo>
                  <a:cubicBezTo>
                    <a:pt x="162" y="1"/>
                    <a:pt x="153" y="3"/>
                    <a:pt x="143" y="8"/>
                  </a:cubicBezTo>
                  <a:cubicBezTo>
                    <a:pt x="48" y="55"/>
                    <a:pt x="0" y="266"/>
                    <a:pt x="0" y="634"/>
                  </a:cubicBezTo>
                  <a:cubicBezTo>
                    <a:pt x="0" y="641"/>
                    <a:pt x="7" y="641"/>
                    <a:pt x="14" y="641"/>
                  </a:cubicBezTo>
                  <a:cubicBezTo>
                    <a:pt x="14" y="641"/>
                    <a:pt x="14" y="634"/>
                    <a:pt x="14" y="634"/>
                  </a:cubicBezTo>
                  <a:cubicBezTo>
                    <a:pt x="14" y="157"/>
                    <a:pt x="95" y="48"/>
                    <a:pt x="143" y="28"/>
                  </a:cubicBezTo>
                  <a:cubicBezTo>
                    <a:pt x="151" y="23"/>
                    <a:pt x="160" y="21"/>
                    <a:pt x="169" y="21"/>
                  </a:cubicBezTo>
                  <a:cubicBezTo>
                    <a:pt x="183" y="21"/>
                    <a:pt x="199" y="26"/>
                    <a:pt x="211" y="35"/>
                  </a:cubicBezTo>
                  <a:lnTo>
                    <a:pt x="225" y="35"/>
                  </a:lnTo>
                  <a:cubicBezTo>
                    <a:pt x="232" y="28"/>
                    <a:pt x="232" y="21"/>
                    <a:pt x="225" y="21"/>
                  </a:cubicBezTo>
                  <a:cubicBezTo>
                    <a:pt x="207" y="8"/>
                    <a:pt x="190" y="1"/>
                    <a:pt x="172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>
              <a:off x="6704344" y="2604861"/>
              <a:ext cx="64920" cy="47105"/>
            </a:xfrm>
            <a:custGeom>
              <a:avLst/>
              <a:gdLst/>
              <a:ahLst/>
              <a:cxnLst/>
              <a:rect l="l" t="t" r="r" b="b"/>
              <a:pathLst>
                <a:path w="594" h="431" extrusionOk="0">
                  <a:moveTo>
                    <a:pt x="561" y="1"/>
                  </a:moveTo>
                  <a:cubicBezTo>
                    <a:pt x="484" y="1"/>
                    <a:pt x="178" y="26"/>
                    <a:pt x="1" y="417"/>
                  </a:cubicBezTo>
                  <a:cubicBezTo>
                    <a:pt x="1" y="423"/>
                    <a:pt x="1" y="423"/>
                    <a:pt x="7" y="430"/>
                  </a:cubicBezTo>
                  <a:cubicBezTo>
                    <a:pt x="7" y="430"/>
                    <a:pt x="14" y="430"/>
                    <a:pt x="21" y="423"/>
                  </a:cubicBezTo>
                  <a:cubicBezTo>
                    <a:pt x="179" y="67"/>
                    <a:pt x="455" y="26"/>
                    <a:pt x="548" y="26"/>
                  </a:cubicBezTo>
                  <a:cubicBezTo>
                    <a:pt x="567" y="26"/>
                    <a:pt x="578" y="27"/>
                    <a:pt x="580" y="28"/>
                  </a:cubicBezTo>
                  <a:cubicBezTo>
                    <a:pt x="586" y="28"/>
                    <a:pt x="593" y="22"/>
                    <a:pt x="593" y="15"/>
                  </a:cubicBezTo>
                  <a:cubicBezTo>
                    <a:pt x="593" y="8"/>
                    <a:pt x="586" y="1"/>
                    <a:pt x="580" y="1"/>
                  </a:cubicBezTo>
                  <a:cubicBezTo>
                    <a:pt x="580" y="1"/>
                    <a:pt x="573" y="1"/>
                    <a:pt x="56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7042277" y="3687731"/>
              <a:ext cx="159458" cy="166452"/>
            </a:xfrm>
            <a:custGeom>
              <a:avLst/>
              <a:gdLst/>
              <a:ahLst/>
              <a:cxnLst/>
              <a:rect l="l" t="t" r="r" b="b"/>
              <a:pathLst>
                <a:path w="1459" h="1523" extrusionOk="0">
                  <a:moveTo>
                    <a:pt x="28" y="1"/>
                  </a:moveTo>
                  <a:cubicBezTo>
                    <a:pt x="25" y="1"/>
                    <a:pt x="23" y="2"/>
                    <a:pt x="21" y="3"/>
                  </a:cubicBezTo>
                  <a:cubicBezTo>
                    <a:pt x="8" y="3"/>
                    <a:pt x="1" y="17"/>
                    <a:pt x="8" y="31"/>
                  </a:cubicBezTo>
                  <a:cubicBezTo>
                    <a:pt x="8" y="37"/>
                    <a:pt x="375" y="1148"/>
                    <a:pt x="1424" y="1522"/>
                  </a:cubicBezTo>
                  <a:lnTo>
                    <a:pt x="1431" y="1522"/>
                  </a:lnTo>
                  <a:cubicBezTo>
                    <a:pt x="1458" y="1515"/>
                    <a:pt x="1458" y="1488"/>
                    <a:pt x="1438" y="1481"/>
                  </a:cubicBezTo>
                  <a:cubicBezTo>
                    <a:pt x="410" y="1114"/>
                    <a:pt x="49" y="24"/>
                    <a:pt x="49" y="17"/>
                  </a:cubicBezTo>
                  <a:cubicBezTo>
                    <a:pt x="44" y="7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6667840" y="3721393"/>
              <a:ext cx="131588" cy="143173"/>
            </a:xfrm>
            <a:custGeom>
              <a:avLst/>
              <a:gdLst/>
              <a:ahLst/>
              <a:cxnLst/>
              <a:rect l="l" t="t" r="r" b="b"/>
              <a:pathLst>
                <a:path w="1204" h="1310" extrusionOk="0">
                  <a:moveTo>
                    <a:pt x="1177" y="1"/>
                  </a:moveTo>
                  <a:cubicBezTo>
                    <a:pt x="1169" y="1"/>
                    <a:pt x="1161" y="5"/>
                    <a:pt x="1159" y="16"/>
                  </a:cubicBezTo>
                  <a:cubicBezTo>
                    <a:pt x="948" y="560"/>
                    <a:pt x="539" y="1010"/>
                    <a:pt x="14" y="1269"/>
                  </a:cubicBezTo>
                  <a:cubicBezTo>
                    <a:pt x="1" y="1276"/>
                    <a:pt x="1" y="1289"/>
                    <a:pt x="1" y="1296"/>
                  </a:cubicBezTo>
                  <a:cubicBezTo>
                    <a:pt x="8" y="1303"/>
                    <a:pt x="14" y="1310"/>
                    <a:pt x="21" y="1310"/>
                  </a:cubicBezTo>
                  <a:lnTo>
                    <a:pt x="28" y="1303"/>
                  </a:lnTo>
                  <a:cubicBezTo>
                    <a:pt x="566" y="1044"/>
                    <a:pt x="982" y="588"/>
                    <a:pt x="1200" y="29"/>
                  </a:cubicBezTo>
                  <a:cubicBezTo>
                    <a:pt x="1204" y="12"/>
                    <a:pt x="1190" y="1"/>
                    <a:pt x="117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6871890" y="4020745"/>
              <a:ext cx="166671" cy="54537"/>
            </a:xfrm>
            <a:custGeom>
              <a:avLst/>
              <a:gdLst/>
              <a:ahLst/>
              <a:cxnLst/>
              <a:rect l="l" t="t" r="r" b="b"/>
              <a:pathLst>
                <a:path w="1525" h="499" extrusionOk="0">
                  <a:moveTo>
                    <a:pt x="1498" y="0"/>
                  </a:moveTo>
                  <a:cubicBezTo>
                    <a:pt x="1496" y="0"/>
                    <a:pt x="1494" y="0"/>
                    <a:pt x="1492" y="1"/>
                  </a:cubicBezTo>
                  <a:lnTo>
                    <a:pt x="21" y="457"/>
                  </a:lnTo>
                  <a:cubicBezTo>
                    <a:pt x="7" y="464"/>
                    <a:pt x="0" y="471"/>
                    <a:pt x="7" y="485"/>
                  </a:cubicBezTo>
                  <a:cubicBezTo>
                    <a:pt x="7" y="491"/>
                    <a:pt x="14" y="498"/>
                    <a:pt x="27" y="498"/>
                  </a:cubicBezTo>
                  <a:lnTo>
                    <a:pt x="34" y="498"/>
                  </a:lnTo>
                  <a:lnTo>
                    <a:pt x="1505" y="42"/>
                  </a:lnTo>
                  <a:cubicBezTo>
                    <a:pt x="1524" y="36"/>
                    <a:pt x="1520" y="0"/>
                    <a:pt x="149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6937137" y="4051019"/>
              <a:ext cx="85904" cy="62952"/>
            </a:xfrm>
            <a:custGeom>
              <a:avLst/>
              <a:gdLst/>
              <a:ahLst/>
              <a:cxnLst/>
              <a:rect l="l" t="t" r="r" b="b"/>
              <a:pathLst>
                <a:path w="786" h="576" extrusionOk="0">
                  <a:moveTo>
                    <a:pt x="37" y="0"/>
                  </a:moveTo>
                  <a:cubicBezTo>
                    <a:pt x="16" y="0"/>
                    <a:pt x="0" y="26"/>
                    <a:pt x="23" y="37"/>
                  </a:cubicBezTo>
                  <a:lnTo>
                    <a:pt x="752" y="575"/>
                  </a:lnTo>
                  <a:lnTo>
                    <a:pt x="765" y="575"/>
                  </a:lnTo>
                  <a:cubicBezTo>
                    <a:pt x="772" y="575"/>
                    <a:pt x="772" y="575"/>
                    <a:pt x="779" y="569"/>
                  </a:cubicBezTo>
                  <a:cubicBezTo>
                    <a:pt x="786" y="562"/>
                    <a:pt x="786" y="548"/>
                    <a:pt x="779" y="541"/>
                  </a:cubicBezTo>
                  <a:lnTo>
                    <a:pt x="50" y="3"/>
                  </a:lnTo>
                  <a:cubicBezTo>
                    <a:pt x="46" y="1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6925443" y="3714070"/>
              <a:ext cx="4590" cy="245034"/>
            </a:xfrm>
            <a:custGeom>
              <a:avLst/>
              <a:gdLst/>
              <a:ahLst/>
              <a:cxnLst/>
              <a:rect l="l" t="t" r="r" b="b"/>
              <a:pathLst>
                <a:path w="42" h="2242" extrusionOk="0">
                  <a:moveTo>
                    <a:pt x="21" y="1"/>
                  </a:moveTo>
                  <a:cubicBezTo>
                    <a:pt x="11" y="1"/>
                    <a:pt x="1" y="8"/>
                    <a:pt x="1" y="21"/>
                  </a:cubicBezTo>
                  <a:lnTo>
                    <a:pt x="1" y="2221"/>
                  </a:lnTo>
                  <a:cubicBezTo>
                    <a:pt x="1" y="2235"/>
                    <a:pt x="7" y="2242"/>
                    <a:pt x="21" y="2242"/>
                  </a:cubicBezTo>
                  <a:cubicBezTo>
                    <a:pt x="35" y="2242"/>
                    <a:pt x="41" y="2235"/>
                    <a:pt x="41" y="2221"/>
                  </a:cubicBezTo>
                  <a:lnTo>
                    <a:pt x="41" y="21"/>
                  </a:lnTo>
                  <a:cubicBezTo>
                    <a:pt x="41" y="8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6924131" y="3697676"/>
              <a:ext cx="46777" cy="245799"/>
            </a:xfrm>
            <a:custGeom>
              <a:avLst/>
              <a:gdLst/>
              <a:ahLst/>
              <a:cxnLst/>
              <a:rect l="l" t="t" r="r" b="b"/>
              <a:pathLst>
                <a:path w="428" h="2249" extrusionOk="0">
                  <a:moveTo>
                    <a:pt x="373" y="1"/>
                  </a:moveTo>
                  <a:cubicBezTo>
                    <a:pt x="360" y="1"/>
                    <a:pt x="353" y="15"/>
                    <a:pt x="353" y="21"/>
                  </a:cubicBezTo>
                  <a:cubicBezTo>
                    <a:pt x="353" y="35"/>
                    <a:pt x="387" y="914"/>
                    <a:pt x="353" y="1602"/>
                  </a:cubicBezTo>
                  <a:cubicBezTo>
                    <a:pt x="333" y="1969"/>
                    <a:pt x="237" y="2112"/>
                    <a:pt x="162" y="2174"/>
                  </a:cubicBezTo>
                  <a:cubicBezTo>
                    <a:pt x="134" y="2196"/>
                    <a:pt x="97" y="2209"/>
                    <a:pt x="61" y="2209"/>
                  </a:cubicBezTo>
                  <a:cubicBezTo>
                    <a:pt x="54" y="2209"/>
                    <a:pt x="47" y="2209"/>
                    <a:pt x="40" y="2208"/>
                  </a:cubicBezTo>
                  <a:cubicBezTo>
                    <a:pt x="38" y="2207"/>
                    <a:pt x="36" y="2207"/>
                    <a:pt x="34" y="2207"/>
                  </a:cubicBezTo>
                  <a:cubicBezTo>
                    <a:pt x="11" y="2207"/>
                    <a:pt x="1" y="2242"/>
                    <a:pt x="26" y="2249"/>
                  </a:cubicBezTo>
                  <a:lnTo>
                    <a:pt x="53" y="2249"/>
                  </a:lnTo>
                  <a:cubicBezTo>
                    <a:pt x="101" y="2249"/>
                    <a:pt x="149" y="2235"/>
                    <a:pt x="190" y="2208"/>
                  </a:cubicBezTo>
                  <a:cubicBezTo>
                    <a:pt x="312" y="2112"/>
                    <a:pt x="380" y="1915"/>
                    <a:pt x="394" y="1602"/>
                  </a:cubicBezTo>
                  <a:cubicBezTo>
                    <a:pt x="428" y="914"/>
                    <a:pt x="394" y="28"/>
                    <a:pt x="394" y="21"/>
                  </a:cubicBezTo>
                  <a:cubicBezTo>
                    <a:pt x="394" y="8"/>
                    <a:pt x="380" y="1"/>
                    <a:pt x="373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>
              <a:off x="4251493" y="4273866"/>
              <a:ext cx="253231" cy="221973"/>
            </a:xfrm>
            <a:custGeom>
              <a:avLst/>
              <a:gdLst/>
              <a:ahLst/>
              <a:cxnLst/>
              <a:rect l="l" t="t" r="r" b="b"/>
              <a:pathLst>
                <a:path w="2317" h="2031" extrusionOk="0">
                  <a:moveTo>
                    <a:pt x="287" y="1"/>
                  </a:moveTo>
                  <a:lnTo>
                    <a:pt x="1" y="2031"/>
                  </a:lnTo>
                  <a:lnTo>
                    <a:pt x="1942" y="1853"/>
                  </a:lnTo>
                  <a:lnTo>
                    <a:pt x="2316" y="512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4171163" y="4476385"/>
              <a:ext cx="292576" cy="597065"/>
            </a:xfrm>
            <a:custGeom>
              <a:avLst/>
              <a:gdLst/>
              <a:ahLst/>
              <a:cxnLst/>
              <a:rect l="l" t="t" r="r" b="b"/>
              <a:pathLst>
                <a:path w="2677" h="5463" extrusionOk="0">
                  <a:moveTo>
                    <a:pt x="2677" y="0"/>
                  </a:moveTo>
                  <a:lnTo>
                    <a:pt x="736" y="178"/>
                  </a:lnTo>
                  <a:lnTo>
                    <a:pt x="0" y="5463"/>
                  </a:lnTo>
                  <a:lnTo>
                    <a:pt x="1124" y="546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4634126" y="4477916"/>
              <a:ext cx="229405" cy="595535"/>
            </a:xfrm>
            <a:custGeom>
              <a:avLst/>
              <a:gdLst/>
              <a:ahLst/>
              <a:cxnLst/>
              <a:rect l="l" t="t" r="r" b="b"/>
              <a:pathLst>
                <a:path w="2099" h="5449" extrusionOk="0">
                  <a:moveTo>
                    <a:pt x="1840" y="0"/>
                  </a:moveTo>
                  <a:lnTo>
                    <a:pt x="1" y="170"/>
                  </a:lnTo>
                  <a:lnTo>
                    <a:pt x="981" y="5449"/>
                  </a:lnTo>
                  <a:lnTo>
                    <a:pt x="2098" y="5449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4605163" y="4338677"/>
              <a:ext cx="230061" cy="157928"/>
            </a:xfrm>
            <a:custGeom>
              <a:avLst/>
              <a:gdLst/>
              <a:ahLst/>
              <a:cxnLst/>
              <a:rect l="l" t="t" r="r" b="b"/>
              <a:pathLst>
                <a:path w="2105" h="1445" extrusionOk="0">
                  <a:moveTo>
                    <a:pt x="0" y="0"/>
                  </a:moveTo>
                  <a:lnTo>
                    <a:pt x="266" y="1444"/>
                  </a:lnTo>
                  <a:lnTo>
                    <a:pt x="2105" y="1274"/>
                  </a:lnTo>
                  <a:lnTo>
                    <a:pt x="204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5089001" y="3694725"/>
              <a:ext cx="194431" cy="213011"/>
            </a:xfrm>
            <a:custGeom>
              <a:avLst/>
              <a:gdLst/>
              <a:ahLst/>
              <a:cxnLst/>
              <a:rect l="l" t="t" r="r" b="b"/>
              <a:pathLst>
                <a:path w="1779" h="1949" extrusionOk="0">
                  <a:moveTo>
                    <a:pt x="1022" y="1"/>
                  </a:moveTo>
                  <a:lnTo>
                    <a:pt x="0" y="757"/>
                  </a:lnTo>
                  <a:cubicBezTo>
                    <a:pt x="0" y="757"/>
                    <a:pt x="443" y="1697"/>
                    <a:pt x="933" y="1949"/>
                  </a:cubicBezTo>
                  <a:cubicBezTo>
                    <a:pt x="1002" y="1901"/>
                    <a:pt x="1444" y="1199"/>
                    <a:pt x="1778" y="1063"/>
                  </a:cubicBezTo>
                  <a:cubicBezTo>
                    <a:pt x="1628" y="893"/>
                    <a:pt x="1274" y="287"/>
                    <a:pt x="1274" y="287"/>
                  </a:cubicBezTo>
                  <a:cubicBezTo>
                    <a:pt x="1206" y="178"/>
                    <a:pt x="1124" y="82"/>
                    <a:pt x="1022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4258159" y="5038367"/>
              <a:ext cx="52242" cy="84265"/>
            </a:xfrm>
            <a:custGeom>
              <a:avLst/>
              <a:gdLst/>
              <a:ahLst/>
              <a:cxnLst/>
              <a:rect l="l" t="t" r="r" b="b"/>
              <a:pathLst>
                <a:path w="478" h="771" extrusionOk="0">
                  <a:moveTo>
                    <a:pt x="410" y="1"/>
                  </a:moveTo>
                  <a:lnTo>
                    <a:pt x="410" y="1"/>
                  </a:lnTo>
                  <a:cubicBezTo>
                    <a:pt x="171" y="246"/>
                    <a:pt x="1" y="484"/>
                    <a:pt x="8" y="771"/>
                  </a:cubicBezTo>
                  <a:lnTo>
                    <a:pt x="369" y="771"/>
                  </a:lnTo>
                  <a:cubicBezTo>
                    <a:pt x="369" y="771"/>
                    <a:pt x="478" y="151"/>
                    <a:pt x="410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4014000" y="5026455"/>
              <a:ext cx="288969" cy="98363"/>
            </a:xfrm>
            <a:custGeom>
              <a:avLst/>
              <a:gdLst/>
              <a:ahLst/>
              <a:cxnLst/>
              <a:rect l="l" t="t" r="r" b="b"/>
              <a:pathLst>
                <a:path w="2644" h="900" extrusionOk="0">
                  <a:moveTo>
                    <a:pt x="1520" y="1"/>
                  </a:moveTo>
                  <a:cubicBezTo>
                    <a:pt x="1152" y="42"/>
                    <a:pt x="750" y="62"/>
                    <a:pt x="301" y="151"/>
                  </a:cubicBezTo>
                  <a:cubicBezTo>
                    <a:pt x="198" y="164"/>
                    <a:pt x="96" y="192"/>
                    <a:pt x="1" y="232"/>
                  </a:cubicBezTo>
                  <a:cubicBezTo>
                    <a:pt x="83" y="450"/>
                    <a:pt x="151" y="668"/>
                    <a:pt x="192" y="900"/>
                  </a:cubicBezTo>
                  <a:cubicBezTo>
                    <a:pt x="859" y="900"/>
                    <a:pt x="1697" y="900"/>
                    <a:pt x="2242" y="886"/>
                  </a:cubicBezTo>
                  <a:cubicBezTo>
                    <a:pt x="2235" y="600"/>
                    <a:pt x="2405" y="362"/>
                    <a:pt x="2644" y="123"/>
                  </a:cubicBezTo>
                  <a:cubicBezTo>
                    <a:pt x="2637" y="96"/>
                    <a:pt x="2623" y="83"/>
                    <a:pt x="2603" y="83"/>
                  </a:cubicBezTo>
                  <a:cubicBezTo>
                    <a:pt x="2377" y="103"/>
                    <a:pt x="2199" y="111"/>
                    <a:pt x="2058" y="111"/>
                  </a:cubicBezTo>
                  <a:cubicBezTo>
                    <a:pt x="1533" y="111"/>
                    <a:pt x="1520" y="1"/>
                    <a:pt x="152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3950064" y="5051810"/>
              <a:ext cx="84920" cy="72352"/>
            </a:xfrm>
            <a:custGeom>
              <a:avLst/>
              <a:gdLst/>
              <a:ahLst/>
              <a:cxnLst/>
              <a:rect l="l" t="t" r="r" b="b"/>
              <a:pathLst>
                <a:path w="777" h="662" extrusionOk="0">
                  <a:moveTo>
                    <a:pt x="586" y="0"/>
                  </a:moveTo>
                  <a:cubicBezTo>
                    <a:pt x="300" y="103"/>
                    <a:pt x="75" y="341"/>
                    <a:pt x="0" y="641"/>
                  </a:cubicBezTo>
                  <a:cubicBezTo>
                    <a:pt x="191" y="654"/>
                    <a:pt x="470" y="661"/>
                    <a:pt x="777" y="661"/>
                  </a:cubicBezTo>
                  <a:cubicBezTo>
                    <a:pt x="736" y="436"/>
                    <a:pt x="674" y="212"/>
                    <a:pt x="586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4151708" y="5025908"/>
              <a:ext cx="20984" cy="41640"/>
            </a:xfrm>
            <a:custGeom>
              <a:avLst/>
              <a:gdLst/>
              <a:ahLst/>
              <a:cxnLst/>
              <a:rect l="l" t="t" r="r" b="b"/>
              <a:pathLst>
                <a:path w="192" h="381" extrusionOk="0">
                  <a:moveTo>
                    <a:pt x="25" y="1"/>
                  </a:moveTo>
                  <a:cubicBezTo>
                    <a:pt x="18" y="1"/>
                    <a:pt x="11" y="2"/>
                    <a:pt x="8" y="6"/>
                  </a:cubicBezTo>
                  <a:cubicBezTo>
                    <a:pt x="1" y="19"/>
                    <a:pt x="1" y="33"/>
                    <a:pt x="8" y="40"/>
                  </a:cubicBezTo>
                  <a:cubicBezTo>
                    <a:pt x="96" y="122"/>
                    <a:pt x="151" y="237"/>
                    <a:pt x="151" y="353"/>
                  </a:cubicBezTo>
                  <a:cubicBezTo>
                    <a:pt x="151" y="367"/>
                    <a:pt x="158" y="374"/>
                    <a:pt x="171" y="380"/>
                  </a:cubicBezTo>
                  <a:lnTo>
                    <a:pt x="171" y="374"/>
                  </a:lnTo>
                  <a:cubicBezTo>
                    <a:pt x="185" y="374"/>
                    <a:pt x="192" y="360"/>
                    <a:pt x="192" y="346"/>
                  </a:cubicBezTo>
                  <a:cubicBezTo>
                    <a:pt x="192" y="217"/>
                    <a:pt x="137" y="94"/>
                    <a:pt x="42" y="6"/>
                  </a:cubicBezTo>
                  <a:cubicBezTo>
                    <a:pt x="38" y="2"/>
                    <a:pt x="32" y="1"/>
                    <a:pt x="2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4110505" y="5028968"/>
              <a:ext cx="28744" cy="42296"/>
            </a:xfrm>
            <a:custGeom>
              <a:avLst/>
              <a:gdLst/>
              <a:ahLst/>
              <a:cxnLst/>
              <a:rect l="l" t="t" r="r" b="b"/>
              <a:pathLst>
                <a:path w="263" h="387" extrusionOk="0">
                  <a:moveTo>
                    <a:pt x="38" y="1"/>
                  </a:moveTo>
                  <a:cubicBezTo>
                    <a:pt x="17" y="1"/>
                    <a:pt x="1" y="40"/>
                    <a:pt x="24" y="46"/>
                  </a:cubicBezTo>
                  <a:cubicBezTo>
                    <a:pt x="140" y="100"/>
                    <a:pt x="208" y="230"/>
                    <a:pt x="194" y="359"/>
                  </a:cubicBezTo>
                  <a:cubicBezTo>
                    <a:pt x="194" y="373"/>
                    <a:pt x="201" y="380"/>
                    <a:pt x="215" y="387"/>
                  </a:cubicBezTo>
                  <a:lnTo>
                    <a:pt x="221" y="387"/>
                  </a:lnTo>
                  <a:cubicBezTo>
                    <a:pt x="235" y="387"/>
                    <a:pt x="242" y="380"/>
                    <a:pt x="249" y="366"/>
                  </a:cubicBezTo>
                  <a:cubicBezTo>
                    <a:pt x="262" y="216"/>
                    <a:pt x="180" y="73"/>
                    <a:pt x="51" y="5"/>
                  </a:cubicBezTo>
                  <a:cubicBezTo>
                    <a:pt x="47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4073564" y="5034652"/>
              <a:ext cx="30711" cy="37378"/>
            </a:xfrm>
            <a:custGeom>
              <a:avLst/>
              <a:gdLst/>
              <a:ahLst/>
              <a:cxnLst/>
              <a:rect l="l" t="t" r="r" b="b"/>
              <a:pathLst>
                <a:path w="281" h="342" extrusionOk="0">
                  <a:moveTo>
                    <a:pt x="35" y="1"/>
                  </a:moveTo>
                  <a:cubicBezTo>
                    <a:pt x="21" y="1"/>
                    <a:pt x="8" y="8"/>
                    <a:pt x="8" y="21"/>
                  </a:cubicBezTo>
                  <a:cubicBezTo>
                    <a:pt x="1" y="35"/>
                    <a:pt x="14" y="48"/>
                    <a:pt x="28" y="48"/>
                  </a:cubicBezTo>
                  <a:cubicBezTo>
                    <a:pt x="151" y="76"/>
                    <a:pt x="232" y="192"/>
                    <a:pt x="219" y="314"/>
                  </a:cubicBezTo>
                  <a:cubicBezTo>
                    <a:pt x="219" y="328"/>
                    <a:pt x="232" y="341"/>
                    <a:pt x="246" y="341"/>
                  </a:cubicBezTo>
                  <a:cubicBezTo>
                    <a:pt x="253" y="341"/>
                    <a:pt x="266" y="335"/>
                    <a:pt x="266" y="321"/>
                  </a:cubicBezTo>
                  <a:cubicBezTo>
                    <a:pt x="280" y="171"/>
                    <a:pt x="185" y="35"/>
                    <a:pt x="35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4724183" y="5038367"/>
              <a:ext cx="52242" cy="84265"/>
            </a:xfrm>
            <a:custGeom>
              <a:avLst/>
              <a:gdLst/>
              <a:ahLst/>
              <a:cxnLst/>
              <a:rect l="l" t="t" r="r" b="b"/>
              <a:pathLst>
                <a:path w="478" h="771" extrusionOk="0">
                  <a:moveTo>
                    <a:pt x="69" y="1"/>
                  </a:moveTo>
                  <a:lnTo>
                    <a:pt x="69" y="1"/>
                  </a:lnTo>
                  <a:cubicBezTo>
                    <a:pt x="1" y="151"/>
                    <a:pt x="110" y="771"/>
                    <a:pt x="110" y="771"/>
                  </a:cubicBezTo>
                  <a:lnTo>
                    <a:pt x="464" y="771"/>
                  </a:lnTo>
                  <a:cubicBezTo>
                    <a:pt x="478" y="484"/>
                    <a:pt x="300" y="246"/>
                    <a:pt x="6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4731614" y="5026455"/>
              <a:ext cx="288969" cy="98363"/>
            </a:xfrm>
            <a:custGeom>
              <a:avLst/>
              <a:gdLst/>
              <a:ahLst/>
              <a:cxnLst/>
              <a:rect l="l" t="t" r="r" b="b"/>
              <a:pathLst>
                <a:path w="2644" h="900" extrusionOk="0">
                  <a:moveTo>
                    <a:pt x="1125" y="1"/>
                  </a:moveTo>
                  <a:cubicBezTo>
                    <a:pt x="1125" y="1"/>
                    <a:pt x="1112" y="111"/>
                    <a:pt x="587" y="111"/>
                  </a:cubicBezTo>
                  <a:cubicBezTo>
                    <a:pt x="446" y="111"/>
                    <a:pt x="267" y="103"/>
                    <a:pt x="42" y="83"/>
                  </a:cubicBezTo>
                  <a:cubicBezTo>
                    <a:pt x="21" y="83"/>
                    <a:pt x="15" y="96"/>
                    <a:pt x="1" y="123"/>
                  </a:cubicBezTo>
                  <a:cubicBezTo>
                    <a:pt x="232" y="362"/>
                    <a:pt x="410" y="600"/>
                    <a:pt x="396" y="886"/>
                  </a:cubicBezTo>
                  <a:cubicBezTo>
                    <a:pt x="948" y="900"/>
                    <a:pt x="1779" y="900"/>
                    <a:pt x="2453" y="900"/>
                  </a:cubicBezTo>
                  <a:cubicBezTo>
                    <a:pt x="2494" y="668"/>
                    <a:pt x="2555" y="450"/>
                    <a:pt x="2644" y="232"/>
                  </a:cubicBezTo>
                  <a:cubicBezTo>
                    <a:pt x="2541" y="192"/>
                    <a:pt x="2439" y="164"/>
                    <a:pt x="2337" y="151"/>
                  </a:cubicBezTo>
                  <a:cubicBezTo>
                    <a:pt x="1894" y="62"/>
                    <a:pt x="1493" y="42"/>
                    <a:pt x="11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4999600" y="5051810"/>
              <a:ext cx="85795" cy="72352"/>
            </a:xfrm>
            <a:custGeom>
              <a:avLst/>
              <a:gdLst/>
              <a:ahLst/>
              <a:cxnLst/>
              <a:rect l="l" t="t" r="r" b="b"/>
              <a:pathLst>
                <a:path w="785" h="662" extrusionOk="0">
                  <a:moveTo>
                    <a:pt x="192" y="0"/>
                  </a:moveTo>
                  <a:cubicBezTo>
                    <a:pt x="110" y="212"/>
                    <a:pt x="42" y="436"/>
                    <a:pt x="1" y="661"/>
                  </a:cubicBezTo>
                  <a:cubicBezTo>
                    <a:pt x="314" y="661"/>
                    <a:pt x="587" y="654"/>
                    <a:pt x="784" y="641"/>
                  </a:cubicBezTo>
                  <a:cubicBezTo>
                    <a:pt x="702" y="341"/>
                    <a:pt x="485" y="103"/>
                    <a:pt x="192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4861891" y="5026127"/>
              <a:ext cx="21749" cy="41422"/>
            </a:xfrm>
            <a:custGeom>
              <a:avLst/>
              <a:gdLst/>
              <a:ahLst/>
              <a:cxnLst/>
              <a:rect l="l" t="t" r="r" b="b"/>
              <a:pathLst>
                <a:path w="199" h="379" extrusionOk="0">
                  <a:moveTo>
                    <a:pt x="171" y="0"/>
                  </a:moveTo>
                  <a:cubicBezTo>
                    <a:pt x="164" y="0"/>
                    <a:pt x="158" y="4"/>
                    <a:pt x="151" y="11"/>
                  </a:cubicBezTo>
                  <a:cubicBezTo>
                    <a:pt x="55" y="92"/>
                    <a:pt x="1" y="222"/>
                    <a:pt x="1" y="351"/>
                  </a:cubicBezTo>
                  <a:cubicBezTo>
                    <a:pt x="1" y="365"/>
                    <a:pt x="8" y="372"/>
                    <a:pt x="21" y="378"/>
                  </a:cubicBezTo>
                  <a:cubicBezTo>
                    <a:pt x="35" y="372"/>
                    <a:pt x="49" y="365"/>
                    <a:pt x="49" y="351"/>
                  </a:cubicBezTo>
                  <a:cubicBezTo>
                    <a:pt x="49" y="235"/>
                    <a:pt x="96" y="120"/>
                    <a:pt x="192" y="45"/>
                  </a:cubicBezTo>
                  <a:cubicBezTo>
                    <a:pt x="198" y="31"/>
                    <a:pt x="198" y="17"/>
                    <a:pt x="192" y="11"/>
                  </a:cubicBezTo>
                  <a:cubicBezTo>
                    <a:pt x="185" y="4"/>
                    <a:pt x="178" y="0"/>
                    <a:pt x="171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>
              <a:off x="4896209" y="5029078"/>
              <a:ext cx="27979" cy="42187"/>
            </a:xfrm>
            <a:custGeom>
              <a:avLst/>
              <a:gdLst/>
              <a:ahLst/>
              <a:cxnLst/>
              <a:rect l="l" t="t" r="r" b="b"/>
              <a:pathLst>
                <a:path w="256" h="386" extrusionOk="0">
                  <a:moveTo>
                    <a:pt x="224" y="1"/>
                  </a:moveTo>
                  <a:cubicBezTo>
                    <a:pt x="220" y="1"/>
                    <a:pt x="216" y="2"/>
                    <a:pt x="211" y="4"/>
                  </a:cubicBezTo>
                  <a:cubicBezTo>
                    <a:pt x="75" y="72"/>
                    <a:pt x="0" y="215"/>
                    <a:pt x="14" y="365"/>
                  </a:cubicBezTo>
                  <a:cubicBezTo>
                    <a:pt x="21" y="372"/>
                    <a:pt x="27" y="386"/>
                    <a:pt x="41" y="386"/>
                  </a:cubicBezTo>
                  <a:lnTo>
                    <a:pt x="48" y="386"/>
                  </a:lnTo>
                  <a:cubicBezTo>
                    <a:pt x="61" y="379"/>
                    <a:pt x="68" y="365"/>
                    <a:pt x="68" y="358"/>
                  </a:cubicBezTo>
                  <a:cubicBezTo>
                    <a:pt x="48" y="229"/>
                    <a:pt x="116" y="99"/>
                    <a:pt x="239" y="45"/>
                  </a:cubicBezTo>
                  <a:cubicBezTo>
                    <a:pt x="256" y="28"/>
                    <a:pt x="244" y="1"/>
                    <a:pt x="22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>
              <a:off x="4931183" y="5034652"/>
              <a:ext cx="30602" cy="37378"/>
            </a:xfrm>
            <a:custGeom>
              <a:avLst/>
              <a:gdLst/>
              <a:ahLst/>
              <a:cxnLst/>
              <a:rect l="l" t="t" r="r" b="b"/>
              <a:pathLst>
                <a:path w="280" h="342" extrusionOk="0">
                  <a:moveTo>
                    <a:pt x="246" y="1"/>
                  </a:moveTo>
                  <a:cubicBezTo>
                    <a:pt x="96" y="35"/>
                    <a:pt x="0" y="171"/>
                    <a:pt x="14" y="321"/>
                  </a:cubicBezTo>
                  <a:cubicBezTo>
                    <a:pt x="14" y="335"/>
                    <a:pt x="21" y="341"/>
                    <a:pt x="34" y="341"/>
                  </a:cubicBezTo>
                  <a:cubicBezTo>
                    <a:pt x="48" y="341"/>
                    <a:pt x="62" y="328"/>
                    <a:pt x="62" y="314"/>
                  </a:cubicBezTo>
                  <a:cubicBezTo>
                    <a:pt x="48" y="192"/>
                    <a:pt x="130" y="76"/>
                    <a:pt x="259" y="48"/>
                  </a:cubicBezTo>
                  <a:cubicBezTo>
                    <a:pt x="266" y="42"/>
                    <a:pt x="280" y="28"/>
                    <a:pt x="273" y="21"/>
                  </a:cubicBezTo>
                  <a:cubicBezTo>
                    <a:pt x="266" y="8"/>
                    <a:pt x="252" y="1"/>
                    <a:pt x="246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>
              <a:off x="4362424" y="3679862"/>
              <a:ext cx="436296" cy="84920"/>
            </a:xfrm>
            <a:custGeom>
              <a:avLst/>
              <a:gdLst/>
              <a:ahLst/>
              <a:cxnLst/>
              <a:rect l="l" t="t" r="r" b="b"/>
              <a:pathLst>
                <a:path w="3992" h="777" extrusionOk="0">
                  <a:moveTo>
                    <a:pt x="3903" y="0"/>
                  </a:moveTo>
                  <a:lnTo>
                    <a:pt x="232" y="35"/>
                  </a:lnTo>
                  <a:lnTo>
                    <a:pt x="1" y="777"/>
                  </a:lnTo>
                  <a:lnTo>
                    <a:pt x="1" y="777"/>
                  </a:lnTo>
                  <a:lnTo>
                    <a:pt x="3992" y="545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>
              <a:off x="4158485" y="3739426"/>
              <a:ext cx="751932" cy="705046"/>
            </a:xfrm>
            <a:custGeom>
              <a:avLst/>
              <a:gdLst/>
              <a:ahLst/>
              <a:cxnLst/>
              <a:rect l="l" t="t" r="r" b="b"/>
              <a:pathLst>
                <a:path w="6880" h="6451" extrusionOk="0">
                  <a:moveTo>
                    <a:pt x="5858" y="0"/>
                  </a:moveTo>
                  <a:lnTo>
                    <a:pt x="1867" y="232"/>
                  </a:lnTo>
                  <a:lnTo>
                    <a:pt x="0" y="6226"/>
                  </a:lnTo>
                  <a:lnTo>
                    <a:pt x="6880" y="6451"/>
                  </a:lnTo>
                  <a:lnTo>
                    <a:pt x="5858" y="0"/>
                  </a:lnTo>
                  <a:close/>
                </a:path>
              </a:pathLst>
            </a:custGeom>
            <a:solidFill>
              <a:srgbClr val="E5D8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>
              <a:off x="4266356" y="2678087"/>
              <a:ext cx="955216" cy="1113581"/>
            </a:xfrm>
            <a:custGeom>
              <a:avLst/>
              <a:gdLst/>
              <a:ahLst/>
              <a:cxnLst/>
              <a:rect l="l" t="t" r="r" b="b"/>
              <a:pathLst>
                <a:path w="8740" h="10189" extrusionOk="0">
                  <a:moveTo>
                    <a:pt x="795" y="1"/>
                  </a:moveTo>
                  <a:cubicBezTo>
                    <a:pt x="532" y="1"/>
                    <a:pt x="233" y="24"/>
                    <a:pt x="1" y="108"/>
                  </a:cubicBezTo>
                  <a:lnTo>
                    <a:pt x="389" y="9255"/>
                  </a:lnTo>
                  <a:lnTo>
                    <a:pt x="5164" y="9405"/>
                  </a:lnTo>
                  <a:lnTo>
                    <a:pt x="5205" y="7866"/>
                  </a:lnTo>
                  <a:lnTo>
                    <a:pt x="7520" y="10188"/>
                  </a:lnTo>
                  <a:lnTo>
                    <a:pt x="8740" y="9384"/>
                  </a:lnTo>
                  <a:cubicBezTo>
                    <a:pt x="8740" y="9384"/>
                    <a:pt x="6506" y="6122"/>
                    <a:pt x="5218" y="5570"/>
                  </a:cubicBezTo>
                  <a:cubicBezTo>
                    <a:pt x="4925" y="5452"/>
                    <a:pt x="4612" y="5393"/>
                    <a:pt x="4297" y="5393"/>
                  </a:cubicBezTo>
                  <a:cubicBezTo>
                    <a:pt x="4122" y="5393"/>
                    <a:pt x="3947" y="5411"/>
                    <a:pt x="3774" y="5448"/>
                  </a:cubicBezTo>
                  <a:cubicBezTo>
                    <a:pt x="3501" y="5555"/>
                    <a:pt x="3211" y="5610"/>
                    <a:pt x="2922" y="5610"/>
                  </a:cubicBezTo>
                  <a:cubicBezTo>
                    <a:pt x="2607" y="5610"/>
                    <a:pt x="2291" y="5545"/>
                    <a:pt x="1997" y="5414"/>
                  </a:cubicBezTo>
                  <a:lnTo>
                    <a:pt x="1411" y="40"/>
                  </a:lnTo>
                  <a:cubicBezTo>
                    <a:pt x="1411" y="40"/>
                    <a:pt x="1133" y="1"/>
                    <a:pt x="795" y="1"/>
                  </a:cubicBezTo>
                  <a:close/>
                </a:path>
              </a:pathLst>
            </a:custGeom>
            <a:solidFill>
              <a:srgbClr val="7CA9F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>
              <a:off x="4445050" y="3349689"/>
              <a:ext cx="322413" cy="299024"/>
            </a:xfrm>
            <a:custGeom>
              <a:avLst/>
              <a:gdLst/>
              <a:ahLst/>
              <a:cxnLst/>
              <a:rect l="l" t="t" r="r" b="b"/>
              <a:pathLst>
                <a:path w="2950" h="2736" extrusionOk="0">
                  <a:moveTo>
                    <a:pt x="1927" y="1"/>
                  </a:moveTo>
                  <a:cubicBezTo>
                    <a:pt x="1394" y="1"/>
                    <a:pt x="1308" y="937"/>
                    <a:pt x="1308" y="937"/>
                  </a:cubicBezTo>
                  <a:cubicBezTo>
                    <a:pt x="1308" y="937"/>
                    <a:pt x="891" y="233"/>
                    <a:pt x="565" y="233"/>
                  </a:cubicBezTo>
                  <a:cubicBezTo>
                    <a:pt x="456" y="233"/>
                    <a:pt x="357" y="312"/>
                    <a:pt x="287" y="522"/>
                  </a:cubicBezTo>
                  <a:cubicBezTo>
                    <a:pt x="1" y="1353"/>
                    <a:pt x="1213" y="2735"/>
                    <a:pt x="1213" y="2735"/>
                  </a:cubicBezTo>
                  <a:cubicBezTo>
                    <a:pt x="1213" y="2735"/>
                    <a:pt x="2950" y="522"/>
                    <a:pt x="2289" y="120"/>
                  </a:cubicBezTo>
                  <a:cubicBezTo>
                    <a:pt x="2150" y="36"/>
                    <a:pt x="2030" y="1"/>
                    <a:pt x="1927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>
              <a:off x="4433902" y="2878966"/>
              <a:ext cx="183939" cy="66996"/>
            </a:xfrm>
            <a:custGeom>
              <a:avLst/>
              <a:gdLst/>
              <a:ahLst/>
              <a:cxnLst/>
              <a:rect l="l" t="t" r="r" b="b"/>
              <a:pathLst>
                <a:path w="1683" h="613" extrusionOk="0">
                  <a:moveTo>
                    <a:pt x="1032" y="0"/>
                  </a:moveTo>
                  <a:cubicBezTo>
                    <a:pt x="655" y="0"/>
                    <a:pt x="283" y="109"/>
                    <a:pt x="0" y="354"/>
                  </a:cubicBezTo>
                  <a:cubicBezTo>
                    <a:pt x="130" y="497"/>
                    <a:pt x="314" y="592"/>
                    <a:pt x="511" y="613"/>
                  </a:cubicBezTo>
                  <a:lnTo>
                    <a:pt x="1145" y="572"/>
                  </a:lnTo>
                  <a:cubicBezTo>
                    <a:pt x="1335" y="531"/>
                    <a:pt x="1506" y="415"/>
                    <a:pt x="1615" y="252"/>
                  </a:cubicBezTo>
                  <a:cubicBezTo>
                    <a:pt x="1642" y="204"/>
                    <a:pt x="1662" y="156"/>
                    <a:pt x="1683" y="109"/>
                  </a:cubicBezTo>
                  <a:cubicBezTo>
                    <a:pt x="1476" y="38"/>
                    <a:pt x="1253" y="0"/>
                    <a:pt x="1032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>
              <a:off x="4407890" y="2787270"/>
              <a:ext cx="218148" cy="130386"/>
            </a:xfrm>
            <a:custGeom>
              <a:avLst/>
              <a:gdLst/>
              <a:ahLst/>
              <a:cxnLst/>
              <a:rect l="l" t="t" r="r" b="b"/>
              <a:pathLst>
                <a:path w="1996" h="1193" extrusionOk="0">
                  <a:moveTo>
                    <a:pt x="887" y="0"/>
                  </a:moveTo>
                  <a:cubicBezTo>
                    <a:pt x="864" y="0"/>
                    <a:pt x="841" y="3"/>
                    <a:pt x="817" y="8"/>
                  </a:cubicBezTo>
                  <a:cubicBezTo>
                    <a:pt x="599" y="55"/>
                    <a:pt x="497" y="301"/>
                    <a:pt x="620" y="491"/>
                  </a:cubicBezTo>
                  <a:cubicBezTo>
                    <a:pt x="527" y="392"/>
                    <a:pt x="417" y="276"/>
                    <a:pt x="286" y="276"/>
                  </a:cubicBezTo>
                  <a:cubicBezTo>
                    <a:pt x="273" y="276"/>
                    <a:pt x="259" y="278"/>
                    <a:pt x="245" y="280"/>
                  </a:cubicBezTo>
                  <a:cubicBezTo>
                    <a:pt x="164" y="294"/>
                    <a:pt x="89" y="355"/>
                    <a:pt x="55" y="430"/>
                  </a:cubicBezTo>
                  <a:cubicBezTo>
                    <a:pt x="14" y="505"/>
                    <a:pt x="0" y="593"/>
                    <a:pt x="7" y="675"/>
                  </a:cubicBezTo>
                  <a:cubicBezTo>
                    <a:pt x="20" y="873"/>
                    <a:pt x="102" y="1057"/>
                    <a:pt x="238" y="1193"/>
                  </a:cubicBezTo>
                  <a:cubicBezTo>
                    <a:pt x="516" y="953"/>
                    <a:pt x="888" y="845"/>
                    <a:pt x="1266" y="845"/>
                  </a:cubicBezTo>
                  <a:cubicBezTo>
                    <a:pt x="1491" y="845"/>
                    <a:pt x="1717" y="883"/>
                    <a:pt x="1928" y="954"/>
                  </a:cubicBezTo>
                  <a:cubicBezTo>
                    <a:pt x="1982" y="818"/>
                    <a:pt x="1996" y="675"/>
                    <a:pt x="1968" y="532"/>
                  </a:cubicBezTo>
                  <a:cubicBezTo>
                    <a:pt x="1948" y="403"/>
                    <a:pt x="1894" y="287"/>
                    <a:pt x="1798" y="198"/>
                  </a:cubicBezTo>
                  <a:cubicBezTo>
                    <a:pt x="1723" y="128"/>
                    <a:pt x="1625" y="88"/>
                    <a:pt x="1524" y="88"/>
                  </a:cubicBezTo>
                  <a:cubicBezTo>
                    <a:pt x="1497" y="88"/>
                    <a:pt x="1471" y="91"/>
                    <a:pt x="1444" y="96"/>
                  </a:cubicBezTo>
                  <a:cubicBezTo>
                    <a:pt x="1317" y="123"/>
                    <a:pt x="1222" y="229"/>
                    <a:pt x="1206" y="356"/>
                  </a:cubicBezTo>
                  <a:lnTo>
                    <a:pt x="1206" y="356"/>
                  </a:lnTo>
                  <a:cubicBezTo>
                    <a:pt x="1227" y="164"/>
                    <a:pt x="1073" y="0"/>
                    <a:pt x="887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>
              <a:off x="4373026" y="2984106"/>
              <a:ext cx="386240" cy="261865"/>
            </a:xfrm>
            <a:custGeom>
              <a:avLst/>
              <a:gdLst/>
              <a:ahLst/>
              <a:cxnLst/>
              <a:rect l="l" t="t" r="r" b="b"/>
              <a:pathLst>
                <a:path w="3534" h="2396" extrusionOk="0">
                  <a:moveTo>
                    <a:pt x="1787" y="0"/>
                  </a:moveTo>
                  <a:cubicBezTo>
                    <a:pt x="1206" y="0"/>
                    <a:pt x="538" y="214"/>
                    <a:pt x="74" y="992"/>
                  </a:cubicBezTo>
                  <a:cubicBezTo>
                    <a:pt x="74" y="992"/>
                    <a:pt x="0" y="2396"/>
                    <a:pt x="1720" y="2396"/>
                  </a:cubicBezTo>
                  <a:cubicBezTo>
                    <a:pt x="1737" y="2396"/>
                    <a:pt x="1753" y="2396"/>
                    <a:pt x="1770" y="2396"/>
                  </a:cubicBezTo>
                  <a:cubicBezTo>
                    <a:pt x="3534" y="2362"/>
                    <a:pt x="3030" y="366"/>
                    <a:pt x="3016" y="311"/>
                  </a:cubicBezTo>
                  <a:cubicBezTo>
                    <a:pt x="3005" y="279"/>
                    <a:pt x="2452" y="0"/>
                    <a:pt x="1787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>
              <a:off x="4514341" y="3202691"/>
              <a:ext cx="111697" cy="61860"/>
            </a:xfrm>
            <a:custGeom>
              <a:avLst/>
              <a:gdLst/>
              <a:ahLst/>
              <a:cxnLst/>
              <a:rect l="l" t="t" r="r" b="b"/>
              <a:pathLst>
                <a:path w="1022" h="566" extrusionOk="0">
                  <a:moveTo>
                    <a:pt x="1022" y="1"/>
                  </a:moveTo>
                  <a:lnTo>
                    <a:pt x="0" y="7"/>
                  </a:lnTo>
                  <a:lnTo>
                    <a:pt x="75" y="566"/>
                  </a:lnTo>
                  <a:lnTo>
                    <a:pt x="981" y="42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>
              <a:off x="4522429" y="3248812"/>
              <a:ext cx="99128" cy="43280"/>
            </a:xfrm>
            <a:custGeom>
              <a:avLst/>
              <a:gdLst/>
              <a:ahLst/>
              <a:cxnLst/>
              <a:rect l="l" t="t" r="r" b="b"/>
              <a:pathLst>
                <a:path w="907" h="396" extrusionOk="0">
                  <a:moveTo>
                    <a:pt x="907" y="1"/>
                  </a:moveTo>
                  <a:lnTo>
                    <a:pt x="1" y="144"/>
                  </a:lnTo>
                  <a:lnTo>
                    <a:pt x="21" y="321"/>
                  </a:lnTo>
                  <a:cubicBezTo>
                    <a:pt x="130" y="362"/>
                    <a:pt x="239" y="382"/>
                    <a:pt x="355" y="389"/>
                  </a:cubicBezTo>
                  <a:cubicBezTo>
                    <a:pt x="412" y="394"/>
                    <a:pt x="469" y="396"/>
                    <a:pt x="525" y="396"/>
                  </a:cubicBezTo>
                  <a:cubicBezTo>
                    <a:pt x="639" y="396"/>
                    <a:pt x="752" y="387"/>
                    <a:pt x="866" y="369"/>
                  </a:cubicBezTo>
                  <a:lnTo>
                    <a:pt x="907" y="1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>
              <a:off x="4400349" y="2920388"/>
              <a:ext cx="288969" cy="327112"/>
            </a:xfrm>
            <a:custGeom>
              <a:avLst/>
              <a:gdLst/>
              <a:ahLst/>
              <a:cxnLst/>
              <a:rect l="l" t="t" r="r" b="b"/>
              <a:pathLst>
                <a:path w="2644" h="2993" extrusionOk="0">
                  <a:moveTo>
                    <a:pt x="1265" y="0"/>
                  </a:moveTo>
                  <a:cubicBezTo>
                    <a:pt x="1221" y="0"/>
                    <a:pt x="1176" y="3"/>
                    <a:pt x="1132" y="9"/>
                  </a:cubicBezTo>
                  <a:cubicBezTo>
                    <a:pt x="457" y="97"/>
                    <a:pt x="1" y="833"/>
                    <a:pt x="110" y="1650"/>
                  </a:cubicBezTo>
                  <a:cubicBezTo>
                    <a:pt x="210" y="2402"/>
                    <a:pt x="581" y="2992"/>
                    <a:pt x="1313" y="2992"/>
                  </a:cubicBezTo>
                  <a:cubicBezTo>
                    <a:pt x="1377" y="2992"/>
                    <a:pt x="1443" y="2988"/>
                    <a:pt x="1513" y="2979"/>
                  </a:cubicBezTo>
                  <a:cubicBezTo>
                    <a:pt x="2460" y="2856"/>
                    <a:pt x="2644" y="2161"/>
                    <a:pt x="2535" y="1337"/>
                  </a:cubicBezTo>
                  <a:cubicBezTo>
                    <a:pt x="2439" y="568"/>
                    <a:pt x="1887" y="0"/>
                    <a:pt x="1265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>
              <a:off x="4382534" y="3090666"/>
              <a:ext cx="74537" cy="84811"/>
            </a:xfrm>
            <a:custGeom>
              <a:avLst/>
              <a:gdLst/>
              <a:ahLst/>
              <a:cxnLst/>
              <a:rect l="l" t="t" r="r" b="b"/>
              <a:pathLst>
                <a:path w="682" h="776" extrusionOk="0">
                  <a:moveTo>
                    <a:pt x="332" y="1"/>
                  </a:moveTo>
                  <a:cubicBezTo>
                    <a:pt x="319" y="1"/>
                    <a:pt x="306" y="2"/>
                    <a:pt x="293" y="4"/>
                  </a:cubicBezTo>
                  <a:cubicBezTo>
                    <a:pt x="123" y="31"/>
                    <a:pt x="0" y="222"/>
                    <a:pt x="28" y="433"/>
                  </a:cubicBezTo>
                  <a:cubicBezTo>
                    <a:pt x="53" y="625"/>
                    <a:pt x="200" y="775"/>
                    <a:pt x="364" y="775"/>
                  </a:cubicBezTo>
                  <a:cubicBezTo>
                    <a:pt x="375" y="775"/>
                    <a:pt x="385" y="775"/>
                    <a:pt x="396" y="774"/>
                  </a:cubicBezTo>
                  <a:cubicBezTo>
                    <a:pt x="573" y="746"/>
                    <a:pt x="682" y="556"/>
                    <a:pt x="654" y="344"/>
                  </a:cubicBezTo>
                  <a:cubicBezTo>
                    <a:pt x="629" y="149"/>
                    <a:pt x="488" y="1"/>
                    <a:pt x="332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>
              <a:off x="4636421" y="3054927"/>
              <a:ext cx="74537" cy="84155"/>
            </a:xfrm>
            <a:custGeom>
              <a:avLst/>
              <a:gdLst/>
              <a:ahLst/>
              <a:cxnLst/>
              <a:rect l="l" t="t" r="r" b="b"/>
              <a:pathLst>
                <a:path w="682" h="770" extrusionOk="0">
                  <a:moveTo>
                    <a:pt x="332" y="1"/>
                  </a:moveTo>
                  <a:cubicBezTo>
                    <a:pt x="319" y="1"/>
                    <a:pt x="306" y="2"/>
                    <a:pt x="293" y="4"/>
                  </a:cubicBezTo>
                  <a:cubicBezTo>
                    <a:pt x="123" y="24"/>
                    <a:pt x="0" y="215"/>
                    <a:pt x="27" y="426"/>
                  </a:cubicBezTo>
                  <a:cubicBezTo>
                    <a:pt x="52" y="621"/>
                    <a:pt x="194" y="770"/>
                    <a:pt x="350" y="770"/>
                  </a:cubicBezTo>
                  <a:cubicBezTo>
                    <a:pt x="362" y="770"/>
                    <a:pt x="375" y="769"/>
                    <a:pt x="388" y="767"/>
                  </a:cubicBezTo>
                  <a:cubicBezTo>
                    <a:pt x="565" y="740"/>
                    <a:pt x="681" y="556"/>
                    <a:pt x="654" y="344"/>
                  </a:cubicBezTo>
                  <a:cubicBezTo>
                    <a:pt x="629" y="149"/>
                    <a:pt x="487" y="1"/>
                    <a:pt x="332" y="1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>
              <a:off x="4381004" y="2902355"/>
              <a:ext cx="326894" cy="190278"/>
            </a:xfrm>
            <a:custGeom>
              <a:avLst/>
              <a:gdLst/>
              <a:ahLst/>
              <a:cxnLst/>
              <a:rect l="l" t="t" r="r" b="b"/>
              <a:pathLst>
                <a:path w="2991" h="1741" extrusionOk="0">
                  <a:moveTo>
                    <a:pt x="1590" y="0"/>
                  </a:moveTo>
                  <a:cubicBezTo>
                    <a:pt x="1529" y="0"/>
                    <a:pt x="1464" y="4"/>
                    <a:pt x="1397" y="10"/>
                  </a:cubicBezTo>
                  <a:cubicBezTo>
                    <a:pt x="8" y="147"/>
                    <a:pt x="1" y="1740"/>
                    <a:pt x="1" y="1740"/>
                  </a:cubicBezTo>
                  <a:cubicBezTo>
                    <a:pt x="1" y="1740"/>
                    <a:pt x="1" y="1740"/>
                    <a:pt x="2" y="1740"/>
                  </a:cubicBezTo>
                  <a:cubicBezTo>
                    <a:pt x="37" y="1740"/>
                    <a:pt x="1154" y="1734"/>
                    <a:pt x="1704" y="910"/>
                  </a:cubicBezTo>
                  <a:cubicBezTo>
                    <a:pt x="1704" y="910"/>
                    <a:pt x="2163" y="1319"/>
                    <a:pt x="2703" y="1319"/>
                  </a:cubicBezTo>
                  <a:cubicBezTo>
                    <a:pt x="2797" y="1319"/>
                    <a:pt x="2894" y="1307"/>
                    <a:pt x="2991" y="1277"/>
                  </a:cubicBezTo>
                  <a:cubicBezTo>
                    <a:pt x="2991" y="1277"/>
                    <a:pt x="2806" y="0"/>
                    <a:pt x="1590" y="0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>
              <a:off x="4334883" y="4148836"/>
              <a:ext cx="236072" cy="218366"/>
            </a:xfrm>
            <a:custGeom>
              <a:avLst/>
              <a:gdLst/>
              <a:ahLst/>
              <a:cxnLst/>
              <a:rect l="l" t="t" r="r" b="b"/>
              <a:pathLst>
                <a:path w="2160" h="1998" extrusionOk="0">
                  <a:moveTo>
                    <a:pt x="1084" y="859"/>
                  </a:moveTo>
                  <a:lnTo>
                    <a:pt x="1145" y="920"/>
                  </a:lnTo>
                  <a:lnTo>
                    <a:pt x="1199" y="913"/>
                  </a:lnTo>
                  <a:lnTo>
                    <a:pt x="1186" y="920"/>
                  </a:lnTo>
                  <a:lnTo>
                    <a:pt x="1172" y="988"/>
                  </a:lnTo>
                  <a:lnTo>
                    <a:pt x="1036" y="1056"/>
                  </a:lnTo>
                  <a:cubicBezTo>
                    <a:pt x="1036" y="1056"/>
                    <a:pt x="1029" y="1090"/>
                    <a:pt x="1022" y="1145"/>
                  </a:cubicBezTo>
                  <a:lnTo>
                    <a:pt x="961" y="1097"/>
                  </a:lnTo>
                  <a:lnTo>
                    <a:pt x="988" y="1083"/>
                  </a:lnTo>
                  <a:lnTo>
                    <a:pt x="1002" y="975"/>
                  </a:lnTo>
                  <a:lnTo>
                    <a:pt x="1063" y="954"/>
                  </a:lnTo>
                  <a:cubicBezTo>
                    <a:pt x="1063" y="954"/>
                    <a:pt x="1077" y="920"/>
                    <a:pt x="1084" y="859"/>
                  </a:cubicBezTo>
                  <a:close/>
                  <a:moveTo>
                    <a:pt x="1002" y="1"/>
                  </a:moveTo>
                  <a:cubicBezTo>
                    <a:pt x="695" y="1"/>
                    <a:pt x="770" y="307"/>
                    <a:pt x="770" y="307"/>
                  </a:cubicBezTo>
                  <a:cubicBezTo>
                    <a:pt x="770" y="307"/>
                    <a:pt x="695" y="229"/>
                    <a:pt x="602" y="229"/>
                  </a:cubicBezTo>
                  <a:cubicBezTo>
                    <a:pt x="540" y="229"/>
                    <a:pt x="469" y="264"/>
                    <a:pt x="409" y="382"/>
                  </a:cubicBezTo>
                  <a:cubicBezTo>
                    <a:pt x="382" y="430"/>
                    <a:pt x="382" y="484"/>
                    <a:pt x="396" y="532"/>
                  </a:cubicBezTo>
                  <a:cubicBezTo>
                    <a:pt x="386" y="529"/>
                    <a:pt x="377" y="528"/>
                    <a:pt x="367" y="528"/>
                  </a:cubicBezTo>
                  <a:cubicBezTo>
                    <a:pt x="321" y="528"/>
                    <a:pt x="275" y="555"/>
                    <a:pt x="253" y="600"/>
                  </a:cubicBezTo>
                  <a:cubicBezTo>
                    <a:pt x="110" y="866"/>
                    <a:pt x="300" y="893"/>
                    <a:pt x="300" y="893"/>
                  </a:cubicBezTo>
                  <a:cubicBezTo>
                    <a:pt x="300" y="893"/>
                    <a:pt x="1" y="981"/>
                    <a:pt x="198" y="1247"/>
                  </a:cubicBezTo>
                  <a:cubicBezTo>
                    <a:pt x="232" y="1295"/>
                    <a:pt x="280" y="1322"/>
                    <a:pt x="341" y="1335"/>
                  </a:cubicBezTo>
                  <a:cubicBezTo>
                    <a:pt x="259" y="1390"/>
                    <a:pt x="225" y="1458"/>
                    <a:pt x="266" y="1540"/>
                  </a:cubicBezTo>
                  <a:cubicBezTo>
                    <a:pt x="332" y="1668"/>
                    <a:pt x="396" y="1701"/>
                    <a:pt x="445" y="1701"/>
                  </a:cubicBezTo>
                  <a:cubicBezTo>
                    <a:pt x="497" y="1701"/>
                    <a:pt x="532" y="1662"/>
                    <a:pt x="532" y="1662"/>
                  </a:cubicBezTo>
                  <a:lnTo>
                    <a:pt x="532" y="1662"/>
                  </a:lnTo>
                  <a:cubicBezTo>
                    <a:pt x="532" y="1663"/>
                    <a:pt x="439" y="1949"/>
                    <a:pt x="759" y="1949"/>
                  </a:cubicBezTo>
                  <a:cubicBezTo>
                    <a:pt x="763" y="1949"/>
                    <a:pt x="766" y="1949"/>
                    <a:pt x="770" y="1948"/>
                  </a:cubicBezTo>
                  <a:cubicBezTo>
                    <a:pt x="886" y="1948"/>
                    <a:pt x="954" y="1846"/>
                    <a:pt x="1002" y="1724"/>
                  </a:cubicBezTo>
                  <a:cubicBezTo>
                    <a:pt x="1021" y="1879"/>
                    <a:pt x="1065" y="1997"/>
                    <a:pt x="1163" y="1997"/>
                  </a:cubicBezTo>
                  <a:cubicBezTo>
                    <a:pt x="1168" y="1997"/>
                    <a:pt x="1173" y="1997"/>
                    <a:pt x="1179" y="1996"/>
                  </a:cubicBezTo>
                  <a:cubicBezTo>
                    <a:pt x="1479" y="1976"/>
                    <a:pt x="1383" y="1669"/>
                    <a:pt x="1383" y="1669"/>
                  </a:cubicBezTo>
                  <a:lnTo>
                    <a:pt x="1383" y="1669"/>
                  </a:lnTo>
                  <a:cubicBezTo>
                    <a:pt x="1383" y="1669"/>
                    <a:pt x="1459" y="1736"/>
                    <a:pt x="1547" y="1736"/>
                  </a:cubicBezTo>
                  <a:cubicBezTo>
                    <a:pt x="1612" y="1736"/>
                    <a:pt x="1685" y="1698"/>
                    <a:pt x="1737" y="1567"/>
                  </a:cubicBezTo>
                  <a:cubicBezTo>
                    <a:pt x="1744" y="1553"/>
                    <a:pt x="1744" y="1533"/>
                    <a:pt x="1751" y="1519"/>
                  </a:cubicBezTo>
                  <a:cubicBezTo>
                    <a:pt x="1757" y="1520"/>
                    <a:pt x="1763" y="1521"/>
                    <a:pt x="1769" y="1521"/>
                  </a:cubicBezTo>
                  <a:cubicBezTo>
                    <a:pt x="1812" y="1521"/>
                    <a:pt x="1857" y="1501"/>
                    <a:pt x="1880" y="1465"/>
                  </a:cubicBezTo>
                  <a:cubicBezTo>
                    <a:pt x="2044" y="1206"/>
                    <a:pt x="1860" y="1165"/>
                    <a:pt x="1860" y="1165"/>
                  </a:cubicBezTo>
                  <a:cubicBezTo>
                    <a:pt x="1860" y="1165"/>
                    <a:pt x="2160" y="1104"/>
                    <a:pt x="1989" y="818"/>
                  </a:cubicBezTo>
                  <a:cubicBezTo>
                    <a:pt x="1955" y="757"/>
                    <a:pt x="1880" y="716"/>
                    <a:pt x="1806" y="716"/>
                  </a:cubicBezTo>
                  <a:cubicBezTo>
                    <a:pt x="1874" y="682"/>
                    <a:pt x="1901" y="607"/>
                    <a:pt x="1874" y="539"/>
                  </a:cubicBezTo>
                  <a:cubicBezTo>
                    <a:pt x="1814" y="394"/>
                    <a:pt x="1746" y="359"/>
                    <a:pt x="1695" y="359"/>
                  </a:cubicBezTo>
                  <a:cubicBezTo>
                    <a:pt x="1648" y="359"/>
                    <a:pt x="1615" y="389"/>
                    <a:pt x="1615" y="389"/>
                  </a:cubicBezTo>
                  <a:cubicBezTo>
                    <a:pt x="1615" y="389"/>
                    <a:pt x="1737" y="109"/>
                    <a:pt x="1410" y="89"/>
                  </a:cubicBezTo>
                  <a:cubicBezTo>
                    <a:pt x="1406" y="89"/>
                    <a:pt x="1402" y="89"/>
                    <a:pt x="1398" y="89"/>
                  </a:cubicBezTo>
                  <a:cubicBezTo>
                    <a:pt x="1289" y="89"/>
                    <a:pt x="1211" y="175"/>
                    <a:pt x="1152" y="287"/>
                  </a:cubicBezTo>
                  <a:cubicBezTo>
                    <a:pt x="1152" y="130"/>
                    <a:pt x="1111" y="1"/>
                    <a:pt x="1002" y="1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>
              <a:off x="4411278" y="4228947"/>
              <a:ext cx="84920" cy="66668"/>
            </a:xfrm>
            <a:custGeom>
              <a:avLst/>
              <a:gdLst/>
              <a:ahLst/>
              <a:cxnLst/>
              <a:rect l="l" t="t" r="r" b="b"/>
              <a:pathLst>
                <a:path w="777" h="610" extrusionOk="0">
                  <a:moveTo>
                    <a:pt x="395" y="1"/>
                  </a:moveTo>
                  <a:cubicBezTo>
                    <a:pt x="197" y="1"/>
                    <a:pt x="0" y="197"/>
                    <a:pt x="119" y="439"/>
                  </a:cubicBezTo>
                  <a:lnTo>
                    <a:pt x="126" y="459"/>
                  </a:lnTo>
                  <a:cubicBezTo>
                    <a:pt x="189" y="565"/>
                    <a:pt x="282" y="609"/>
                    <a:pt x="374" y="609"/>
                  </a:cubicBezTo>
                  <a:cubicBezTo>
                    <a:pt x="577" y="609"/>
                    <a:pt x="777" y="394"/>
                    <a:pt x="650" y="160"/>
                  </a:cubicBezTo>
                  <a:cubicBezTo>
                    <a:pt x="590" y="48"/>
                    <a:pt x="492" y="1"/>
                    <a:pt x="395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>
              <a:off x="4578277" y="4023040"/>
              <a:ext cx="189950" cy="175087"/>
            </a:xfrm>
            <a:custGeom>
              <a:avLst/>
              <a:gdLst/>
              <a:ahLst/>
              <a:cxnLst/>
              <a:rect l="l" t="t" r="r" b="b"/>
              <a:pathLst>
                <a:path w="1738" h="1602" extrusionOk="0">
                  <a:moveTo>
                    <a:pt x="873" y="688"/>
                  </a:moveTo>
                  <a:lnTo>
                    <a:pt x="920" y="736"/>
                  </a:lnTo>
                  <a:lnTo>
                    <a:pt x="968" y="729"/>
                  </a:lnTo>
                  <a:lnTo>
                    <a:pt x="954" y="736"/>
                  </a:lnTo>
                  <a:lnTo>
                    <a:pt x="948" y="791"/>
                  </a:lnTo>
                  <a:lnTo>
                    <a:pt x="832" y="845"/>
                  </a:lnTo>
                  <a:cubicBezTo>
                    <a:pt x="832" y="845"/>
                    <a:pt x="832" y="872"/>
                    <a:pt x="825" y="920"/>
                  </a:cubicBezTo>
                  <a:lnTo>
                    <a:pt x="777" y="879"/>
                  </a:lnTo>
                  <a:lnTo>
                    <a:pt x="798" y="865"/>
                  </a:lnTo>
                  <a:lnTo>
                    <a:pt x="805" y="784"/>
                  </a:lnTo>
                  <a:lnTo>
                    <a:pt x="859" y="763"/>
                  </a:lnTo>
                  <a:cubicBezTo>
                    <a:pt x="859" y="763"/>
                    <a:pt x="866" y="736"/>
                    <a:pt x="873" y="688"/>
                  </a:cubicBezTo>
                  <a:close/>
                  <a:moveTo>
                    <a:pt x="805" y="0"/>
                  </a:moveTo>
                  <a:cubicBezTo>
                    <a:pt x="559" y="0"/>
                    <a:pt x="621" y="246"/>
                    <a:pt x="621" y="246"/>
                  </a:cubicBezTo>
                  <a:cubicBezTo>
                    <a:pt x="621" y="246"/>
                    <a:pt x="558" y="181"/>
                    <a:pt x="482" y="181"/>
                  </a:cubicBezTo>
                  <a:cubicBezTo>
                    <a:pt x="432" y="181"/>
                    <a:pt x="376" y="209"/>
                    <a:pt x="328" y="300"/>
                  </a:cubicBezTo>
                  <a:cubicBezTo>
                    <a:pt x="307" y="341"/>
                    <a:pt x="307" y="382"/>
                    <a:pt x="321" y="423"/>
                  </a:cubicBezTo>
                  <a:cubicBezTo>
                    <a:pt x="315" y="422"/>
                    <a:pt x="309" y="421"/>
                    <a:pt x="303" y="421"/>
                  </a:cubicBezTo>
                  <a:cubicBezTo>
                    <a:pt x="262" y="421"/>
                    <a:pt x="223" y="442"/>
                    <a:pt x="205" y="477"/>
                  </a:cubicBezTo>
                  <a:cubicBezTo>
                    <a:pt x="89" y="695"/>
                    <a:pt x="239" y="716"/>
                    <a:pt x="239" y="716"/>
                  </a:cubicBezTo>
                  <a:cubicBezTo>
                    <a:pt x="239" y="716"/>
                    <a:pt x="1" y="784"/>
                    <a:pt x="157" y="1002"/>
                  </a:cubicBezTo>
                  <a:cubicBezTo>
                    <a:pt x="185" y="1036"/>
                    <a:pt x="226" y="1063"/>
                    <a:pt x="273" y="1063"/>
                  </a:cubicBezTo>
                  <a:cubicBezTo>
                    <a:pt x="212" y="1111"/>
                    <a:pt x="178" y="1165"/>
                    <a:pt x="212" y="1226"/>
                  </a:cubicBezTo>
                  <a:cubicBezTo>
                    <a:pt x="265" y="1332"/>
                    <a:pt x="318" y="1359"/>
                    <a:pt x="358" y="1359"/>
                  </a:cubicBezTo>
                  <a:cubicBezTo>
                    <a:pt x="401" y="1359"/>
                    <a:pt x="430" y="1329"/>
                    <a:pt x="430" y="1329"/>
                  </a:cubicBezTo>
                  <a:lnTo>
                    <a:pt x="430" y="1329"/>
                  </a:lnTo>
                  <a:cubicBezTo>
                    <a:pt x="430" y="1329"/>
                    <a:pt x="351" y="1560"/>
                    <a:pt x="603" y="1560"/>
                  </a:cubicBezTo>
                  <a:cubicBezTo>
                    <a:pt x="606" y="1560"/>
                    <a:pt x="610" y="1560"/>
                    <a:pt x="614" y="1560"/>
                  </a:cubicBezTo>
                  <a:cubicBezTo>
                    <a:pt x="709" y="1560"/>
                    <a:pt x="770" y="1478"/>
                    <a:pt x="805" y="1383"/>
                  </a:cubicBezTo>
                  <a:cubicBezTo>
                    <a:pt x="818" y="1502"/>
                    <a:pt x="856" y="1601"/>
                    <a:pt x="939" y="1601"/>
                  </a:cubicBezTo>
                  <a:cubicBezTo>
                    <a:pt x="942" y="1601"/>
                    <a:pt x="945" y="1601"/>
                    <a:pt x="948" y="1601"/>
                  </a:cubicBezTo>
                  <a:cubicBezTo>
                    <a:pt x="1186" y="1581"/>
                    <a:pt x="1111" y="1335"/>
                    <a:pt x="1111" y="1335"/>
                  </a:cubicBezTo>
                  <a:lnTo>
                    <a:pt x="1111" y="1335"/>
                  </a:lnTo>
                  <a:cubicBezTo>
                    <a:pt x="1111" y="1335"/>
                    <a:pt x="1171" y="1389"/>
                    <a:pt x="1242" y="1389"/>
                  </a:cubicBezTo>
                  <a:cubicBezTo>
                    <a:pt x="1295" y="1389"/>
                    <a:pt x="1353" y="1359"/>
                    <a:pt x="1397" y="1254"/>
                  </a:cubicBezTo>
                  <a:cubicBezTo>
                    <a:pt x="1397" y="1240"/>
                    <a:pt x="1404" y="1226"/>
                    <a:pt x="1404" y="1213"/>
                  </a:cubicBezTo>
                  <a:cubicBezTo>
                    <a:pt x="1409" y="1214"/>
                    <a:pt x="1414" y="1214"/>
                    <a:pt x="1420" y="1214"/>
                  </a:cubicBezTo>
                  <a:cubicBezTo>
                    <a:pt x="1455" y="1214"/>
                    <a:pt x="1488" y="1195"/>
                    <a:pt x="1506" y="1165"/>
                  </a:cubicBezTo>
                  <a:cubicBezTo>
                    <a:pt x="1642" y="961"/>
                    <a:pt x="1492" y="927"/>
                    <a:pt x="1492" y="927"/>
                  </a:cubicBezTo>
                  <a:cubicBezTo>
                    <a:pt x="1492" y="927"/>
                    <a:pt x="1738" y="886"/>
                    <a:pt x="1601" y="661"/>
                  </a:cubicBezTo>
                  <a:cubicBezTo>
                    <a:pt x="1567" y="607"/>
                    <a:pt x="1513" y="573"/>
                    <a:pt x="1452" y="573"/>
                  </a:cubicBezTo>
                  <a:cubicBezTo>
                    <a:pt x="1506" y="545"/>
                    <a:pt x="1527" y="484"/>
                    <a:pt x="1506" y="430"/>
                  </a:cubicBezTo>
                  <a:cubicBezTo>
                    <a:pt x="1456" y="312"/>
                    <a:pt x="1402" y="284"/>
                    <a:pt x="1363" y="284"/>
                  </a:cubicBezTo>
                  <a:cubicBezTo>
                    <a:pt x="1326" y="284"/>
                    <a:pt x="1302" y="307"/>
                    <a:pt x="1302" y="307"/>
                  </a:cubicBezTo>
                  <a:cubicBezTo>
                    <a:pt x="1302" y="307"/>
                    <a:pt x="1397" y="82"/>
                    <a:pt x="1131" y="69"/>
                  </a:cubicBezTo>
                  <a:cubicBezTo>
                    <a:pt x="1127" y="68"/>
                    <a:pt x="1123" y="68"/>
                    <a:pt x="1120" y="68"/>
                  </a:cubicBezTo>
                  <a:cubicBezTo>
                    <a:pt x="1031" y="68"/>
                    <a:pt x="973" y="140"/>
                    <a:pt x="927" y="225"/>
                  </a:cubicBezTo>
                  <a:cubicBezTo>
                    <a:pt x="927" y="103"/>
                    <a:pt x="893" y="0"/>
                    <a:pt x="805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>
              <a:off x="4640137" y="4087086"/>
              <a:ext cx="68854" cy="54209"/>
            </a:xfrm>
            <a:custGeom>
              <a:avLst/>
              <a:gdLst/>
              <a:ahLst/>
              <a:cxnLst/>
              <a:rect l="l" t="t" r="r" b="b"/>
              <a:pathLst>
                <a:path w="630" h="496" extrusionOk="0">
                  <a:moveTo>
                    <a:pt x="320" y="0"/>
                  </a:moveTo>
                  <a:cubicBezTo>
                    <a:pt x="159" y="0"/>
                    <a:pt x="0" y="155"/>
                    <a:pt x="95" y="354"/>
                  </a:cubicBezTo>
                  <a:lnTo>
                    <a:pt x="102" y="368"/>
                  </a:lnTo>
                  <a:cubicBezTo>
                    <a:pt x="154" y="458"/>
                    <a:pt x="230" y="496"/>
                    <a:pt x="306" y="496"/>
                  </a:cubicBezTo>
                  <a:cubicBezTo>
                    <a:pt x="469" y="496"/>
                    <a:pt x="629" y="321"/>
                    <a:pt x="531" y="130"/>
                  </a:cubicBezTo>
                  <a:cubicBezTo>
                    <a:pt x="481" y="39"/>
                    <a:pt x="400" y="0"/>
                    <a:pt x="320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>
              <a:off x="4331549" y="3779591"/>
              <a:ext cx="257712" cy="238367"/>
            </a:xfrm>
            <a:custGeom>
              <a:avLst/>
              <a:gdLst/>
              <a:ahLst/>
              <a:cxnLst/>
              <a:rect l="l" t="t" r="r" b="b"/>
              <a:pathLst>
                <a:path w="2358" h="2181" extrusionOk="0">
                  <a:moveTo>
                    <a:pt x="1186" y="940"/>
                  </a:moveTo>
                  <a:lnTo>
                    <a:pt x="1247" y="1001"/>
                  </a:lnTo>
                  <a:lnTo>
                    <a:pt x="1308" y="995"/>
                  </a:lnTo>
                  <a:lnTo>
                    <a:pt x="1295" y="1001"/>
                  </a:lnTo>
                  <a:lnTo>
                    <a:pt x="1281" y="1076"/>
                  </a:lnTo>
                  <a:lnTo>
                    <a:pt x="1124" y="1151"/>
                  </a:lnTo>
                  <a:cubicBezTo>
                    <a:pt x="1124" y="1151"/>
                    <a:pt x="1117" y="1185"/>
                    <a:pt x="1111" y="1253"/>
                  </a:cubicBezTo>
                  <a:lnTo>
                    <a:pt x="1049" y="1199"/>
                  </a:lnTo>
                  <a:cubicBezTo>
                    <a:pt x="1070" y="1185"/>
                    <a:pt x="1077" y="1178"/>
                    <a:pt x="1077" y="1178"/>
                  </a:cubicBezTo>
                  <a:lnTo>
                    <a:pt x="1090" y="1063"/>
                  </a:lnTo>
                  <a:lnTo>
                    <a:pt x="1165" y="1042"/>
                  </a:lnTo>
                  <a:cubicBezTo>
                    <a:pt x="1165" y="1042"/>
                    <a:pt x="1172" y="1001"/>
                    <a:pt x="1186" y="940"/>
                  </a:cubicBezTo>
                  <a:close/>
                  <a:moveTo>
                    <a:pt x="1090" y="0"/>
                  </a:moveTo>
                  <a:cubicBezTo>
                    <a:pt x="756" y="0"/>
                    <a:pt x="831" y="341"/>
                    <a:pt x="831" y="341"/>
                  </a:cubicBezTo>
                  <a:cubicBezTo>
                    <a:pt x="831" y="341"/>
                    <a:pt x="747" y="251"/>
                    <a:pt x="645" y="251"/>
                  </a:cubicBezTo>
                  <a:cubicBezTo>
                    <a:pt x="579" y="251"/>
                    <a:pt x="505" y="289"/>
                    <a:pt x="443" y="416"/>
                  </a:cubicBezTo>
                  <a:cubicBezTo>
                    <a:pt x="416" y="470"/>
                    <a:pt x="409" y="531"/>
                    <a:pt x="429" y="586"/>
                  </a:cubicBezTo>
                  <a:cubicBezTo>
                    <a:pt x="419" y="584"/>
                    <a:pt x="409" y="583"/>
                    <a:pt x="400" y="583"/>
                  </a:cubicBezTo>
                  <a:cubicBezTo>
                    <a:pt x="344" y="583"/>
                    <a:pt x="296" y="614"/>
                    <a:pt x="273" y="661"/>
                  </a:cubicBezTo>
                  <a:cubicBezTo>
                    <a:pt x="116" y="954"/>
                    <a:pt x="321" y="981"/>
                    <a:pt x="321" y="981"/>
                  </a:cubicBezTo>
                  <a:cubicBezTo>
                    <a:pt x="321" y="981"/>
                    <a:pt x="0" y="1076"/>
                    <a:pt x="212" y="1369"/>
                  </a:cubicBezTo>
                  <a:cubicBezTo>
                    <a:pt x="246" y="1417"/>
                    <a:pt x="300" y="1451"/>
                    <a:pt x="368" y="1458"/>
                  </a:cubicBezTo>
                  <a:cubicBezTo>
                    <a:pt x="280" y="1519"/>
                    <a:pt x="239" y="1594"/>
                    <a:pt x="280" y="1676"/>
                  </a:cubicBezTo>
                  <a:cubicBezTo>
                    <a:pt x="357" y="1820"/>
                    <a:pt x="430" y="1857"/>
                    <a:pt x="483" y="1857"/>
                  </a:cubicBezTo>
                  <a:cubicBezTo>
                    <a:pt x="538" y="1857"/>
                    <a:pt x="573" y="1819"/>
                    <a:pt x="573" y="1819"/>
                  </a:cubicBezTo>
                  <a:lnTo>
                    <a:pt x="573" y="1819"/>
                  </a:lnTo>
                  <a:cubicBezTo>
                    <a:pt x="573" y="1819"/>
                    <a:pt x="473" y="2125"/>
                    <a:pt x="820" y="2125"/>
                  </a:cubicBezTo>
                  <a:cubicBezTo>
                    <a:pt x="824" y="2125"/>
                    <a:pt x="827" y="2125"/>
                    <a:pt x="831" y="2125"/>
                  </a:cubicBezTo>
                  <a:cubicBezTo>
                    <a:pt x="961" y="2125"/>
                    <a:pt x="1036" y="2016"/>
                    <a:pt x="1083" y="1887"/>
                  </a:cubicBezTo>
                  <a:cubicBezTo>
                    <a:pt x="1103" y="2049"/>
                    <a:pt x="1153" y="2181"/>
                    <a:pt x="1264" y="2181"/>
                  </a:cubicBezTo>
                  <a:cubicBezTo>
                    <a:pt x="1270" y="2181"/>
                    <a:pt x="1275" y="2180"/>
                    <a:pt x="1281" y="2180"/>
                  </a:cubicBezTo>
                  <a:cubicBezTo>
                    <a:pt x="1608" y="2159"/>
                    <a:pt x="1499" y="1826"/>
                    <a:pt x="1499" y="1826"/>
                  </a:cubicBezTo>
                  <a:lnTo>
                    <a:pt x="1499" y="1826"/>
                  </a:lnTo>
                  <a:cubicBezTo>
                    <a:pt x="1499" y="1826"/>
                    <a:pt x="1584" y="1900"/>
                    <a:pt x="1681" y="1900"/>
                  </a:cubicBezTo>
                  <a:cubicBezTo>
                    <a:pt x="1753" y="1900"/>
                    <a:pt x="1832" y="1859"/>
                    <a:pt x="1887" y="1717"/>
                  </a:cubicBezTo>
                  <a:cubicBezTo>
                    <a:pt x="1894" y="1696"/>
                    <a:pt x="1901" y="1676"/>
                    <a:pt x="1901" y="1662"/>
                  </a:cubicBezTo>
                  <a:cubicBezTo>
                    <a:pt x="1907" y="1663"/>
                    <a:pt x="1914" y="1663"/>
                    <a:pt x="1921" y="1663"/>
                  </a:cubicBezTo>
                  <a:cubicBezTo>
                    <a:pt x="1968" y="1663"/>
                    <a:pt x="2014" y="1642"/>
                    <a:pt x="2044" y="1594"/>
                  </a:cubicBezTo>
                  <a:cubicBezTo>
                    <a:pt x="2221" y="1322"/>
                    <a:pt x="2017" y="1274"/>
                    <a:pt x="2017" y="1274"/>
                  </a:cubicBezTo>
                  <a:cubicBezTo>
                    <a:pt x="2017" y="1274"/>
                    <a:pt x="2357" y="1199"/>
                    <a:pt x="2173" y="892"/>
                  </a:cubicBezTo>
                  <a:cubicBezTo>
                    <a:pt x="2125" y="824"/>
                    <a:pt x="2051" y="783"/>
                    <a:pt x="1969" y="783"/>
                  </a:cubicBezTo>
                  <a:cubicBezTo>
                    <a:pt x="2037" y="743"/>
                    <a:pt x="2071" y="661"/>
                    <a:pt x="2044" y="586"/>
                  </a:cubicBezTo>
                  <a:cubicBezTo>
                    <a:pt x="1977" y="427"/>
                    <a:pt x="1904" y="389"/>
                    <a:pt x="1850" y="389"/>
                  </a:cubicBezTo>
                  <a:cubicBezTo>
                    <a:pt x="1799" y="389"/>
                    <a:pt x="1764" y="422"/>
                    <a:pt x="1764" y="422"/>
                  </a:cubicBezTo>
                  <a:cubicBezTo>
                    <a:pt x="1764" y="422"/>
                    <a:pt x="1894" y="116"/>
                    <a:pt x="1533" y="96"/>
                  </a:cubicBezTo>
                  <a:cubicBezTo>
                    <a:pt x="1529" y="95"/>
                    <a:pt x="1525" y="95"/>
                    <a:pt x="1521" y="95"/>
                  </a:cubicBezTo>
                  <a:cubicBezTo>
                    <a:pt x="1404" y="95"/>
                    <a:pt x="1320" y="188"/>
                    <a:pt x="1260" y="313"/>
                  </a:cubicBezTo>
                  <a:cubicBezTo>
                    <a:pt x="1254" y="136"/>
                    <a:pt x="1213" y="0"/>
                    <a:pt x="1090" y="0"/>
                  </a:cubicBez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>
              <a:off x="4414393" y="3867572"/>
              <a:ext cx="91369" cy="70494"/>
            </a:xfrm>
            <a:custGeom>
              <a:avLst/>
              <a:gdLst/>
              <a:ahLst/>
              <a:cxnLst/>
              <a:rect l="l" t="t" r="r" b="b"/>
              <a:pathLst>
                <a:path w="836" h="645" extrusionOk="0">
                  <a:moveTo>
                    <a:pt x="425" y="1"/>
                  </a:moveTo>
                  <a:cubicBezTo>
                    <a:pt x="212" y="1"/>
                    <a:pt x="1" y="214"/>
                    <a:pt x="135" y="469"/>
                  </a:cubicBezTo>
                  <a:lnTo>
                    <a:pt x="148" y="489"/>
                  </a:lnTo>
                  <a:cubicBezTo>
                    <a:pt x="217" y="599"/>
                    <a:pt x="313" y="645"/>
                    <a:pt x="408" y="645"/>
                  </a:cubicBezTo>
                  <a:cubicBezTo>
                    <a:pt x="625" y="645"/>
                    <a:pt x="835" y="409"/>
                    <a:pt x="693" y="162"/>
                  </a:cubicBezTo>
                  <a:cubicBezTo>
                    <a:pt x="628" y="49"/>
                    <a:pt x="526" y="1"/>
                    <a:pt x="425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>
              <a:off x="4246356" y="2556007"/>
              <a:ext cx="185360" cy="137599"/>
            </a:xfrm>
            <a:custGeom>
              <a:avLst/>
              <a:gdLst/>
              <a:ahLst/>
              <a:cxnLst/>
              <a:rect l="l" t="t" r="r" b="b"/>
              <a:pathLst>
                <a:path w="1696" h="1259" extrusionOk="0">
                  <a:moveTo>
                    <a:pt x="1420" y="0"/>
                  </a:moveTo>
                  <a:cubicBezTo>
                    <a:pt x="1268" y="0"/>
                    <a:pt x="1274" y="462"/>
                    <a:pt x="1274" y="462"/>
                  </a:cubicBezTo>
                  <a:lnTo>
                    <a:pt x="300" y="448"/>
                  </a:lnTo>
                  <a:cubicBezTo>
                    <a:pt x="0" y="748"/>
                    <a:pt x="232" y="1259"/>
                    <a:pt x="232" y="1259"/>
                  </a:cubicBezTo>
                  <a:lnTo>
                    <a:pt x="1594" y="1157"/>
                  </a:lnTo>
                  <a:cubicBezTo>
                    <a:pt x="1594" y="1157"/>
                    <a:pt x="1696" y="142"/>
                    <a:pt x="1478" y="19"/>
                  </a:cubicBezTo>
                  <a:cubicBezTo>
                    <a:pt x="1457" y="6"/>
                    <a:pt x="1437" y="0"/>
                    <a:pt x="1420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>
              <a:off x="4550189" y="3083562"/>
              <a:ext cx="23061" cy="63499"/>
            </a:xfrm>
            <a:custGeom>
              <a:avLst/>
              <a:gdLst/>
              <a:ahLst/>
              <a:cxnLst/>
              <a:rect l="l" t="t" r="r" b="b"/>
              <a:pathLst>
                <a:path w="211" h="581" extrusionOk="0">
                  <a:moveTo>
                    <a:pt x="47" y="1"/>
                  </a:moveTo>
                  <a:cubicBezTo>
                    <a:pt x="40" y="1"/>
                    <a:pt x="40" y="8"/>
                    <a:pt x="40" y="14"/>
                  </a:cubicBezTo>
                  <a:cubicBezTo>
                    <a:pt x="101" y="191"/>
                    <a:pt x="183" y="484"/>
                    <a:pt x="169" y="518"/>
                  </a:cubicBezTo>
                  <a:cubicBezTo>
                    <a:pt x="162" y="546"/>
                    <a:pt x="81" y="559"/>
                    <a:pt x="26" y="559"/>
                  </a:cubicBezTo>
                  <a:lnTo>
                    <a:pt x="13" y="559"/>
                  </a:lnTo>
                  <a:cubicBezTo>
                    <a:pt x="11" y="559"/>
                    <a:pt x="10" y="558"/>
                    <a:pt x="9" y="558"/>
                  </a:cubicBezTo>
                  <a:cubicBezTo>
                    <a:pt x="0" y="558"/>
                    <a:pt x="0" y="581"/>
                    <a:pt x="9" y="581"/>
                  </a:cubicBezTo>
                  <a:cubicBezTo>
                    <a:pt x="10" y="581"/>
                    <a:pt x="11" y="580"/>
                    <a:pt x="13" y="580"/>
                  </a:cubicBezTo>
                  <a:lnTo>
                    <a:pt x="26" y="580"/>
                  </a:lnTo>
                  <a:cubicBezTo>
                    <a:pt x="67" y="580"/>
                    <a:pt x="176" y="580"/>
                    <a:pt x="190" y="525"/>
                  </a:cubicBezTo>
                  <a:cubicBezTo>
                    <a:pt x="210" y="471"/>
                    <a:pt x="81" y="55"/>
                    <a:pt x="60" y="8"/>
                  </a:cubicBezTo>
                  <a:cubicBezTo>
                    <a:pt x="60" y="1"/>
                    <a:pt x="53" y="1"/>
                    <a:pt x="4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>
              <a:off x="4462974" y="3089354"/>
              <a:ext cx="43936" cy="24809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360" y="1"/>
                  </a:moveTo>
                  <a:cubicBezTo>
                    <a:pt x="210" y="1"/>
                    <a:pt x="76" y="81"/>
                    <a:pt x="7" y="213"/>
                  </a:cubicBezTo>
                  <a:cubicBezTo>
                    <a:pt x="0" y="213"/>
                    <a:pt x="7" y="220"/>
                    <a:pt x="14" y="227"/>
                  </a:cubicBezTo>
                  <a:cubicBezTo>
                    <a:pt x="14" y="227"/>
                    <a:pt x="21" y="227"/>
                    <a:pt x="27" y="220"/>
                  </a:cubicBezTo>
                  <a:cubicBezTo>
                    <a:pt x="99" y="96"/>
                    <a:pt x="233" y="22"/>
                    <a:pt x="376" y="22"/>
                  </a:cubicBezTo>
                  <a:cubicBezTo>
                    <a:pt x="383" y="22"/>
                    <a:pt x="389" y="22"/>
                    <a:pt x="395" y="23"/>
                  </a:cubicBezTo>
                  <a:cubicBezTo>
                    <a:pt x="402" y="23"/>
                    <a:pt x="402" y="16"/>
                    <a:pt x="402" y="9"/>
                  </a:cubicBezTo>
                  <a:cubicBezTo>
                    <a:pt x="402" y="2"/>
                    <a:pt x="402" y="2"/>
                    <a:pt x="395" y="2"/>
                  </a:cubicBezTo>
                  <a:cubicBezTo>
                    <a:pt x="383" y="1"/>
                    <a:pt x="372" y="1"/>
                    <a:pt x="360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>
              <a:off x="4594234" y="3078316"/>
              <a:ext cx="48198" cy="17268"/>
            </a:xfrm>
            <a:custGeom>
              <a:avLst/>
              <a:gdLst/>
              <a:ahLst/>
              <a:cxnLst/>
              <a:rect l="l" t="t" r="r" b="b"/>
              <a:pathLst>
                <a:path w="441" h="158" extrusionOk="0">
                  <a:moveTo>
                    <a:pt x="122" y="0"/>
                  </a:moveTo>
                  <a:cubicBezTo>
                    <a:pt x="85" y="0"/>
                    <a:pt x="48" y="5"/>
                    <a:pt x="11" y="15"/>
                  </a:cubicBezTo>
                  <a:cubicBezTo>
                    <a:pt x="1" y="20"/>
                    <a:pt x="3" y="39"/>
                    <a:pt x="11" y="39"/>
                  </a:cubicBezTo>
                  <a:cubicBezTo>
                    <a:pt x="13" y="39"/>
                    <a:pt x="16" y="38"/>
                    <a:pt x="18" y="35"/>
                  </a:cubicBezTo>
                  <a:cubicBezTo>
                    <a:pt x="51" y="27"/>
                    <a:pt x="84" y="24"/>
                    <a:pt x="117" y="24"/>
                  </a:cubicBezTo>
                  <a:cubicBezTo>
                    <a:pt x="230" y="24"/>
                    <a:pt x="341" y="68"/>
                    <a:pt x="420" y="158"/>
                  </a:cubicBezTo>
                  <a:lnTo>
                    <a:pt x="441" y="158"/>
                  </a:lnTo>
                  <a:cubicBezTo>
                    <a:pt x="441" y="158"/>
                    <a:pt x="441" y="151"/>
                    <a:pt x="441" y="144"/>
                  </a:cubicBezTo>
                  <a:cubicBezTo>
                    <a:pt x="357" y="50"/>
                    <a:pt x="242" y="0"/>
                    <a:pt x="12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5"/>
            <p:cNvSpPr/>
            <p:nvPr/>
          </p:nvSpPr>
          <p:spPr>
            <a:xfrm>
              <a:off x="4484504" y="3118317"/>
              <a:ext cx="40329" cy="32351"/>
            </a:xfrm>
            <a:custGeom>
              <a:avLst/>
              <a:gdLst/>
              <a:ahLst/>
              <a:cxnLst/>
              <a:rect l="l" t="t" r="r" b="b"/>
              <a:pathLst>
                <a:path w="369" h="296" extrusionOk="0">
                  <a:moveTo>
                    <a:pt x="171" y="1"/>
                  </a:moveTo>
                  <a:cubicBezTo>
                    <a:pt x="162" y="1"/>
                    <a:pt x="153" y="1"/>
                    <a:pt x="144" y="3"/>
                  </a:cubicBezTo>
                  <a:cubicBezTo>
                    <a:pt x="96" y="3"/>
                    <a:pt x="55" y="30"/>
                    <a:pt x="35" y="64"/>
                  </a:cubicBezTo>
                  <a:cubicBezTo>
                    <a:pt x="1" y="132"/>
                    <a:pt x="1" y="214"/>
                    <a:pt x="21" y="282"/>
                  </a:cubicBezTo>
                  <a:cubicBezTo>
                    <a:pt x="21" y="289"/>
                    <a:pt x="28" y="289"/>
                    <a:pt x="35" y="296"/>
                  </a:cubicBezTo>
                  <a:lnTo>
                    <a:pt x="35" y="289"/>
                  </a:lnTo>
                  <a:cubicBezTo>
                    <a:pt x="41" y="282"/>
                    <a:pt x="48" y="275"/>
                    <a:pt x="41" y="275"/>
                  </a:cubicBezTo>
                  <a:cubicBezTo>
                    <a:pt x="21" y="207"/>
                    <a:pt x="28" y="132"/>
                    <a:pt x="48" y="71"/>
                  </a:cubicBezTo>
                  <a:cubicBezTo>
                    <a:pt x="69" y="37"/>
                    <a:pt x="103" y="16"/>
                    <a:pt x="144" y="16"/>
                  </a:cubicBezTo>
                  <a:lnTo>
                    <a:pt x="171" y="16"/>
                  </a:lnTo>
                  <a:cubicBezTo>
                    <a:pt x="300" y="16"/>
                    <a:pt x="348" y="207"/>
                    <a:pt x="348" y="207"/>
                  </a:cubicBezTo>
                  <a:cubicBezTo>
                    <a:pt x="348" y="214"/>
                    <a:pt x="351" y="217"/>
                    <a:pt x="356" y="217"/>
                  </a:cubicBezTo>
                  <a:cubicBezTo>
                    <a:pt x="360" y="217"/>
                    <a:pt x="365" y="214"/>
                    <a:pt x="368" y="207"/>
                  </a:cubicBezTo>
                  <a:cubicBezTo>
                    <a:pt x="368" y="207"/>
                    <a:pt x="320" y="1"/>
                    <a:pt x="17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>
              <a:off x="4474886" y="3144656"/>
              <a:ext cx="12678" cy="2295"/>
            </a:xfrm>
            <a:custGeom>
              <a:avLst/>
              <a:gdLst/>
              <a:ahLst/>
              <a:cxnLst/>
              <a:rect l="l" t="t" r="r" b="b"/>
              <a:pathLst>
                <a:path w="116" h="21" extrusionOk="0">
                  <a:moveTo>
                    <a:pt x="14" y="0"/>
                  </a:moveTo>
                  <a:cubicBezTo>
                    <a:pt x="7" y="0"/>
                    <a:pt x="0" y="0"/>
                    <a:pt x="0" y="7"/>
                  </a:cubicBezTo>
                  <a:cubicBezTo>
                    <a:pt x="0" y="14"/>
                    <a:pt x="7" y="21"/>
                    <a:pt x="14" y="21"/>
                  </a:cubicBezTo>
                  <a:lnTo>
                    <a:pt x="109" y="21"/>
                  </a:lnTo>
                  <a:cubicBezTo>
                    <a:pt x="116" y="21"/>
                    <a:pt x="116" y="14"/>
                    <a:pt x="116" y="7"/>
                  </a:cubicBezTo>
                  <a:cubicBezTo>
                    <a:pt x="116" y="0"/>
                    <a:pt x="116" y="0"/>
                    <a:pt x="10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>
              <a:off x="4474886" y="3134164"/>
              <a:ext cx="14208" cy="6120"/>
            </a:xfrm>
            <a:custGeom>
              <a:avLst/>
              <a:gdLst/>
              <a:ahLst/>
              <a:cxnLst/>
              <a:rect l="l" t="t" r="r" b="b"/>
              <a:pathLst>
                <a:path w="130" h="56" extrusionOk="0">
                  <a:moveTo>
                    <a:pt x="20" y="1"/>
                  </a:moveTo>
                  <a:cubicBezTo>
                    <a:pt x="14" y="1"/>
                    <a:pt x="7" y="8"/>
                    <a:pt x="7" y="8"/>
                  </a:cubicBezTo>
                  <a:cubicBezTo>
                    <a:pt x="0" y="15"/>
                    <a:pt x="7" y="21"/>
                    <a:pt x="14" y="21"/>
                  </a:cubicBezTo>
                  <a:lnTo>
                    <a:pt x="109" y="55"/>
                  </a:lnTo>
                  <a:lnTo>
                    <a:pt x="116" y="55"/>
                  </a:lnTo>
                  <a:cubicBezTo>
                    <a:pt x="129" y="55"/>
                    <a:pt x="129" y="35"/>
                    <a:pt x="116" y="35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5"/>
            <p:cNvSpPr/>
            <p:nvPr/>
          </p:nvSpPr>
          <p:spPr>
            <a:xfrm>
              <a:off x="4592485" y="3108153"/>
              <a:ext cx="39564" cy="29837"/>
            </a:xfrm>
            <a:custGeom>
              <a:avLst/>
              <a:gdLst/>
              <a:ahLst/>
              <a:cxnLst/>
              <a:rect l="l" t="t" r="r" b="b"/>
              <a:pathLst>
                <a:path w="362" h="273" extrusionOk="0">
                  <a:moveTo>
                    <a:pt x="191" y="1"/>
                  </a:moveTo>
                  <a:cubicBezTo>
                    <a:pt x="14" y="7"/>
                    <a:pt x="0" y="246"/>
                    <a:pt x="0" y="246"/>
                  </a:cubicBezTo>
                  <a:cubicBezTo>
                    <a:pt x="0" y="253"/>
                    <a:pt x="7" y="259"/>
                    <a:pt x="14" y="259"/>
                  </a:cubicBezTo>
                  <a:cubicBezTo>
                    <a:pt x="21" y="259"/>
                    <a:pt x="21" y="253"/>
                    <a:pt x="21" y="246"/>
                  </a:cubicBezTo>
                  <a:cubicBezTo>
                    <a:pt x="21" y="246"/>
                    <a:pt x="34" y="21"/>
                    <a:pt x="191" y="21"/>
                  </a:cubicBezTo>
                  <a:cubicBezTo>
                    <a:pt x="225" y="21"/>
                    <a:pt x="259" y="35"/>
                    <a:pt x="286" y="62"/>
                  </a:cubicBezTo>
                  <a:cubicBezTo>
                    <a:pt x="327" y="123"/>
                    <a:pt x="341" y="191"/>
                    <a:pt x="334" y="259"/>
                  </a:cubicBezTo>
                  <a:cubicBezTo>
                    <a:pt x="327" y="266"/>
                    <a:pt x="334" y="273"/>
                    <a:pt x="341" y="273"/>
                  </a:cubicBezTo>
                  <a:cubicBezTo>
                    <a:pt x="348" y="273"/>
                    <a:pt x="354" y="266"/>
                    <a:pt x="354" y="259"/>
                  </a:cubicBezTo>
                  <a:cubicBezTo>
                    <a:pt x="361" y="184"/>
                    <a:pt x="348" y="109"/>
                    <a:pt x="307" y="48"/>
                  </a:cubicBezTo>
                  <a:cubicBezTo>
                    <a:pt x="273" y="14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5"/>
            <p:cNvSpPr/>
            <p:nvPr/>
          </p:nvSpPr>
          <p:spPr>
            <a:xfrm>
              <a:off x="4629645" y="3129793"/>
              <a:ext cx="12787" cy="4481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103" y="0"/>
                  </a:moveTo>
                  <a:lnTo>
                    <a:pt x="8" y="20"/>
                  </a:lnTo>
                  <a:cubicBezTo>
                    <a:pt x="1" y="20"/>
                    <a:pt x="1" y="27"/>
                    <a:pt x="1" y="27"/>
                  </a:cubicBezTo>
                  <a:cubicBezTo>
                    <a:pt x="1" y="34"/>
                    <a:pt x="1" y="41"/>
                    <a:pt x="8" y="41"/>
                  </a:cubicBezTo>
                  <a:lnTo>
                    <a:pt x="14" y="41"/>
                  </a:lnTo>
                  <a:lnTo>
                    <a:pt x="103" y="20"/>
                  </a:lnTo>
                  <a:cubicBezTo>
                    <a:pt x="110" y="20"/>
                    <a:pt x="117" y="14"/>
                    <a:pt x="117" y="7"/>
                  </a:cubicBezTo>
                  <a:cubicBezTo>
                    <a:pt x="110" y="7"/>
                    <a:pt x="110" y="0"/>
                    <a:pt x="103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>
              <a:off x="4628224" y="3119956"/>
              <a:ext cx="11804" cy="7650"/>
            </a:xfrm>
            <a:custGeom>
              <a:avLst/>
              <a:gdLst/>
              <a:ahLst/>
              <a:cxnLst/>
              <a:rect l="l" t="t" r="r" b="b"/>
              <a:pathLst>
                <a:path w="108" h="70" extrusionOk="0">
                  <a:moveTo>
                    <a:pt x="92" y="0"/>
                  </a:moveTo>
                  <a:cubicBezTo>
                    <a:pt x="91" y="0"/>
                    <a:pt x="90" y="1"/>
                    <a:pt x="89" y="1"/>
                  </a:cubicBezTo>
                  <a:lnTo>
                    <a:pt x="0" y="49"/>
                  </a:lnTo>
                  <a:cubicBezTo>
                    <a:pt x="0" y="49"/>
                    <a:pt x="0" y="56"/>
                    <a:pt x="0" y="63"/>
                  </a:cubicBezTo>
                  <a:cubicBezTo>
                    <a:pt x="0" y="63"/>
                    <a:pt x="7" y="70"/>
                    <a:pt x="14" y="70"/>
                  </a:cubicBezTo>
                  <a:lnTo>
                    <a:pt x="96" y="22"/>
                  </a:lnTo>
                  <a:cubicBezTo>
                    <a:pt x="107" y="16"/>
                    <a:pt x="99" y="0"/>
                    <a:pt x="92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5"/>
            <p:cNvSpPr/>
            <p:nvPr/>
          </p:nvSpPr>
          <p:spPr>
            <a:xfrm>
              <a:off x="4543304" y="3163236"/>
              <a:ext cx="35083" cy="18689"/>
            </a:xfrm>
            <a:custGeom>
              <a:avLst/>
              <a:gdLst/>
              <a:ahLst/>
              <a:cxnLst/>
              <a:rect l="l" t="t" r="r" b="b"/>
              <a:pathLst>
                <a:path w="321" h="171" extrusionOk="0">
                  <a:moveTo>
                    <a:pt x="314" y="1"/>
                  </a:moveTo>
                  <a:cubicBezTo>
                    <a:pt x="307" y="1"/>
                    <a:pt x="307" y="1"/>
                    <a:pt x="300" y="7"/>
                  </a:cubicBezTo>
                  <a:cubicBezTo>
                    <a:pt x="300" y="7"/>
                    <a:pt x="280" y="150"/>
                    <a:pt x="164" y="150"/>
                  </a:cubicBezTo>
                  <a:cubicBezTo>
                    <a:pt x="96" y="150"/>
                    <a:pt x="35" y="103"/>
                    <a:pt x="21" y="41"/>
                  </a:cubicBezTo>
                  <a:cubicBezTo>
                    <a:pt x="18" y="36"/>
                    <a:pt x="14" y="34"/>
                    <a:pt x="10" y="34"/>
                  </a:cubicBezTo>
                  <a:cubicBezTo>
                    <a:pt x="5" y="34"/>
                    <a:pt x="1" y="37"/>
                    <a:pt x="1" y="41"/>
                  </a:cubicBezTo>
                  <a:cubicBezTo>
                    <a:pt x="21" y="116"/>
                    <a:pt x="82" y="171"/>
                    <a:pt x="164" y="171"/>
                  </a:cubicBezTo>
                  <a:cubicBezTo>
                    <a:pt x="294" y="171"/>
                    <a:pt x="321" y="7"/>
                    <a:pt x="321" y="7"/>
                  </a:cubicBezTo>
                  <a:cubicBezTo>
                    <a:pt x="321" y="7"/>
                    <a:pt x="321" y="1"/>
                    <a:pt x="314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5"/>
            <p:cNvSpPr/>
            <p:nvPr/>
          </p:nvSpPr>
          <p:spPr>
            <a:xfrm>
              <a:off x="4383299" y="2555023"/>
              <a:ext cx="24700" cy="70166"/>
            </a:xfrm>
            <a:custGeom>
              <a:avLst/>
              <a:gdLst/>
              <a:ahLst/>
              <a:cxnLst/>
              <a:rect l="l" t="t" r="r" b="b"/>
              <a:pathLst>
                <a:path w="226" h="642" extrusionOk="0">
                  <a:moveTo>
                    <a:pt x="170" y="0"/>
                  </a:moveTo>
                  <a:cubicBezTo>
                    <a:pt x="158" y="0"/>
                    <a:pt x="147" y="2"/>
                    <a:pt x="136" y="8"/>
                  </a:cubicBezTo>
                  <a:cubicBezTo>
                    <a:pt x="48" y="48"/>
                    <a:pt x="0" y="260"/>
                    <a:pt x="0" y="634"/>
                  </a:cubicBezTo>
                  <a:cubicBezTo>
                    <a:pt x="0" y="641"/>
                    <a:pt x="0" y="641"/>
                    <a:pt x="7" y="641"/>
                  </a:cubicBezTo>
                  <a:cubicBezTo>
                    <a:pt x="14" y="641"/>
                    <a:pt x="14" y="634"/>
                    <a:pt x="14" y="627"/>
                  </a:cubicBezTo>
                  <a:cubicBezTo>
                    <a:pt x="14" y="157"/>
                    <a:pt x="96" y="48"/>
                    <a:pt x="143" y="21"/>
                  </a:cubicBezTo>
                  <a:cubicBezTo>
                    <a:pt x="152" y="18"/>
                    <a:pt x="161" y="17"/>
                    <a:pt x="171" y="17"/>
                  </a:cubicBezTo>
                  <a:cubicBezTo>
                    <a:pt x="185" y="17"/>
                    <a:pt x="199" y="20"/>
                    <a:pt x="211" y="28"/>
                  </a:cubicBezTo>
                  <a:cubicBezTo>
                    <a:pt x="211" y="31"/>
                    <a:pt x="213" y="33"/>
                    <a:pt x="216" y="33"/>
                  </a:cubicBezTo>
                  <a:cubicBezTo>
                    <a:pt x="218" y="33"/>
                    <a:pt x="222" y="31"/>
                    <a:pt x="225" y="28"/>
                  </a:cubicBezTo>
                  <a:cubicBezTo>
                    <a:pt x="225" y="28"/>
                    <a:pt x="225" y="21"/>
                    <a:pt x="225" y="14"/>
                  </a:cubicBezTo>
                  <a:cubicBezTo>
                    <a:pt x="208" y="6"/>
                    <a:pt x="189" y="0"/>
                    <a:pt x="170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4321440" y="2604861"/>
              <a:ext cx="65685" cy="46668"/>
            </a:xfrm>
            <a:custGeom>
              <a:avLst/>
              <a:gdLst/>
              <a:ahLst/>
              <a:cxnLst/>
              <a:rect l="l" t="t" r="r" b="b"/>
              <a:pathLst>
                <a:path w="601" h="427" extrusionOk="0">
                  <a:moveTo>
                    <a:pt x="568" y="1"/>
                  </a:moveTo>
                  <a:cubicBezTo>
                    <a:pt x="488" y="1"/>
                    <a:pt x="179" y="26"/>
                    <a:pt x="8" y="410"/>
                  </a:cubicBezTo>
                  <a:cubicBezTo>
                    <a:pt x="1" y="417"/>
                    <a:pt x="8" y="423"/>
                    <a:pt x="8" y="423"/>
                  </a:cubicBezTo>
                  <a:cubicBezTo>
                    <a:pt x="10" y="426"/>
                    <a:pt x="12" y="426"/>
                    <a:pt x="14" y="426"/>
                  </a:cubicBezTo>
                  <a:cubicBezTo>
                    <a:pt x="18" y="426"/>
                    <a:pt x="21" y="423"/>
                    <a:pt x="21" y="423"/>
                  </a:cubicBezTo>
                  <a:cubicBezTo>
                    <a:pt x="192" y="46"/>
                    <a:pt x="490" y="21"/>
                    <a:pt x="568" y="21"/>
                  </a:cubicBezTo>
                  <a:cubicBezTo>
                    <a:pt x="580" y="21"/>
                    <a:pt x="587" y="22"/>
                    <a:pt x="587" y="22"/>
                  </a:cubicBezTo>
                  <a:cubicBezTo>
                    <a:pt x="594" y="22"/>
                    <a:pt x="594" y="22"/>
                    <a:pt x="594" y="15"/>
                  </a:cubicBezTo>
                  <a:cubicBezTo>
                    <a:pt x="600" y="8"/>
                    <a:pt x="594" y="1"/>
                    <a:pt x="587" y="1"/>
                  </a:cubicBezTo>
                  <a:cubicBezTo>
                    <a:pt x="587" y="1"/>
                    <a:pt x="580" y="1"/>
                    <a:pt x="568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4407890" y="4020526"/>
              <a:ext cx="331375" cy="142517"/>
            </a:xfrm>
            <a:custGeom>
              <a:avLst/>
              <a:gdLst/>
              <a:ahLst/>
              <a:cxnLst/>
              <a:rect l="l" t="t" r="r" b="b"/>
              <a:pathLst>
                <a:path w="3032" h="1304" extrusionOk="0">
                  <a:moveTo>
                    <a:pt x="3008" y="0"/>
                  </a:moveTo>
                  <a:cubicBezTo>
                    <a:pt x="3004" y="0"/>
                    <a:pt x="3001" y="1"/>
                    <a:pt x="2997" y="3"/>
                  </a:cubicBezTo>
                  <a:lnTo>
                    <a:pt x="20" y="1263"/>
                  </a:lnTo>
                  <a:cubicBezTo>
                    <a:pt x="7" y="1263"/>
                    <a:pt x="0" y="1277"/>
                    <a:pt x="7" y="1290"/>
                  </a:cubicBezTo>
                  <a:cubicBezTo>
                    <a:pt x="7" y="1297"/>
                    <a:pt x="20" y="1304"/>
                    <a:pt x="27" y="1304"/>
                  </a:cubicBezTo>
                  <a:cubicBezTo>
                    <a:pt x="27" y="1304"/>
                    <a:pt x="34" y="1304"/>
                    <a:pt x="34" y="1297"/>
                  </a:cubicBezTo>
                  <a:lnTo>
                    <a:pt x="3017" y="44"/>
                  </a:lnTo>
                  <a:cubicBezTo>
                    <a:pt x="3024" y="37"/>
                    <a:pt x="3031" y="23"/>
                    <a:pt x="3024" y="17"/>
                  </a:cubicBezTo>
                  <a:cubicBezTo>
                    <a:pt x="3024" y="7"/>
                    <a:pt x="3017" y="0"/>
                    <a:pt x="3008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4577512" y="4142278"/>
              <a:ext cx="145687" cy="83390"/>
            </a:xfrm>
            <a:custGeom>
              <a:avLst/>
              <a:gdLst/>
              <a:ahLst/>
              <a:cxnLst/>
              <a:rect l="l" t="t" r="r" b="b"/>
              <a:pathLst>
                <a:path w="1333" h="763" extrusionOk="0">
                  <a:moveTo>
                    <a:pt x="1306" y="1"/>
                  </a:moveTo>
                  <a:cubicBezTo>
                    <a:pt x="1302" y="1"/>
                    <a:pt x="1299" y="2"/>
                    <a:pt x="1295" y="6"/>
                  </a:cubicBezTo>
                  <a:lnTo>
                    <a:pt x="15" y="721"/>
                  </a:lnTo>
                  <a:cubicBezTo>
                    <a:pt x="1" y="735"/>
                    <a:pt x="8" y="762"/>
                    <a:pt x="28" y="762"/>
                  </a:cubicBezTo>
                  <a:lnTo>
                    <a:pt x="35" y="762"/>
                  </a:lnTo>
                  <a:lnTo>
                    <a:pt x="1316" y="40"/>
                  </a:lnTo>
                  <a:cubicBezTo>
                    <a:pt x="1332" y="34"/>
                    <a:pt x="1321" y="1"/>
                    <a:pt x="130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6030665" y="4879893"/>
              <a:ext cx="151917" cy="193557"/>
            </a:xfrm>
            <a:custGeom>
              <a:avLst/>
              <a:gdLst/>
              <a:ahLst/>
              <a:cxnLst/>
              <a:rect l="l" t="t" r="r" b="b"/>
              <a:pathLst>
                <a:path w="1390" h="1771" extrusionOk="0">
                  <a:moveTo>
                    <a:pt x="0" y="0"/>
                  </a:moveTo>
                  <a:lnTo>
                    <a:pt x="273" y="1771"/>
                  </a:lnTo>
                  <a:lnTo>
                    <a:pt x="1390" y="1771"/>
                  </a:lnTo>
                  <a:lnTo>
                    <a:pt x="1029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6050775" y="5026455"/>
              <a:ext cx="288969" cy="98363"/>
            </a:xfrm>
            <a:custGeom>
              <a:avLst/>
              <a:gdLst/>
              <a:ahLst/>
              <a:cxnLst/>
              <a:rect l="l" t="t" r="r" b="b"/>
              <a:pathLst>
                <a:path w="2644" h="900" extrusionOk="0">
                  <a:moveTo>
                    <a:pt x="1124" y="1"/>
                  </a:moveTo>
                  <a:cubicBezTo>
                    <a:pt x="1124" y="1"/>
                    <a:pt x="1112" y="111"/>
                    <a:pt x="586" y="111"/>
                  </a:cubicBezTo>
                  <a:cubicBezTo>
                    <a:pt x="445" y="111"/>
                    <a:pt x="267" y="103"/>
                    <a:pt x="41" y="83"/>
                  </a:cubicBezTo>
                  <a:cubicBezTo>
                    <a:pt x="28" y="83"/>
                    <a:pt x="14" y="96"/>
                    <a:pt x="0" y="123"/>
                  </a:cubicBezTo>
                  <a:cubicBezTo>
                    <a:pt x="239" y="362"/>
                    <a:pt x="409" y="600"/>
                    <a:pt x="402" y="886"/>
                  </a:cubicBezTo>
                  <a:cubicBezTo>
                    <a:pt x="947" y="900"/>
                    <a:pt x="1785" y="900"/>
                    <a:pt x="2452" y="900"/>
                  </a:cubicBezTo>
                  <a:cubicBezTo>
                    <a:pt x="2500" y="668"/>
                    <a:pt x="2561" y="450"/>
                    <a:pt x="2643" y="232"/>
                  </a:cubicBezTo>
                  <a:cubicBezTo>
                    <a:pt x="2548" y="192"/>
                    <a:pt x="2446" y="164"/>
                    <a:pt x="2343" y="151"/>
                  </a:cubicBezTo>
                  <a:cubicBezTo>
                    <a:pt x="1894" y="62"/>
                    <a:pt x="1492" y="42"/>
                    <a:pt x="11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6181052" y="5026127"/>
              <a:ext cx="21640" cy="41422"/>
            </a:xfrm>
            <a:custGeom>
              <a:avLst/>
              <a:gdLst/>
              <a:ahLst/>
              <a:cxnLst/>
              <a:rect l="l" t="t" r="r" b="b"/>
              <a:pathLst>
                <a:path w="198" h="379" extrusionOk="0">
                  <a:moveTo>
                    <a:pt x="171" y="0"/>
                  </a:moveTo>
                  <a:cubicBezTo>
                    <a:pt x="165" y="0"/>
                    <a:pt x="160" y="4"/>
                    <a:pt x="157" y="11"/>
                  </a:cubicBezTo>
                  <a:cubicBezTo>
                    <a:pt x="55" y="92"/>
                    <a:pt x="0" y="222"/>
                    <a:pt x="0" y="351"/>
                  </a:cubicBezTo>
                  <a:cubicBezTo>
                    <a:pt x="0" y="365"/>
                    <a:pt x="14" y="372"/>
                    <a:pt x="28" y="378"/>
                  </a:cubicBezTo>
                  <a:cubicBezTo>
                    <a:pt x="34" y="372"/>
                    <a:pt x="48" y="365"/>
                    <a:pt x="48" y="351"/>
                  </a:cubicBezTo>
                  <a:cubicBezTo>
                    <a:pt x="48" y="235"/>
                    <a:pt x="102" y="120"/>
                    <a:pt x="191" y="45"/>
                  </a:cubicBezTo>
                  <a:cubicBezTo>
                    <a:pt x="198" y="31"/>
                    <a:pt x="198" y="17"/>
                    <a:pt x="191" y="11"/>
                  </a:cubicBezTo>
                  <a:cubicBezTo>
                    <a:pt x="184" y="4"/>
                    <a:pt x="177" y="0"/>
                    <a:pt x="171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6215260" y="5028968"/>
              <a:ext cx="27651" cy="42296"/>
            </a:xfrm>
            <a:custGeom>
              <a:avLst/>
              <a:gdLst/>
              <a:ahLst/>
              <a:cxnLst/>
              <a:rect l="l" t="t" r="r" b="b"/>
              <a:pathLst>
                <a:path w="253" h="387" extrusionOk="0">
                  <a:moveTo>
                    <a:pt x="228" y="1"/>
                  </a:moveTo>
                  <a:cubicBezTo>
                    <a:pt x="223" y="1"/>
                    <a:pt x="217" y="2"/>
                    <a:pt x="212" y="5"/>
                  </a:cubicBezTo>
                  <a:cubicBezTo>
                    <a:pt x="76" y="73"/>
                    <a:pt x="1" y="216"/>
                    <a:pt x="21" y="366"/>
                  </a:cubicBezTo>
                  <a:cubicBezTo>
                    <a:pt x="21" y="373"/>
                    <a:pt x="28" y="387"/>
                    <a:pt x="41" y="387"/>
                  </a:cubicBezTo>
                  <a:lnTo>
                    <a:pt x="48" y="387"/>
                  </a:lnTo>
                  <a:cubicBezTo>
                    <a:pt x="62" y="380"/>
                    <a:pt x="69" y="366"/>
                    <a:pt x="69" y="359"/>
                  </a:cubicBezTo>
                  <a:cubicBezTo>
                    <a:pt x="55" y="230"/>
                    <a:pt x="123" y="100"/>
                    <a:pt x="239" y="46"/>
                  </a:cubicBezTo>
                  <a:cubicBezTo>
                    <a:pt x="246" y="39"/>
                    <a:pt x="253" y="26"/>
                    <a:pt x="246" y="12"/>
                  </a:cubicBezTo>
                  <a:cubicBezTo>
                    <a:pt x="242" y="4"/>
                    <a:pt x="236" y="1"/>
                    <a:pt x="228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6250234" y="5034433"/>
              <a:ext cx="30602" cy="37597"/>
            </a:xfrm>
            <a:custGeom>
              <a:avLst/>
              <a:gdLst/>
              <a:ahLst/>
              <a:cxnLst/>
              <a:rect l="l" t="t" r="r" b="b"/>
              <a:pathLst>
                <a:path w="280" h="344" extrusionOk="0">
                  <a:moveTo>
                    <a:pt x="253" y="1"/>
                  </a:moveTo>
                  <a:cubicBezTo>
                    <a:pt x="251" y="1"/>
                    <a:pt x="248" y="2"/>
                    <a:pt x="246" y="3"/>
                  </a:cubicBezTo>
                  <a:cubicBezTo>
                    <a:pt x="96" y="37"/>
                    <a:pt x="1" y="173"/>
                    <a:pt x="14" y="323"/>
                  </a:cubicBezTo>
                  <a:cubicBezTo>
                    <a:pt x="14" y="337"/>
                    <a:pt x="21" y="343"/>
                    <a:pt x="35" y="343"/>
                  </a:cubicBezTo>
                  <a:lnTo>
                    <a:pt x="42" y="343"/>
                  </a:lnTo>
                  <a:cubicBezTo>
                    <a:pt x="55" y="343"/>
                    <a:pt x="62" y="330"/>
                    <a:pt x="62" y="316"/>
                  </a:cubicBezTo>
                  <a:cubicBezTo>
                    <a:pt x="48" y="194"/>
                    <a:pt x="130" y="78"/>
                    <a:pt x="260" y="50"/>
                  </a:cubicBezTo>
                  <a:cubicBezTo>
                    <a:pt x="266" y="44"/>
                    <a:pt x="280" y="30"/>
                    <a:pt x="273" y="23"/>
                  </a:cubicBezTo>
                  <a:cubicBezTo>
                    <a:pt x="273" y="12"/>
                    <a:pt x="264" y="1"/>
                    <a:pt x="253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5490214" y="4879893"/>
              <a:ext cx="152682" cy="193557"/>
            </a:xfrm>
            <a:custGeom>
              <a:avLst/>
              <a:gdLst/>
              <a:ahLst/>
              <a:cxnLst/>
              <a:rect l="l" t="t" r="r" b="b"/>
              <a:pathLst>
                <a:path w="1397" h="1771" extrusionOk="0">
                  <a:moveTo>
                    <a:pt x="1397" y="0"/>
                  </a:moveTo>
                  <a:lnTo>
                    <a:pt x="368" y="102"/>
                  </a:lnTo>
                  <a:lnTo>
                    <a:pt x="1" y="1771"/>
                  </a:lnTo>
                  <a:lnTo>
                    <a:pt x="1124" y="1771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5333925" y="5026455"/>
              <a:ext cx="288860" cy="98363"/>
            </a:xfrm>
            <a:custGeom>
              <a:avLst/>
              <a:gdLst/>
              <a:ahLst/>
              <a:cxnLst/>
              <a:rect l="l" t="t" r="r" b="b"/>
              <a:pathLst>
                <a:path w="2643" h="900" extrusionOk="0">
                  <a:moveTo>
                    <a:pt x="1519" y="1"/>
                  </a:moveTo>
                  <a:cubicBezTo>
                    <a:pt x="1144" y="42"/>
                    <a:pt x="743" y="62"/>
                    <a:pt x="300" y="151"/>
                  </a:cubicBezTo>
                  <a:cubicBezTo>
                    <a:pt x="198" y="164"/>
                    <a:pt x="96" y="192"/>
                    <a:pt x="0" y="232"/>
                  </a:cubicBezTo>
                  <a:cubicBezTo>
                    <a:pt x="82" y="450"/>
                    <a:pt x="143" y="668"/>
                    <a:pt x="191" y="900"/>
                  </a:cubicBezTo>
                  <a:cubicBezTo>
                    <a:pt x="858" y="900"/>
                    <a:pt x="1689" y="900"/>
                    <a:pt x="2241" y="886"/>
                  </a:cubicBezTo>
                  <a:cubicBezTo>
                    <a:pt x="2234" y="600"/>
                    <a:pt x="2405" y="362"/>
                    <a:pt x="2643" y="123"/>
                  </a:cubicBezTo>
                  <a:cubicBezTo>
                    <a:pt x="2629" y="96"/>
                    <a:pt x="2616" y="83"/>
                    <a:pt x="2602" y="83"/>
                  </a:cubicBezTo>
                  <a:cubicBezTo>
                    <a:pt x="2377" y="103"/>
                    <a:pt x="2198" y="111"/>
                    <a:pt x="2057" y="111"/>
                  </a:cubicBezTo>
                  <a:cubicBezTo>
                    <a:pt x="1532" y="111"/>
                    <a:pt x="1519" y="1"/>
                    <a:pt x="151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5470869" y="5025908"/>
              <a:ext cx="21640" cy="41640"/>
            </a:xfrm>
            <a:custGeom>
              <a:avLst/>
              <a:gdLst/>
              <a:ahLst/>
              <a:cxnLst/>
              <a:rect l="l" t="t" r="r" b="b"/>
              <a:pathLst>
                <a:path w="198" h="381" extrusionOk="0">
                  <a:moveTo>
                    <a:pt x="24" y="1"/>
                  </a:moveTo>
                  <a:cubicBezTo>
                    <a:pt x="17" y="1"/>
                    <a:pt x="11" y="2"/>
                    <a:pt x="7" y="6"/>
                  </a:cubicBezTo>
                  <a:cubicBezTo>
                    <a:pt x="0" y="19"/>
                    <a:pt x="0" y="33"/>
                    <a:pt x="7" y="40"/>
                  </a:cubicBezTo>
                  <a:cubicBezTo>
                    <a:pt x="96" y="122"/>
                    <a:pt x="150" y="237"/>
                    <a:pt x="150" y="353"/>
                  </a:cubicBezTo>
                  <a:cubicBezTo>
                    <a:pt x="150" y="367"/>
                    <a:pt x="157" y="374"/>
                    <a:pt x="171" y="380"/>
                  </a:cubicBezTo>
                  <a:lnTo>
                    <a:pt x="171" y="374"/>
                  </a:lnTo>
                  <a:cubicBezTo>
                    <a:pt x="184" y="374"/>
                    <a:pt x="198" y="360"/>
                    <a:pt x="198" y="346"/>
                  </a:cubicBezTo>
                  <a:cubicBezTo>
                    <a:pt x="191" y="217"/>
                    <a:pt x="137" y="94"/>
                    <a:pt x="41" y="6"/>
                  </a:cubicBezTo>
                  <a:cubicBezTo>
                    <a:pt x="38" y="2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5431414" y="5028968"/>
              <a:ext cx="27651" cy="42296"/>
            </a:xfrm>
            <a:custGeom>
              <a:avLst/>
              <a:gdLst/>
              <a:ahLst/>
              <a:cxnLst/>
              <a:rect l="l" t="t" r="r" b="b"/>
              <a:pathLst>
                <a:path w="253" h="387" extrusionOk="0">
                  <a:moveTo>
                    <a:pt x="23" y="1"/>
                  </a:moveTo>
                  <a:cubicBezTo>
                    <a:pt x="18" y="1"/>
                    <a:pt x="11" y="4"/>
                    <a:pt x="7" y="12"/>
                  </a:cubicBezTo>
                  <a:cubicBezTo>
                    <a:pt x="0" y="26"/>
                    <a:pt x="0" y="39"/>
                    <a:pt x="14" y="46"/>
                  </a:cubicBezTo>
                  <a:cubicBezTo>
                    <a:pt x="130" y="100"/>
                    <a:pt x="198" y="230"/>
                    <a:pt x="184" y="359"/>
                  </a:cubicBezTo>
                  <a:cubicBezTo>
                    <a:pt x="184" y="373"/>
                    <a:pt x="191" y="380"/>
                    <a:pt x="205" y="387"/>
                  </a:cubicBezTo>
                  <a:cubicBezTo>
                    <a:pt x="218" y="387"/>
                    <a:pt x="232" y="380"/>
                    <a:pt x="232" y="366"/>
                  </a:cubicBezTo>
                  <a:cubicBezTo>
                    <a:pt x="252" y="216"/>
                    <a:pt x="171" y="73"/>
                    <a:pt x="34" y="5"/>
                  </a:cubicBezTo>
                  <a:cubicBezTo>
                    <a:pt x="32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5392178" y="5034652"/>
              <a:ext cx="31913" cy="37378"/>
            </a:xfrm>
            <a:custGeom>
              <a:avLst/>
              <a:gdLst/>
              <a:ahLst/>
              <a:cxnLst/>
              <a:rect l="l" t="t" r="r" b="b"/>
              <a:pathLst>
                <a:path w="292" h="342" extrusionOk="0">
                  <a:moveTo>
                    <a:pt x="40" y="0"/>
                  </a:moveTo>
                  <a:cubicBezTo>
                    <a:pt x="10" y="0"/>
                    <a:pt x="1" y="42"/>
                    <a:pt x="32" y="48"/>
                  </a:cubicBezTo>
                  <a:cubicBezTo>
                    <a:pt x="155" y="76"/>
                    <a:pt x="237" y="192"/>
                    <a:pt x="230" y="314"/>
                  </a:cubicBezTo>
                  <a:cubicBezTo>
                    <a:pt x="223" y="328"/>
                    <a:pt x="237" y="341"/>
                    <a:pt x="250" y="341"/>
                  </a:cubicBezTo>
                  <a:cubicBezTo>
                    <a:pt x="264" y="341"/>
                    <a:pt x="271" y="335"/>
                    <a:pt x="278" y="321"/>
                  </a:cubicBezTo>
                  <a:cubicBezTo>
                    <a:pt x="291" y="171"/>
                    <a:pt x="189" y="35"/>
                    <a:pt x="46" y="1"/>
                  </a:cubicBezTo>
                  <a:cubicBezTo>
                    <a:pt x="44" y="0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6044108" y="5038367"/>
              <a:ext cx="51477" cy="84265"/>
            </a:xfrm>
            <a:custGeom>
              <a:avLst/>
              <a:gdLst/>
              <a:ahLst/>
              <a:cxnLst/>
              <a:rect l="l" t="t" r="r" b="b"/>
              <a:pathLst>
                <a:path w="471" h="771" extrusionOk="0">
                  <a:moveTo>
                    <a:pt x="61" y="1"/>
                  </a:moveTo>
                  <a:lnTo>
                    <a:pt x="61" y="1"/>
                  </a:lnTo>
                  <a:cubicBezTo>
                    <a:pt x="0" y="151"/>
                    <a:pt x="102" y="771"/>
                    <a:pt x="102" y="771"/>
                  </a:cubicBezTo>
                  <a:lnTo>
                    <a:pt x="463" y="771"/>
                  </a:lnTo>
                  <a:cubicBezTo>
                    <a:pt x="470" y="484"/>
                    <a:pt x="300" y="246"/>
                    <a:pt x="61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5578085" y="5038367"/>
              <a:ext cx="51477" cy="84265"/>
            </a:xfrm>
            <a:custGeom>
              <a:avLst/>
              <a:gdLst/>
              <a:ahLst/>
              <a:cxnLst/>
              <a:rect l="l" t="t" r="r" b="b"/>
              <a:pathLst>
                <a:path w="471" h="771" extrusionOk="0">
                  <a:moveTo>
                    <a:pt x="409" y="1"/>
                  </a:moveTo>
                  <a:cubicBezTo>
                    <a:pt x="171" y="246"/>
                    <a:pt x="0" y="484"/>
                    <a:pt x="7" y="771"/>
                  </a:cubicBezTo>
                  <a:lnTo>
                    <a:pt x="368" y="771"/>
                  </a:lnTo>
                  <a:cubicBezTo>
                    <a:pt x="368" y="771"/>
                    <a:pt x="470" y="151"/>
                    <a:pt x="409" y="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5269115" y="5051810"/>
              <a:ext cx="85685" cy="72352"/>
            </a:xfrm>
            <a:custGeom>
              <a:avLst/>
              <a:gdLst/>
              <a:ahLst/>
              <a:cxnLst/>
              <a:rect l="l" t="t" r="r" b="b"/>
              <a:pathLst>
                <a:path w="784" h="662" extrusionOk="0">
                  <a:moveTo>
                    <a:pt x="593" y="0"/>
                  </a:moveTo>
                  <a:cubicBezTo>
                    <a:pt x="300" y="103"/>
                    <a:pt x="76" y="341"/>
                    <a:pt x="1" y="641"/>
                  </a:cubicBezTo>
                  <a:cubicBezTo>
                    <a:pt x="191" y="654"/>
                    <a:pt x="471" y="661"/>
                    <a:pt x="784" y="661"/>
                  </a:cubicBezTo>
                  <a:cubicBezTo>
                    <a:pt x="736" y="436"/>
                    <a:pt x="675" y="212"/>
                    <a:pt x="593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5333925" y="3715600"/>
              <a:ext cx="1022869" cy="1243967"/>
            </a:xfrm>
            <a:custGeom>
              <a:avLst/>
              <a:gdLst/>
              <a:ahLst/>
              <a:cxnLst/>
              <a:rect l="l" t="t" r="r" b="b"/>
              <a:pathLst>
                <a:path w="9359" h="11382" extrusionOk="0">
                  <a:moveTo>
                    <a:pt x="5878" y="0"/>
                  </a:moveTo>
                  <a:lnTo>
                    <a:pt x="2003" y="307"/>
                  </a:lnTo>
                  <a:lnTo>
                    <a:pt x="0" y="11382"/>
                  </a:lnTo>
                  <a:lnTo>
                    <a:pt x="3167" y="11327"/>
                  </a:lnTo>
                  <a:lnTo>
                    <a:pt x="4012" y="3072"/>
                  </a:lnTo>
                  <a:lnTo>
                    <a:pt x="6151" y="11287"/>
                  </a:lnTo>
                  <a:lnTo>
                    <a:pt x="9359" y="11191"/>
                  </a:lnTo>
                  <a:lnTo>
                    <a:pt x="5878" y="0"/>
                  </a:lnTo>
                  <a:close/>
                </a:path>
              </a:pathLst>
            </a:custGeom>
            <a:solidFill>
              <a:srgbClr val="FC5EB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5"/>
            <p:cNvSpPr/>
            <p:nvPr/>
          </p:nvSpPr>
          <p:spPr>
            <a:xfrm>
              <a:off x="5083755" y="3752104"/>
              <a:ext cx="186234" cy="148419"/>
            </a:xfrm>
            <a:custGeom>
              <a:avLst/>
              <a:gdLst/>
              <a:ahLst/>
              <a:cxnLst/>
              <a:rect l="l" t="t" r="r" b="b"/>
              <a:pathLst>
                <a:path w="1704" h="1358" extrusionOk="0">
                  <a:moveTo>
                    <a:pt x="484" y="0"/>
                  </a:moveTo>
                  <a:cubicBezTo>
                    <a:pt x="69" y="382"/>
                    <a:pt x="1" y="715"/>
                    <a:pt x="198" y="715"/>
                  </a:cubicBezTo>
                  <a:cubicBezTo>
                    <a:pt x="213" y="715"/>
                    <a:pt x="230" y="696"/>
                    <a:pt x="244" y="673"/>
                  </a:cubicBezTo>
                  <a:lnTo>
                    <a:pt x="244" y="673"/>
                  </a:lnTo>
                  <a:cubicBezTo>
                    <a:pt x="196" y="767"/>
                    <a:pt x="168" y="844"/>
                    <a:pt x="185" y="872"/>
                  </a:cubicBezTo>
                  <a:cubicBezTo>
                    <a:pt x="208" y="908"/>
                    <a:pt x="239" y="922"/>
                    <a:pt x="270" y="922"/>
                  </a:cubicBezTo>
                  <a:cubicBezTo>
                    <a:pt x="329" y="922"/>
                    <a:pt x="392" y="873"/>
                    <a:pt x="423" y="824"/>
                  </a:cubicBezTo>
                  <a:lnTo>
                    <a:pt x="423" y="824"/>
                  </a:lnTo>
                  <a:cubicBezTo>
                    <a:pt x="423" y="824"/>
                    <a:pt x="314" y="1049"/>
                    <a:pt x="389" y="1117"/>
                  </a:cubicBezTo>
                  <a:cubicBezTo>
                    <a:pt x="411" y="1136"/>
                    <a:pt x="441" y="1150"/>
                    <a:pt x="478" y="1150"/>
                  </a:cubicBezTo>
                  <a:cubicBezTo>
                    <a:pt x="518" y="1150"/>
                    <a:pt x="566" y="1133"/>
                    <a:pt x="620" y="1090"/>
                  </a:cubicBezTo>
                  <a:lnTo>
                    <a:pt x="620" y="1090"/>
                  </a:lnTo>
                  <a:cubicBezTo>
                    <a:pt x="559" y="1192"/>
                    <a:pt x="614" y="1322"/>
                    <a:pt x="723" y="1356"/>
                  </a:cubicBezTo>
                  <a:cubicBezTo>
                    <a:pt x="727" y="1357"/>
                    <a:pt x="733" y="1357"/>
                    <a:pt x="738" y="1357"/>
                  </a:cubicBezTo>
                  <a:cubicBezTo>
                    <a:pt x="963" y="1357"/>
                    <a:pt x="1703" y="559"/>
                    <a:pt x="1703" y="559"/>
                  </a:cubicBezTo>
                  <a:lnTo>
                    <a:pt x="777" y="75"/>
                  </a:lnTo>
                  <a:lnTo>
                    <a:pt x="798" y="4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5"/>
            <p:cNvSpPr/>
            <p:nvPr/>
          </p:nvSpPr>
          <p:spPr>
            <a:xfrm>
              <a:off x="5552729" y="3679862"/>
              <a:ext cx="423727" cy="69291"/>
            </a:xfrm>
            <a:custGeom>
              <a:avLst/>
              <a:gdLst/>
              <a:ahLst/>
              <a:cxnLst/>
              <a:rect l="l" t="t" r="r" b="b"/>
              <a:pathLst>
                <a:path w="3877" h="634" extrusionOk="0">
                  <a:moveTo>
                    <a:pt x="110" y="0"/>
                  </a:moveTo>
                  <a:lnTo>
                    <a:pt x="1" y="634"/>
                  </a:lnTo>
                  <a:lnTo>
                    <a:pt x="3876" y="327"/>
                  </a:lnTo>
                  <a:lnTo>
                    <a:pt x="3788" y="35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5"/>
            <p:cNvSpPr/>
            <p:nvPr/>
          </p:nvSpPr>
          <p:spPr>
            <a:xfrm>
              <a:off x="6318760" y="5051810"/>
              <a:ext cx="85685" cy="72352"/>
            </a:xfrm>
            <a:custGeom>
              <a:avLst/>
              <a:gdLst/>
              <a:ahLst/>
              <a:cxnLst/>
              <a:rect l="l" t="t" r="r" b="b"/>
              <a:pathLst>
                <a:path w="784" h="662" extrusionOk="0">
                  <a:moveTo>
                    <a:pt x="191" y="0"/>
                  </a:moveTo>
                  <a:cubicBezTo>
                    <a:pt x="109" y="212"/>
                    <a:pt x="48" y="436"/>
                    <a:pt x="0" y="661"/>
                  </a:cubicBezTo>
                  <a:cubicBezTo>
                    <a:pt x="314" y="661"/>
                    <a:pt x="586" y="654"/>
                    <a:pt x="784" y="641"/>
                  </a:cubicBezTo>
                  <a:cubicBezTo>
                    <a:pt x="702" y="341"/>
                    <a:pt x="484" y="103"/>
                    <a:pt x="191" y="0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5"/>
            <p:cNvSpPr/>
            <p:nvPr/>
          </p:nvSpPr>
          <p:spPr>
            <a:xfrm>
              <a:off x="5136652" y="3273403"/>
              <a:ext cx="462307" cy="545042"/>
            </a:xfrm>
            <a:custGeom>
              <a:avLst/>
              <a:gdLst/>
              <a:ahLst/>
              <a:cxnLst/>
              <a:rect l="l" t="t" r="r" b="b"/>
              <a:pathLst>
                <a:path w="4230" h="4987" extrusionOk="0">
                  <a:moveTo>
                    <a:pt x="3842" y="1"/>
                  </a:moveTo>
                  <a:lnTo>
                    <a:pt x="3842" y="1"/>
                  </a:lnTo>
                  <a:cubicBezTo>
                    <a:pt x="3719" y="35"/>
                    <a:pt x="3603" y="82"/>
                    <a:pt x="3488" y="130"/>
                  </a:cubicBezTo>
                  <a:cubicBezTo>
                    <a:pt x="2200" y="675"/>
                    <a:pt x="0" y="4380"/>
                    <a:pt x="0" y="4380"/>
                  </a:cubicBezTo>
                  <a:lnTo>
                    <a:pt x="1185" y="4986"/>
                  </a:lnTo>
                  <a:lnTo>
                    <a:pt x="3501" y="2419"/>
                  </a:lnTo>
                  <a:cubicBezTo>
                    <a:pt x="3501" y="2419"/>
                    <a:pt x="4230" y="1703"/>
                    <a:pt x="384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5"/>
            <p:cNvSpPr/>
            <p:nvPr/>
          </p:nvSpPr>
          <p:spPr>
            <a:xfrm>
              <a:off x="5519286" y="3245096"/>
              <a:ext cx="484712" cy="460886"/>
            </a:xfrm>
            <a:custGeom>
              <a:avLst/>
              <a:gdLst/>
              <a:ahLst/>
              <a:cxnLst/>
              <a:rect l="l" t="t" r="r" b="b"/>
              <a:pathLst>
                <a:path w="4435" h="4217" extrusionOk="0">
                  <a:moveTo>
                    <a:pt x="3201" y="1"/>
                  </a:moveTo>
                  <a:cubicBezTo>
                    <a:pt x="2883" y="142"/>
                    <a:pt x="2539" y="214"/>
                    <a:pt x="2194" y="214"/>
                  </a:cubicBezTo>
                  <a:cubicBezTo>
                    <a:pt x="1955" y="214"/>
                    <a:pt x="1716" y="179"/>
                    <a:pt x="1485" y="110"/>
                  </a:cubicBezTo>
                  <a:cubicBezTo>
                    <a:pt x="1464" y="109"/>
                    <a:pt x="1442" y="109"/>
                    <a:pt x="1421" y="109"/>
                  </a:cubicBezTo>
                  <a:cubicBezTo>
                    <a:pt x="1060" y="109"/>
                    <a:pt x="694" y="163"/>
                    <a:pt x="341" y="260"/>
                  </a:cubicBezTo>
                  <a:cubicBezTo>
                    <a:pt x="729" y="1962"/>
                    <a:pt x="0" y="2678"/>
                    <a:pt x="0" y="2678"/>
                  </a:cubicBezTo>
                  <a:lnTo>
                    <a:pt x="41" y="4217"/>
                  </a:lnTo>
                  <a:lnTo>
                    <a:pt x="4434" y="4081"/>
                  </a:lnTo>
                  <a:lnTo>
                    <a:pt x="4359" y="1962"/>
                  </a:lnTo>
                  <a:cubicBezTo>
                    <a:pt x="3406" y="1663"/>
                    <a:pt x="3419" y="702"/>
                    <a:pt x="3201" y="1"/>
                  </a:cubicBez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5"/>
            <p:cNvSpPr/>
            <p:nvPr/>
          </p:nvSpPr>
          <p:spPr>
            <a:xfrm>
              <a:off x="5662131" y="3336137"/>
              <a:ext cx="216071" cy="316292"/>
            </a:xfrm>
            <a:custGeom>
              <a:avLst/>
              <a:gdLst/>
              <a:ahLst/>
              <a:cxnLst/>
              <a:rect l="l" t="t" r="r" b="b"/>
              <a:pathLst>
                <a:path w="1977" h="2894" extrusionOk="0">
                  <a:moveTo>
                    <a:pt x="973" y="320"/>
                  </a:moveTo>
                  <a:cubicBezTo>
                    <a:pt x="1031" y="320"/>
                    <a:pt x="1089" y="327"/>
                    <a:pt x="1145" y="339"/>
                  </a:cubicBezTo>
                  <a:cubicBezTo>
                    <a:pt x="1459" y="401"/>
                    <a:pt x="1622" y="646"/>
                    <a:pt x="1554" y="959"/>
                  </a:cubicBezTo>
                  <a:cubicBezTo>
                    <a:pt x="1495" y="1237"/>
                    <a:pt x="1251" y="1422"/>
                    <a:pt x="979" y="1422"/>
                  </a:cubicBezTo>
                  <a:cubicBezTo>
                    <a:pt x="937" y="1422"/>
                    <a:pt x="895" y="1418"/>
                    <a:pt x="852" y="1409"/>
                  </a:cubicBezTo>
                  <a:cubicBezTo>
                    <a:pt x="539" y="1334"/>
                    <a:pt x="335" y="1020"/>
                    <a:pt x="410" y="700"/>
                  </a:cubicBezTo>
                  <a:lnTo>
                    <a:pt x="410" y="700"/>
                  </a:lnTo>
                  <a:lnTo>
                    <a:pt x="410" y="707"/>
                  </a:lnTo>
                  <a:cubicBezTo>
                    <a:pt x="465" y="446"/>
                    <a:pt x="716" y="320"/>
                    <a:pt x="973" y="320"/>
                  </a:cubicBezTo>
                  <a:close/>
                  <a:moveTo>
                    <a:pt x="977" y="0"/>
                  </a:moveTo>
                  <a:cubicBezTo>
                    <a:pt x="581" y="0"/>
                    <a:pt x="187" y="213"/>
                    <a:pt x="96" y="639"/>
                  </a:cubicBezTo>
                  <a:cubicBezTo>
                    <a:pt x="1" y="1068"/>
                    <a:pt x="232" y="1504"/>
                    <a:pt x="641" y="1674"/>
                  </a:cubicBezTo>
                  <a:lnTo>
                    <a:pt x="532" y="2226"/>
                  </a:lnTo>
                  <a:lnTo>
                    <a:pt x="185" y="2165"/>
                  </a:lnTo>
                  <a:lnTo>
                    <a:pt x="130" y="2478"/>
                  </a:lnTo>
                  <a:lnTo>
                    <a:pt x="471" y="2539"/>
                  </a:lnTo>
                  <a:lnTo>
                    <a:pt x="410" y="2832"/>
                  </a:lnTo>
                  <a:lnTo>
                    <a:pt x="723" y="2893"/>
                  </a:lnTo>
                  <a:lnTo>
                    <a:pt x="784" y="2594"/>
                  </a:lnTo>
                  <a:lnTo>
                    <a:pt x="1125" y="2648"/>
                  </a:lnTo>
                  <a:lnTo>
                    <a:pt x="1179" y="2335"/>
                  </a:lnTo>
                  <a:lnTo>
                    <a:pt x="839" y="2280"/>
                  </a:lnTo>
                  <a:lnTo>
                    <a:pt x="941" y="1736"/>
                  </a:lnTo>
                  <a:cubicBezTo>
                    <a:pt x="955" y="1736"/>
                    <a:pt x="969" y="1737"/>
                    <a:pt x="983" y="1737"/>
                  </a:cubicBezTo>
                  <a:cubicBezTo>
                    <a:pt x="1408" y="1737"/>
                    <a:pt x="1775" y="1442"/>
                    <a:pt x="1867" y="1027"/>
                  </a:cubicBezTo>
                  <a:cubicBezTo>
                    <a:pt x="1976" y="544"/>
                    <a:pt x="1704" y="135"/>
                    <a:pt x="1213" y="26"/>
                  </a:cubicBezTo>
                  <a:cubicBezTo>
                    <a:pt x="1136" y="9"/>
                    <a:pt x="1057" y="0"/>
                    <a:pt x="977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5"/>
            <p:cNvSpPr/>
            <p:nvPr/>
          </p:nvSpPr>
          <p:spPr>
            <a:xfrm>
              <a:off x="5869131" y="2680054"/>
              <a:ext cx="213011" cy="778818"/>
            </a:xfrm>
            <a:custGeom>
              <a:avLst/>
              <a:gdLst/>
              <a:ahLst/>
              <a:cxnLst/>
              <a:rect l="l" t="t" r="r" b="b"/>
              <a:pathLst>
                <a:path w="1949" h="7126" extrusionOk="0">
                  <a:moveTo>
                    <a:pt x="1041" y="1"/>
                  </a:moveTo>
                  <a:cubicBezTo>
                    <a:pt x="784" y="1"/>
                    <a:pt x="593" y="22"/>
                    <a:pt x="593" y="22"/>
                  </a:cubicBezTo>
                  <a:lnTo>
                    <a:pt x="28" y="5157"/>
                  </a:lnTo>
                  <a:cubicBezTo>
                    <a:pt x="21" y="5164"/>
                    <a:pt x="7" y="5164"/>
                    <a:pt x="0" y="5171"/>
                  </a:cubicBezTo>
                  <a:cubicBezTo>
                    <a:pt x="218" y="5872"/>
                    <a:pt x="205" y="6833"/>
                    <a:pt x="1158" y="7126"/>
                  </a:cubicBezTo>
                  <a:lnTo>
                    <a:pt x="1948" y="124"/>
                  </a:lnTo>
                  <a:cubicBezTo>
                    <a:pt x="1673" y="25"/>
                    <a:pt x="1319" y="1"/>
                    <a:pt x="104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5"/>
            <p:cNvSpPr/>
            <p:nvPr/>
          </p:nvSpPr>
          <p:spPr>
            <a:xfrm>
              <a:off x="5821479" y="3060283"/>
              <a:ext cx="54209" cy="33116"/>
            </a:xfrm>
            <a:custGeom>
              <a:avLst/>
              <a:gdLst/>
              <a:ahLst/>
              <a:cxnLst/>
              <a:rect l="l" t="t" r="r" b="b"/>
              <a:pathLst>
                <a:path w="496" h="303" extrusionOk="0">
                  <a:moveTo>
                    <a:pt x="11" y="1"/>
                  </a:moveTo>
                  <a:cubicBezTo>
                    <a:pt x="6" y="1"/>
                    <a:pt x="1" y="5"/>
                    <a:pt x="1" y="15"/>
                  </a:cubicBezTo>
                  <a:lnTo>
                    <a:pt x="1" y="15"/>
                  </a:lnTo>
                  <a:cubicBezTo>
                    <a:pt x="1" y="13"/>
                    <a:pt x="1" y="11"/>
                    <a:pt x="1" y="9"/>
                  </a:cubicBezTo>
                  <a:lnTo>
                    <a:pt x="1" y="16"/>
                  </a:lnTo>
                  <a:cubicBezTo>
                    <a:pt x="1" y="16"/>
                    <a:pt x="1" y="15"/>
                    <a:pt x="1" y="15"/>
                  </a:cubicBezTo>
                  <a:lnTo>
                    <a:pt x="1" y="15"/>
                  </a:lnTo>
                  <a:cubicBezTo>
                    <a:pt x="1" y="54"/>
                    <a:pt x="8" y="93"/>
                    <a:pt x="21" y="125"/>
                  </a:cubicBezTo>
                  <a:cubicBezTo>
                    <a:pt x="41" y="173"/>
                    <a:pt x="69" y="214"/>
                    <a:pt x="103" y="255"/>
                  </a:cubicBezTo>
                  <a:cubicBezTo>
                    <a:pt x="116" y="268"/>
                    <a:pt x="130" y="302"/>
                    <a:pt x="150" y="302"/>
                  </a:cubicBezTo>
                  <a:cubicBezTo>
                    <a:pt x="293" y="289"/>
                    <a:pt x="416" y="132"/>
                    <a:pt x="491" y="23"/>
                  </a:cubicBezTo>
                  <a:cubicBezTo>
                    <a:pt x="496" y="13"/>
                    <a:pt x="487" y="4"/>
                    <a:pt x="479" y="4"/>
                  </a:cubicBezTo>
                  <a:cubicBezTo>
                    <a:pt x="476" y="4"/>
                    <a:pt x="472" y="5"/>
                    <a:pt x="470" y="9"/>
                  </a:cubicBezTo>
                  <a:cubicBezTo>
                    <a:pt x="396" y="112"/>
                    <a:pt x="293" y="248"/>
                    <a:pt x="157" y="268"/>
                  </a:cubicBezTo>
                  <a:cubicBezTo>
                    <a:pt x="156" y="268"/>
                    <a:pt x="155" y="268"/>
                    <a:pt x="154" y="268"/>
                  </a:cubicBezTo>
                  <a:cubicBezTo>
                    <a:pt x="120" y="268"/>
                    <a:pt x="68" y="152"/>
                    <a:pt x="55" y="132"/>
                  </a:cubicBezTo>
                  <a:cubicBezTo>
                    <a:pt x="35" y="91"/>
                    <a:pt x="21" y="57"/>
                    <a:pt x="21" y="16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5"/>
            <p:cNvSpPr/>
            <p:nvPr/>
          </p:nvSpPr>
          <p:spPr>
            <a:xfrm>
              <a:off x="5835578" y="3037987"/>
              <a:ext cx="25137" cy="54318"/>
            </a:xfrm>
            <a:custGeom>
              <a:avLst/>
              <a:gdLst/>
              <a:ahLst/>
              <a:cxnLst/>
              <a:rect l="l" t="t" r="r" b="b"/>
              <a:pathLst>
                <a:path w="230" h="497" extrusionOk="0">
                  <a:moveTo>
                    <a:pt x="206" y="0"/>
                  </a:moveTo>
                  <a:cubicBezTo>
                    <a:pt x="204" y="0"/>
                    <a:pt x="201" y="1"/>
                    <a:pt x="198" y="2"/>
                  </a:cubicBezTo>
                  <a:lnTo>
                    <a:pt x="198" y="9"/>
                  </a:lnTo>
                  <a:cubicBezTo>
                    <a:pt x="96" y="145"/>
                    <a:pt x="21" y="316"/>
                    <a:pt x="1" y="486"/>
                  </a:cubicBezTo>
                  <a:cubicBezTo>
                    <a:pt x="1" y="493"/>
                    <a:pt x="6" y="496"/>
                    <a:pt x="12" y="496"/>
                  </a:cubicBezTo>
                  <a:cubicBezTo>
                    <a:pt x="18" y="496"/>
                    <a:pt x="25" y="493"/>
                    <a:pt x="28" y="486"/>
                  </a:cubicBezTo>
                  <a:cubicBezTo>
                    <a:pt x="49" y="316"/>
                    <a:pt x="117" y="159"/>
                    <a:pt x="219" y="23"/>
                  </a:cubicBezTo>
                  <a:cubicBezTo>
                    <a:pt x="230" y="12"/>
                    <a:pt x="218" y="0"/>
                    <a:pt x="206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5"/>
            <p:cNvSpPr/>
            <p:nvPr/>
          </p:nvSpPr>
          <p:spPr>
            <a:xfrm>
              <a:off x="5865415" y="3018096"/>
              <a:ext cx="6011" cy="18689"/>
            </a:xfrm>
            <a:custGeom>
              <a:avLst/>
              <a:gdLst/>
              <a:ahLst/>
              <a:cxnLst/>
              <a:rect l="l" t="t" r="r" b="b"/>
              <a:pathLst>
                <a:path w="55" h="171" extrusionOk="0">
                  <a:moveTo>
                    <a:pt x="55" y="0"/>
                  </a:moveTo>
                  <a:cubicBezTo>
                    <a:pt x="7" y="48"/>
                    <a:pt x="0" y="116"/>
                    <a:pt x="21" y="171"/>
                  </a:cubicBezTo>
                  <a:lnTo>
                    <a:pt x="28" y="171"/>
                  </a:lnTo>
                  <a:cubicBezTo>
                    <a:pt x="14" y="116"/>
                    <a:pt x="28" y="55"/>
                    <a:pt x="55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5"/>
            <p:cNvSpPr/>
            <p:nvPr/>
          </p:nvSpPr>
          <p:spPr>
            <a:xfrm>
              <a:off x="5872082" y="3018861"/>
              <a:ext cx="3060" cy="9727"/>
            </a:xfrm>
            <a:custGeom>
              <a:avLst/>
              <a:gdLst/>
              <a:ahLst/>
              <a:cxnLst/>
              <a:rect l="l" t="t" r="r" b="b"/>
              <a:pathLst>
                <a:path w="28" h="89" extrusionOk="0">
                  <a:moveTo>
                    <a:pt x="21" y="0"/>
                  </a:moveTo>
                  <a:cubicBezTo>
                    <a:pt x="1" y="27"/>
                    <a:pt x="1" y="61"/>
                    <a:pt x="7" y="89"/>
                  </a:cubicBezTo>
                  <a:lnTo>
                    <a:pt x="14" y="89"/>
                  </a:lnTo>
                  <a:cubicBezTo>
                    <a:pt x="14" y="75"/>
                    <a:pt x="14" y="61"/>
                    <a:pt x="14" y="48"/>
                  </a:cubicBezTo>
                  <a:cubicBezTo>
                    <a:pt x="14" y="27"/>
                    <a:pt x="21" y="14"/>
                    <a:pt x="28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5"/>
            <p:cNvSpPr/>
            <p:nvPr/>
          </p:nvSpPr>
          <p:spPr>
            <a:xfrm>
              <a:off x="5878093" y="3061266"/>
              <a:ext cx="3060" cy="4590"/>
            </a:xfrm>
            <a:custGeom>
              <a:avLst/>
              <a:gdLst/>
              <a:ahLst/>
              <a:cxnLst/>
              <a:rect l="l" t="t" r="r" b="b"/>
              <a:pathLst>
                <a:path w="28" h="42" extrusionOk="0">
                  <a:moveTo>
                    <a:pt x="0" y="0"/>
                  </a:moveTo>
                  <a:cubicBezTo>
                    <a:pt x="0" y="7"/>
                    <a:pt x="7" y="14"/>
                    <a:pt x="7" y="21"/>
                  </a:cubicBezTo>
                  <a:cubicBezTo>
                    <a:pt x="14" y="28"/>
                    <a:pt x="14" y="34"/>
                    <a:pt x="21" y="41"/>
                  </a:cubicBezTo>
                  <a:lnTo>
                    <a:pt x="27" y="41"/>
                  </a:lnTo>
                  <a:cubicBezTo>
                    <a:pt x="21" y="34"/>
                    <a:pt x="21" y="28"/>
                    <a:pt x="14" y="21"/>
                  </a:cubicBezTo>
                  <a:cubicBezTo>
                    <a:pt x="14" y="14"/>
                    <a:pt x="7" y="7"/>
                    <a:pt x="7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5"/>
            <p:cNvSpPr/>
            <p:nvPr/>
          </p:nvSpPr>
          <p:spPr>
            <a:xfrm>
              <a:off x="5851972" y="3076130"/>
              <a:ext cx="3060" cy="306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8" y="1"/>
                  </a:moveTo>
                  <a:lnTo>
                    <a:pt x="23" y="11"/>
                  </a:lnTo>
                  <a:lnTo>
                    <a:pt x="23" y="11"/>
                  </a:lnTo>
                  <a:cubicBezTo>
                    <a:pt x="26" y="8"/>
                    <a:pt x="28" y="4"/>
                    <a:pt x="28" y="1"/>
                  </a:cubicBezTo>
                  <a:close/>
                  <a:moveTo>
                    <a:pt x="23" y="11"/>
                  </a:moveTo>
                  <a:lnTo>
                    <a:pt x="23" y="11"/>
                  </a:lnTo>
                  <a:cubicBezTo>
                    <a:pt x="21" y="13"/>
                    <a:pt x="17" y="14"/>
                    <a:pt x="14" y="14"/>
                  </a:cubicBezTo>
                  <a:cubicBezTo>
                    <a:pt x="11" y="17"/>
                    <a:pt x="9" y="19"/>
                    <a:pt x="8" y="21"/>
                  </a:cubicBezTo>
                  <a:lnTo>
                    <a:pt x="8" y="21"/>
                  </a:lnTo>
                  <a:cubicBezTo>
                    <a:pt x="12" y="20"/>
                    <a:pt x="17" y="19"/>
                    <a:pt x="21" y="14"/>
                  </a:cubicBezTo>
                  <a:lnTo>
                    <a:pt x="23" y="11"/>
                  </a:lnTo>
                  <a:close/>
                  <a:moveTo>
                    <a:pt x="8" y="21"/>
                  </a:moveTo>
                  <a:cubicBezTo>
                    <a:pt x="5" y="21"/>
                    <a:pt x="3" y="21"/>
                    <a:pt x="1" y="21"/>
                  </a:cubicBezTo>
                  <a:lnTo>
                    <a:pt x="1" y="28"/>
                  </a:lnTo>
                  <a:cubicBezTo>
                    <a:pt x="4" y="24"/>
                    <a:pt x="6" y="23"/>
                    <a:pt x="8" y="21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5"/>
            <p:cNvSpPr/>
            <p:nvPr/>
          </p:nvSpPr>
          <p:spPr>
            <a:xfrm>
              <a:off x="5857218" y="3069682"/>
              <a:ext cx="3497" cy="4700"/>
            </a:xfrm>
            <a:custGeom>
              <a:avLst/>
              <a:gdLst/>
              <a:ahLst/>
              <a:cxnLst/>
              <a:rect l="l" t="t" r="r" b="b"/>
              <a:pathLst>
                <a:path w="32" h="43" extrusionOk="0">
                  <a:moveTo>
                    <a:pt x="29" y="0"/>
                  </a:moveTo>
                  <a:cubicBezTo>
                    <a:pt x="28" y="0"/>
                    <a:pt x="24" y="2"/>
                    <a:pt x="21" y="5"/>
                  </a:cubicBezTo>
                  <a:cubicBezTo>
                    <a:pt x="14" y="19"/>
                    <a:pt x="7" y="26"/>
                    <a:pt x="0" y="39"/>
                  </a:cubicBezTo>
                  <a:cubicBezTo>
                    <a:pt x="0" y="39"/>
                    <a:pt x="0" y="42"/>
                    <a:pt x="2" y="42"/>
                  </a:cubicBezTo>
                  <a:cubicBezTo>
                    <a:pt x="3" y="42"/>
                    <a:pt x="5" y="41"/>
                    <a:pt x="7" y="39"/>
                  </a:cubicBezTo>
                  <a:cubicBezTo>
                    <a:pt x="14" y="26"/>
                    <a:pt x="21" y="19"/>
                    <a:pt x="28" y="5"/>
                  </a:cubicBezTo>
                  <a:cubicBezTo>
                    <a:pt x="31" y="2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5"/>
            <p:cNvSpPr/>
            <p:nvPr/>
          </p:nvSpPr>
          <p:spPr>
            <a:xfrm>
              <a:off x="5851972" y="3069900"/>
              <a:ext cx="3825" cy="5027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33" y="0"/>
                  </a:moveTo>
                  <a:cubicBezTo>
                    <a:pt x="32" y="0"/>
                    <a:pt x="30" y="1"/>
                    <a:pt x="28" y="3"/>
                  </a:cubicBezTo>
                  <a:lnTo>
                    <a:pt x="1" y="37"/>
                  </a:lnTo>
                  <a:cubicBezTo>
                    <a:pt x="1" y="37"/>
                    <a:pt x="1" y="46"/>
                    <a:pt x="4" y="46"/>
                  </a:cubicBezTo>
                  <a:cubicBezTo>
                    <a:pt x="5" y="46"/>
                    <a:pt x="6" y="45"/>
                    <a:pt x="8" y="44"/>
                  </a:cubicBezTo>
                  <a:cubicBezTo>
                    <a:pt x="14" y="30"/>
                    <a:pt x="28" y="17"/>
                    <a:pt x="35" y="3"/>
                  </a:cubicBezTo>
                  <a:cubicBezTo>
                    <a:pt x="35" y="3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10101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5"/>
            <p:cNvSpPr/>
            <p:nvPr/>
          </p:nvSpPr>
          <p:spPr>
            <a:xfrm>
              <a:off x="5532619" y="2886070"/>
              <a:ext cx="411049" cy="456733"/>
            </a:xfrm>
            <a:custGeom>
              <a:avLst/>
              <a:gdLst/>
              <a:ahLst/>
              <a:cxnLst/>
              <a:rect l="l" t="t" r="r" b="b"/>
              <a:pathLst>
                <a:path w="3761" h="4179" extrusionOk="0">
                  <a:moveTo>
                    <a:pt x="1739" y="0"/>
                  </a:moveTo>
                  <a:cubicBezTo>
                    <a:pt x="1646" y="0"/>
                    <a:pt x="1548" y="7"/>
                    <a:pt x="1445" y="23"/>
                  </a:cubicBezTo>
                  <a:cubicBezTo>
                    <a:pt x="1445" y="23"/>
                    <a:pt x="212" y="309"/>
                    <a:pt x="212" y="1678"/>
                  </a:cubicBezTo>
                  <a:cubicBezTo>
                    <a:pt x="198" y="2516"/>
                    <a:pt x="130" y="3354"/>
                    <a:pt x="1" y="4178"/>
                  </a:cubicBezTo>
                  <a:cubicBezTo>
                    <a:pt x="1" y="4178"/>
                    <a:pt x="648" y="4151"/>
                    <a:pt x="1431" y="4089"/>
                  </a:cubicBezTo>
                  <a:cubicBezTo>
                    <a:pt x="1601" y="4076"/>
                    <a:pt x="1499" y="3184"/>
                    <a:pt x="1499" y="3184"/>
                  </a:cubicBezTo>
                  <a:cubicBezTo>
                    <a:pt x="1622" y="3170"/>
                    <a:pt x="2289" y="3109"/>
                    <a:pt x="2412" y="3095"/>
                  </a:cubicBezTo>
                  <a:lnTo>
                    <a:pt x="2412" y="3095"/>
                  </a:lnTo>
                  <a:cubicBezTo>
                    <a:pt x="2412" y="3095"/>
                    <a:pt x="2291" y="3960"/>
                    <a:pt x="2389" y="3960"/>
                  </a:cubicBezTo>
                  <a:cubicBezTo>
                    <a:pt x="2390" y="3960"/>
                    <a:pt x="2391" y="3960"/>
                    <a:pt x="2391" y="3960"/>
                  </a:cubicBezTo>
                  <a:cubicBezTo>
                    <a:pt x="2841" y="3906"/>
                    <a:pt x="3488" y="3831"/>
                    <a:pt x="3761" y="3742"/>
                  </a:cubicBezTo>
                  <a:cubicBezTo>
                    <a:pt x="3761" y="3742"/>
                    <a:pt x="3202" y="2230"/>
                    <a:pt x="3202" y="1215"/>
                  </a:cubicBezTo>
                  <a:cubicBezTo>
                    <a:pt x="3202" y="835"/>
                    <a:pt x="2735" y="0"/>
                    <a:pt x="1739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5"/>
            <p:cNvSpPr/>
            <p:nvPr/>
          </p:nvSpPr>
          <p:spPr>
            <a:xfrm>
              <a:off x="5689017" y="3179630"/>
              <a:ext cx="111697" cy="62625"/>
            </a:xfrm>
            <a:custGeom>
              <a:avLst/>
              <a:gdLst/>
              <a:ahLst/>
              <a:cxnLst/>
              <a:rect l="l" t="t" r="r" b="b"/>
              <a:pathLst>
                <a:path w="1022" h="573" extrusionOk="0">
                  <a:moveTo>
                    <a:pt x="1022" y="0"/>
                  </a:moveTo>
                  <a:lnTo>
                    <a:pt x="0" y="7"/>
                  </a:lnTo>
                  <a:lnTo>
                    <a:pt x="75" y="573"/>
                  </a:lnTo>
                  <a:lnTo>
                    <a:pt x="981" y="429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5"/>
            <p:cNvSpPr/>
            <p:nvPr/>
          </p:nvSpPr>
          <p:spPr>
            <a:xfrm>
              <a:off x="5697214" y="3226516"/>
              <a:ext cx="98363" cy="42078"/>
            </a:xfrm>
            <a:custGeom>
              <a:avLst/>
              <a:gdLst/>
              <a:ahLst/>
              <a:cxnLst/>
              <a:rect l="l" t="t" r="r" b="b"/>
              <a:pathLst>
                <a:path w="900" h="385" extrusionOk="0">
                  <a:moveTo>
                    <a:pt x="899" y="0"/>
                  </a:moveTo>
                  <a:lnTo>
                    <a:pt x="0" y="144"/>
                  </a:lnTo>
                  <a:lnTo>
                    <a:pt x="20" y="314"/>
                  </a:lnTo>
                  <a:cubicBezTo>
                    <a:pt x="129" y="348"/>
                    <a:pt x="238" y="375"/>
                    <a:pt x="354" y="382"/>
                  </a:cubicBezTo>
                  <a:cubicBezTo>
                    <a:pt x="397" y="384"/>
                    <a:pt x="439" y="384"/>
                    <a:pt x="482" y="384"/>
                  </a:cubicBezTo>
                  <a:cubicBezTo>
                    <a:pt x="610" y="384"/>
                    <a:pt x="737" y="377"/>
                    <a:pt x="865" y="361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5"/>
            <p:cNvSpPr/>
            <p:nvPr/>
          </p:nvSpPr>
          <p:spPr>
            <a:xfrm>
              <a:off x="5574369" y="2897983"/>
              <a:ext cx="288860" cy="326566"/>
            </a:xfrm>
            <a:custGeom>
              <a:avLst/>
              <a:gdLst/>
              <a:ahLst/>
              <a:cxnLst/>
              <a:rect l="l" t="t" r="r" b="b"/>
              <a:pathLst>
                <a:path w="2643" h="2988" extrusionOk="0">
                  <a:moveTo>
                    <a:pt x="1263" y="1"/>
                  </a:moveTo>
                  <a:cubicBezTo>
                    <a:pt x="1219" y="1"/>
                    <a:pt x="1175" y="4"/>
                    <a:pt x="1131" y="10"/>
                  </a:cubicBezTo>
                  <a:cubicBezTo>
                    <a:pt x="457" y="98"/>
                    <a:pt x="0" y="834"/>
                    <a:pt x="109" y="1651"/>
                  </a:cubicBezTo>
                  <a:cubicBezTo>
                    <a:pt x="205" y="2420"/>
                    <a:pt x="763" y="2988"/>
                    <a:pt x="1380" y="2988"/>
                  </a:cubicBezTo>
                  <a:cubicBezTo>
                    <a:pt x="1424" y="2988"/>
                    <a:pt x="1468" y="2985"/>
                    <a:pt x="1512" y="2979"/>
                  </a:cubicBezTo>
                  <a:cubicBezTo>
                    <a:pt x="2187" y="2891"/>
                    <a:pt x="2643" y="2155"/>
                    <a:pt x="2534" y="1338"/>
                  </a:cubicBezTo>
                  <a:cubicBezTo>
                    <a:pt x="2432" y="568"/>
                    <a:pt x="1879" y="1"/>
                    <a:pt x="126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5"/>
            <p:cNvSpPr/>
            <p:nvPr/>
          </p:nvSpPr>
          <p:spPr>
            <a:xfrm>
              <a:off x="5561691" y="3067059"/>
              <a:ext cx="74537" cy="84702"/>
            </a:xfrm>
            <a:custGeom>
              <a:avLst/>
              <a:gdLst/>
              <a:ahLst/>
              <a:cxnLst/>
              <a:rect l="l" t="t" r="r" b="b"/>
              <a:pathLst>
                <a:path w="682" h="775" extrusionOk="0">
                  <a:moveTo>
                    <a:pt x="319" y="0"/>
                  </a:moveTo>
                  <a:cubicBezTo>
                    <a:pt x="308" y="0"/>
                    <a:pt x="297" y="1"/>
                    <a:pt x="286" y="2"/>
                  </a:cubicBezTo>
                  <a:cubicBezTo>
                    <a:pt x="116" y="29"/>
                    <a:pt x="0" y="220"/>
                    <a:pt x="28" y="431"/>
                  </a:cubicBezTo>
                  <a:cubicBezTo>
                    <a:pt x="53" y="626"/>
                    <a:pt x="194" y="775"/>
                    <a:pt x="350" y="775"/>
                  </a:cubicBezTo>
                  <a:cubicBezTo>
                    <a:pt x="363" y="775"/>
                    <a:pt x="376" y="774"/>
                    <a:pt x="389" y="772"/>
                  </a:cubicBezTo>
                  <a:cubicBezTo>
                    <a:pt x="559" y="744"/>
                    <a:pt x="682" y="554"/>
                    <a:pt x="654" y="342"/>
                  </a:cubicBezTo>
                  <a:cubicBezTo>
                    <a:pt x="629" y="144"/>
                    <a:pt x="483" y="0"/>
                    <a:pt x="3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5"/>
            <p:cNvSpPr/>
            <p:nvPr/>
          </p:nvSpPr>
          <p:spPr>
            <a:xfrm>
              <a:off x="5818528" y="3026730"/>
              <a:ext cx="74537" cy="84702"/>
            </a:xfrm>
            <a:custGeom>
              <a:avLst/>
              <a:gdLst/>
              <a:ahLst/>
              <a:cxnLst/>
              <a:rect l="l" t="t" r="r" b="b"/>
              <a:pathLst>
                <a:path w="682" h="775" extrusionOk="0">
                  <a:moveTo>
                    <a:pt x="326" y="0"/>
                  </a:moveTo>
                  <a:cubicBezTo>
                    <a:pt x="313" y="0"/>
                    <a:pt x="300" y="1"/>
                    <a:pt x="286" y="3"/>
                  </a:cubicBezTo>
                  <a:cubicBezTo>
                    <a:pt x="116" y="30"/>
                    <a:pt x="0" y="221"/>
                    <a:pt x="28" y="432"/>
                  </a:cubicBezTo>
                  <a:cubicBezTo>
                    <a:pt x="53" y="624"/>
                    <a:pt x="199" y="775"/>
                    <a:pt x="358" y="775"/>
                  </a:cubicBezTo>
                  <a:cubicBezTo>
                    <a:pt x="368" y="775"/>
                    <a:pt x="378" y="774"/>
                    <a:pt x="388" y="773"/>
                  </a:cubicBezTo>
                  <a:cubicBezTo>
                    <a:pt x="559" y="746"/>
                    <a:pt x="681" y="555"/>
                    <a:pt x="654" y="344"/>
                  </a:cubicBezTo>
                  <a:cubicBezTo>
                    <a:pt x="623" y="149"/>
                    <a:pt x="487" y="0"/>
                    <a:pt x="32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5"/>
            <p:cNvSpPr/>
            <p:nvPr/>
          </p:nvSpPr>
          <p:spPr>
            <a:xfrm>
              <a:off x="5555680" y="2879294"/>
              <a:ext cx="327003" cy="190278"/>
            </a:xfrm>
            <a:custGeom>
              <a:avLst/>
              <a:gdLst/>
              <a:ahLst/>
              <a:cxnLst/>
              <a:rect l="l" t="t" r="r" b="b"/>
              <a:pathLst>
                <a:path w="2992" h="1741" extrusionOk="0">
                  <a:moveTo>
                    <a:pt x="1597" y="0"/>
                  </a:moveTo>
                  <a:cubicBezTo>
                    <a:pt x="1535" y="0"/>
                    <a:pt x="1471" y="3"/>
                    <a:pt x="1404" y="10"/>
                  </a:cubicBezTo>
                  <a:cubicBezTo>
                    <a:pt x="8" y="147"/>
                    <a:pt x="1" y="1740"/>
                    <a:pt x="1" y="1740"/>
                  </a:cubicBezTo>
                  <a:cubicBezTo>
                    <a:pt x="1" y="1740"/>
                    <a:pt x="192" y="1713"/>
                    <a:pt x="491" y="1679"/>
                  </a:cubicBezTo>
                  <a:cubicBezTo>
                    <a:pt x="546" y="1672"/>
                    <a:pt x="573" y="1236"/>
                    <a:pt x="634" y="1229"/>
                  </a:cubicBezTo>
                  <a:cubicBezTo>
                    <a:pt x="635" y="1229"/>
                    <a:pt x="635" y="1229"/>
                    <a:pt x="636" y="1229"/>
                  </a:cubicBezTo>
                  <a:cubicBezTo>
                    <a:pt x="697" y="1229"/>
                    <a:pt x="783" y="1631"/>
                    <a:pt x="844" y="1631"/>
                  </a:cubicBezTo>
                  <a:cubicBezTo>
                    <a:pt x="844" y="1631"/>
                    <a:pt x="845" y="1631"/>
                    <a:pt x="845" y="1631"/>
                  </a:cubicBezTo>
                  <a:cubicBezTo>
                    <a:pt x="1588" y="1536"/>
                    <a:pt x="2596" y="1393"/>
                    <a:pt x="2991" y="1277"/>
                  </a:cubicBezTo>
                  <a:cubicBezTo>
                    <a:pt x="2991" y="1277"/>
                    <a:pt x="2812" y="0"/>
                    <a:pt x="1597" y="0"/>
                  </a:cubicBezTo>
                  <a:close/>
                </a:path>
              </a:pathLst>
            </a:custGeom>
            <a:solidFill>
              <a:srgbClr val="BD574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5"/>
            <p:cNvSpPr/>
            <p:nvPr/>
          </p:nvSpPr>
          <p:spPr>
            <a:xfrm>
              <a:off x="5727706" y="3065201"/>
              <a:ext cx="21640" cy="52788"/>
            </a:xfrm>
            <a:custGeom>
              <a:avLst/>
              <a:gdLst/>
              <a:ahLst/>
              <a:cxnLst/>
              <a:rect l="l" t="t" r="r" b="b"/>
              <a:pathLst>
                <a:path w="198" h="483" extrusionOk="0">
                  <a:moveTo>
                    <a:pt x="11" y="0"/>
                  </a:moveTo>
                  <a:cubicBezTo>
                    <a:pt x="7" y="0"/>
                    <a:pt x="4" y="2"/>
                    <a:pt x="0" y="5"/>
                  </a:cubicBezTo>
                  <a:cubicBezTo>
                    <a:pt x="0" y="5"/>
                    <a:pt x="0" y="12"/>
                    <a:pt x="0" y="19"/>
                  </a:cubicBezTo>
                  <a:cubicBezTo>
                    <a:pt x="89" y="189"/>
                    <a:pt x="177" y="380"/>
                    <a:pt x="171" y="414"/>
                  </a:cubicBezTo>
                  <a:cubicBezTo>
                    <a:pt x="164" y="441"/>
                    <a:pt x="68" y="455"/>
                    <a:pt x="14" y="462"/>
                  </a:cubicBezTo>
                  <a:cubicBezTo>
                    <a:pt x="7" y="462"/>
                    <a:pt x="7" y="468"/>
                    <a:pt x="7" y="475"/>
                  </a:cubicBezTo>
                  <a:cubicBezTo>
                    <a:pt x="7" y="475"/>
                    <a:pt x="7" y="482"/>
                    <a:pt x="14" y="482"/>
                  </a:cubicBezTo>
                  <a:lnTo>
                    <a:pt x="21" y="475"/>
                  </a:lnTo>
                  <a:cubicBezTo>
                    <a:pt x="34" y="475"/>
                    <a:pt x="177" y="462"/>
                    <a:pt x="191" y="414"/>
                  </a:cubicBezTo>
                  <a:cubicBezTo>
                    <a:pt x="198" y="366"/>
                    <a:pt x="48" y="60"/>
                    <a:pt x="21" y="5"/>
                  </a:cubicBezTo>
                  <a:cubicBezTo>
                    <a:pt x="17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5"/>
            <p:cNvSpPr/>
            <p:nvPr/>
          </p:nvSpPr>
          <p:spPr>
            <a:xfrm>
              <a:off x="5638305" y="3061594"/>
              <a:ext cx="45575" cy="22077"/>
            </a:xfrm>
            <a:custGeom>
              <a:avLst/>
              <a:gdLst/>
              <a:ahLst/>
              <a:cxnLst/>
              <a:rect l="l" t="t" r="r" b="b"/>
              <a:pathLst>
                <a:path w="417" h="202" extrusionOk="0">
                  <a:moveTo>
                    <a:pt x="351" y="1"/>
                  </a:moveTo>
                  <a:cubicBezTo>
                    <a:pt x="213" y="1"/>
                    <a:pt x="80" y="73"/>
                    <a:pt x="1" y="188"/>
                  </a:cubicBezTo>
                  <a:cubicBezTo>
                    <a:pt x="1" y="195"/>
                    <a:pt x="1" y="202"/>
                    <a:pt x="1" y="202"/>
                  </a:cubicBezTo>
                  <a:lnTo>
                    <a:pt x="8" y="202"/>
                  </a:lnTo>
                  <a:cubicBezTo>
                    <a:pt x="15" y="202"/>
                    <a:pt x="21" y="202"/>
                    <a:pt x="21" y="195"/>
                  </a:cubicBezTo>
                  <a:cubicBezTo>
                    <a:pt x="93" y="87"/>
                    <a:pt x="219" y="21"/>
                    <a:pt x="350" y="21"/>
                  </a:cubicBezTo>
                  <a:cubicBezTo>
                    <a:pt x="367" y="21"/>
                    <a:pt x="385" y="22"/>
                    <a:pt x="403" y="25"/>
                  </a:cubicBezTo>
                  <a:cubicBezTo>
                    <a:pt x="405" y="27"/>
                    <a:pt x="406" y="27"/>
                    <a:pt x="407" y="27"/>
                  </a:cubicBezTo>
                  <a:cubicBezTo>
                    <a:pt x="410" y="27"/>
                    <a:pt x="410" y="23"/>
                    <a:pt x="410" y="18"/>
                  </a:cubicBezTo>
                  <a:cubicBezTo>
                    <a:pt x="416" y="11"/>
                    <a:pt x="410" y="4"/>
                    <a:pt x="403" y="4"/>
                  </a:cubicBezTo>
                  <a:cubicBezTo>
                    <a:pt x="386" y="2"/>
                    <a:pt x="368" y="1"/>
                    <a:pt x="351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5"/>
            <p:cNvSpPr/>
            <p:nvPr/>
          </p:nvSpPr>
          <p:spPr>
            <a:xfrm>
              <a:off x="5767161" y="3042140"/>
              <a:ext cx="37050" cy="8853"/>
            </a:xfrm>
            <a:custGeom>
              <a:avLst/>
              <a:gdLst/>
              <a:ahLst/>
              <a:cxnLst/>
              <a:rect l="l" t="t" r="r" b="b"/>
              <a:pathLst>
                <a:path w="339" h="81" extrusionOk="0">
                  <a:moveTo>
                    <a:pt x="185" y="0"/>
                  </a:moveTo>
                  <a:cubicBezTo>
                    <a:pt x="88" y="0"/>
                    <a:pt x="0" y="53"/>
                    <a:pt x="0" y="53"/>
                  </a:cubicBezTo>
                  <a:cubicBezTo>
                    <a:pt x="0" y="60"/>
                    <a:pt x="0" y="66"/>
                    <a:pt x="0" y="66"/>
                  </a:cubicBezTo>
                  <a:cubicBezTo>
                    <a:pt x="4" y="70"/>
                    <a:pt x="7" y="72"/>
                    <a:pt x="10" y="72"/>
                  </a:cubicBezTo>
                  <a:cubicBezTo>
                    <a:pt x="12" y="72"/>
                    <a:pt x="14" y="70"/>
                    <a:pt x="14" y="66"/>
                  </a:cubicBezTo>
                  <a:cubicBezTo>
                    <a:pt x="14" y="66"/>
                    <a:pt x="95" y="17"/>
                    <a:pt x="186" y="17"/>
                  </a:cubicBezTo>
                  <a:cubicBezTo>
                    <a:pt x="234" y="17"/>
                    <a:pt x="285" y="31"/>
                    <a:pt x="327" y="73"/>
                  </a:cubicBezTo>
                  <a:lnTo>
                    <a:pt x="334" y="73"/>
                  </a:lnTo>
                  <a:cubicBezTo>
                    <a:pt x="337" y="69"/>
                    <a:pt x="339" y="64"/>
                    <a:pt x="334" y="60"/>
                  </a:cubicBezTo>
                  <a:cubicBezTo>
                    <a:pt x="289" y="15"/>
                    <a:pt x="236" y="0"/>
                    <a:pt x="185" y="0"/>
                  </a:cubicBezTo>
                  <a:close/>
                  <a:moveTo>
                    <a:pt x="334" y="73"/>
                  </a:moveTo>
                  <a:cubicBezTo>
                    <a:pt x="332" y="76"/>
                    <a:pt x="329" y="78"/>
                    <a:pt x="327" y="80"/>
                  </a:cubicBezTo>
                  <a:lnTo>
                    <a:pt x="334" y="73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5"/>
            <p:cNvSpPr/>
            <p:nvPr/>
          </p:nvSpPr>
          <p:spPr>
            <a:xfrm>
              <a:off x="5666612" y="3094054"/>
              <a:ext cx="20984" cy="18361"/>
            </a:xfrm>
            <a:custGeom>
              <a:avLst/>
              <a:gdLst/>
              <a:ahLst/>
              <a:cxnLst/>
              <a:rect l="l" t="t" r="r" b="b"/>
              <a:pathLst>
                <a:path w="192" h="168" extrusionOk="0">
                  <a:moveTo>
                    <a:pt x="89" y="0"/>
                  </a:moveTo>
                  <a:cubicBezTo>
                    <a:pt x="21" y="14"/>
                    <a:pt x="1" y="95"/>
                    <a:pt x="48" y="143"/>
                  </a:cubicBezTo>
                  <a:cubicBezTo>
                    <a:pt x="67" y="160"/>
                    <a:pt x="89" y="167"/>
                    <a:pt x="110" y="167"/>
                  </a:cubicBezTo>
                  <a:cubicBezTo>
                    <a:pt x="150" y="167"/>
                    <a:pt x="187" y="140"/>
                    <a:pt x="191" y="95"/>
                  </a:cubicBezTo>
                  <a:cubicBezTo>
                    <a:pt x="191" y="41"/>
                    <a:pt x="144" y="0"/>
                    <a:pt x="8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5"/>
            <p:cNvSpPr/>
            <p:nvPr/>
          </p:nvSpPr>
          <p:spPr>
            <a:xfrm>
              <a:off x="5776341" y="3081376"/>
              <a:ext cx="20766" cy="19126"/>
            </a:xfrm>
            <a:custGeom>
              <a:avLst/>
              <a:gdLst/>
              <a:ahLst/>
              <a:cxnLst/>
              <a:rect l="l" t="t" r="r" b="b"/>
              <a:pathLst>
                <a:path w="190" h="175" extrusionOk="0">
                  <a:moveTo>
                    <a:pt x="96" y="1"/>
                  </a:moveTo>
                  <a:cubicBezTo>
                    <a:pt x="48" y="1"/>
                    <a:pt x="0" y="38"/>
                    <a:pt x="12" y="102"/>
                  </a:cubicBezTo>
                  <a:cubicBezTo>
                    <a:pt x="18" y="151"/>
                    <a:pt x="55" y="174"/>
                    <a:pt x="93" y="174"/>
                  </a:cubicBezTo>
                  <a:cubicBezTo>
                    <a:pt x="141" y="174"/>
                    <a:pt x="189" y="139"/>
                    <a:pt x="182" y="75"/>
                  </a:cubicBezTo>
                  <a:cubicBezTo>
                    <a:pt x="173" y="24"/>
                    <a:pt x="135" y="1"/>
                    <a:pt x="9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5"/>
            <p:cNvSpPr/>
            <p:nvPr/>
          </p:nvSpPr>
          <p:spPr>
            <a:xfrm>
              <a:off x="5714263" y="3144656"/>
              <a:ext cx="41859" cy="20656"/>
            </a:xfrm>
            <a:custGeom>
              <a:avLst/>
              <a:gdLst/>
              <a:ahLst/>
              <a:cxnLst/>
              <a:rect l="l" t="t" r="r" b="b"/>
              <a:pathLst>
                <a:path w="383" h="189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82"/>
                    <a:pt x="55" y="157"/>
                    <a:pt x="137" y="177"/>
                  </a:cubicBezTo>
                  <a:cubicBezTo>
                    <a:pt x="158" y="185"/>
                    <a:pt x="179" y="188"/>
                    <a:pt x="200" y="188"/>
                  </a:cubicBezTo>
                  <a:cubicBezTo>
                    <a:pt x="275" y="188"/>
                    <a:pt x="345" y="144"/>
                    <a:pt x="382" y="75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5"/>
            <p:cNvSpPr/>
            <p:nvPr/>
          </p:nvSpPr>
          <p:spPr>
            <a:xfrm>
              <a:off x="5922684" y="2556007"/>
              <a:ext cx="184704" cy="137599"/>
            </a:xfrm>
            <a:custGeom>
              <a:avLst/>
              <a:gdLst/>
              <a:ahLst/>
              <a:cxnLst/>
              <a:rect l="l" t="t" r="r" b="b"/>
              <a:pathLst>
                <a:path w="1690" h="1259" extrusionOk="0">
                  <a:moveTo>
                    <a:pt x="272" y="0"/>
                  </a:moveTo>
                  <a:cubicBezTo>
                    <a:pt x="254" y="0"/>
                    <a:pt x="234" y="6"/>
                    <a:pt x="212" y="19"/>
                  </a:cubicBezTo>
                  <a:cubicBezTo>
                    <a:pt x="1" y="142"/>
                    <a:pt x="103" y="1157"/>
                    <a:pt x="103" y="1157"/>
                  </a:cubicBezTo>
                  <a:lnTo>
                    <a:pt x="1458" y="1259"/>
                  </a:lnTo>
                  <a:cubicBezTo>
                    <a:pt x="1458" y="1259"/>
                    <a:pt x="1690" y="748"/>
                    <a:pt x="1390" y="448"/>
                  </a:cubicBezTo>
                  <a:lnTo>
                    <a:pt x="423" y="462"/>
                  </a:lnTo>
                  <a:cubicBezTo>
                    <a:pt x="423" y="462"/>
                    <a:pt x="429" y="0"/>
                    <a:pt x="27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5"/>
            <p:cNvSpPr/>
            <p:nvPr/>
          </p:nvSpPr>
          <p:spPr>
            <a:xfrm>
              <a:off x="5945198" y="2555023"/>
              <a:ext cx="25247" cy="70166"/>
            </a:xfrm>
            <a:custGeom>
              <a:avLst/>
              <a:gdLst/>
              <a:ahLst/>
              <a:cxnLst/>
              <a:rect l="l" t="t" r="r" b="b"/>
              <a:pathLst>
                <a:path w="231" h="642" extrusionOk="0">
                  <a:moveTo>
                    <a:pt x="61" y="0"/>
                  </a:moveTo>
                  <a:cubicBezTo>
                    <a:pt x="42" y="0"/>
                    <a:pt x="23" y="6"/>
                    <a:pt x="6" y="14"/>
                  </a:cubicBezTo>
                  <a:cubicBezTo>
                    <a:pt x="0" y="20"/>
                    <a:pt x="9" y="36"/>
                    <a:pt x="16" y="36"/>
                  </a:cubicBezTo>
                  <a:cubicBezTo>
                    <a:pt x="18" y="36"/>
                    <a:pt x="19" y="36"/>
                    <a:pt x="20" y="35"/>
                  </a:cubicBezTo>
                  <a:cubicBezTo>
                    <a:pt x="31" y="24"/>
                    <a:pt x="44" y="19"/>
                    <a:pt x="57" y="19"/>
                  </a:cubicBezTo>
                  <a:cubicBezTo>
                    <a:pt x="68" y="19"/>
                    <a:pt x="79" y="22"/>
                    <a:pt x="88" y="28"/>
                  </a:cubicBezTo>
                  <a:cubicBezTo>
                    <a:pt x="135" y="48"/>
                    <a:pt x="217" y="157"/>
                    <a:pt x="217" y="634"/>
                  </a:cubicBezTo>
                  <a:cubicBezTo>
                    <a:pt x="217" y="641"/>
                    <a:pt x="217" y="641"/>
                    <a:pt x="224" y="641"/>
                  </a:cubicBezTo>
                  <a:cubicBezTo>
                    <a:pt x="231" y="641"/>
                    <a:pt x="231" y="634"/>
                    <a:pt x="231" y="634"/>
                  </a:cubicBezTo>
                  <a:cubicBezTo>
                    <a:pt x="231" y="260"/>
                    <a:pt x="183" y="48"/>
                    <a:pt x="95" y="8"/>
                  </a:cubicBezTo>
                  <a:cubicBezTo>
                    <a:pt x="84" y="2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5"/>
            <p:cNvSpPr/>
            <p:nvPr/>
          </p:nvSpPr>
          <p:spPr>
            <a:xfrm>
              <a:off x="5968150" y="2604861"/>
              <a:ext cx="64810" cy="46340"/>
            </a:xfrm>
            <a:custGeom>
              <a:avLst/>
              <a:gdLst/>
              <a:ahLst/>
              <a:cxnLst/>
              <a:rect l="l" t="t" r="r" b="b"/>
              <a:pathLst>
                <a:path w="593" h="424" extrusionOk="0">
                  <a:moveTo>
                    <a:pt x="26" y="1"/>
                  </a:moveTo>
                  <a:cubicBezTo>
                    <a:pt x="14" y="1"/>
                    <a:pt x="7" y="1"/>
                    <a:pt x="7" y="1"/>
                  </a:cubicBezTo>
                  <a:cubicBezTo>
                    <a:pt x="0" y="1"/>
                    <a:pt x="0" y="8"/>
                    <a:pt x="0" y="15"/>
                  </a:cubicBezTo>
                  <a:cubicBezTo>
                    <a:pt x="0" y="15"/>
                    <a:pt x="7" y="22"/>
                    <a:pt x="14" y="22"/>
                  </a:cubicBezTo>
                  <a:cubicBezTo>
                    <a:pt x="14" y="22"/>
                    <a:pt x="21" y="21"/>
                    <a:pt x="32" y="21"/>
                  </a:cubicBezTo>
                  <a:cubicBezTo>
                    <a:pt x="109" y="21"/>
                    <a:pt x="402" y="46"/>
                    <a:pt x="572" y="423"/>
                  </a:cubicBezTo>
                  <a:lnTo>
                    <a:pt x="586" y="423"/>
                  </a:lnTo>
                  <a:cubicBezTo>
                    <a:pt x="593" y="423"/>
                    <a:pt x="593" y="417"/>
                    <a:pt x="593" y="410"/>
                  </a:cubicBezTo>
                  <a:cubicBezTo>
                    <a:pt x="416" y="26"/>
                    <a:pt x="106" y="1"/>
                    <a:pt x="26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5"/>
            <p:cNvSpPr/>
            <p:nvPr/>
          </p:nvSpPr>
          <p:spPr>
            <a:xfrm>
              <a:off x="5165615" y="3783034"/>
              <a:ext cx="117052" cy="124921"/>
            </a:xfrm>
            <a:custGeom>
              <a:avLst/>
              <a:gdLst/>
              <a:ahLst/>
              <a:cxnLst/>
              <a:rect l="l" t="t" r="r" b="b"/>
              <a:pathLst>
                <a:path w="1071" h="1143" extrusionOk="0">
                  <a:moveTo>
                    <a:pt x="550" y="0"/>
                  </a:moveTo>
                  <a:cubicBezTo>
                    <a:pt x="507" y="0"/>
                    <a:pt x="472" y="13"/>
                    <a:pt x="450" y="44"/>
                  </a:cubicBezTo>
                  <a:cubicBezTo>
                    <a:pt x="382" y="133"/>
                    <a:pt x="539" y="228"/>
                    <a:pt x="736" y="385"/>
                  </a:cubicBezTo>
                  <a:cubicBezTo>
                    <a:pt x="566" y="264"/>
                    <a:pt x="388" y="192"/>
                    <a:pt x="282" y="192"/>
                  </a:cubicBezTo>
                  <a:cubicBezTo>
                    <a:pt x="244" y="192"/>
                    <a:pt x="215" y="201"/>
                    <a:pt x="198" y="221"/>
                  </a:cubicBezTo>
                  <a:cubicBezTo>
                    <a:pt x="103" y="351"/>
                    <a:pt x="328" y="453"/>
                    <a:pt x="566" y="609"/>
                  </a:cubicBezTo>
                  <a:cubicBezTo>
                    <a:pt x="428" y="531"/>
                    <a:pt x="293" y="486"/>
                    <a:pt x="193" y="486"/>
                  </a:cubicBezTo>
                  <a:cubicBezTo>
                    <a:pt x="119" y="486"/>
                    <a:pt x="65" y="510"/>
                    <a:pt x="42" y="562"/>
                  </a:cubicBezTo>
                  <a:cubicBezTo>
                    <a:pt x="1" y="650"/>
                    <a:pt x="232" y="759"/>
                    <a:pt x="457" y="902"/>
                  </a:cubicBezTo>
                  <a:lnTo>
                    <a:pt x="444" y="909"/>
                  </a:lnTo>
                  <a:cubicBezTo>
                    <a:pt x="317" y="846"/>
                    <a:pt x="200" y="786"/>
                    <a:pt x="126" y="786"/>
                  </a:cubicBezTo>
                  <a:cubicBezTo>
                    <a:pt x="87" y="786"/>
                    <a:pt x="60" y="802"/>
                    <a:pt x="49" y="841"/>
                  </a:cubicBezTo>
                  <a:cubicBezTo>
                    <a:pt x="21" y="930"/>
                    <a:pt x="55" y="1018"/>
                    <a:pt x="232" y="1141"/>
                  </a:cubicBezTo>
                  <a:cubicBezTo>
                    <a:pt x="248" y="1142"/>
                    <a:pt x="263" y="1142"/>
                    <a:pt x="278" y="1142"/>
                  </a:cubicBezTo>
                  <a:cubicBezTo>
                    <a:pt x="544" y="1142"/>
                    <a:pt x="825" y="964"/>
                    <a:pt x="1070" y="255"/>
                  </a:cubicBezTo>
                  <a:cubicBezTo>
                    <a:pt x="963" y="170"/>
                    <a:pt x="706" y="0"/>
                    <a:pt x="550" y="0"/>
                  </a:cubicBezTo>
                  <a:close/>
                </a:path>
              </a:pathLst>
            </a:custGeom>
            <a:solidFill>
              <a:srgbClr val="F9B4B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5"/>
            <p:cNvSpPr/>
            <p:nvPr/>
          </p:nvSpPr>
          <p:spPr>
            <a:xfrm>
              <a:off x="5687487" y="4040855"/>
              <a:ext cx="190715" cy="28416"/>
            </a:xfrm>
            <a:custGeom>
              <a:avLst/>
              <a:gdLst/>
              <a:ahLst/>
              <a:cxnLst/>
              <a:rect l="l" t="t" r="r" b="b"/>
              <a:pathLst>
                <a:path w="1745" h="260" extrusionOk="0">
                  <a:moveTo>
                    <a:pt x="1717" y="1"/>
                  </a:moveTo>
                  <a:lnTo>
                    <a:pt x="21" y="219"/>
                  </a:lnTo>
                  <a:cubicBezTo>
                    <a:pt x="7" y="219"/>
                    <a:pt x="0" y="232"/>
                    <a:pt x="0" y="239"/>
                  </a:cubicBezTo>
                  <a:cubicBezTo>
                    <a:pt x="0" y="253"/>
                    <a:pt x="14" y="260"/>
                    <a:pt x="21" y="260"/>
                  </a:cubicBezTo>
                  <a:lnTo>
                    <a:pt x="28" y="260"/>
                  </a:lnTo>
                  <a:lnTo>
                    <a:pt x="1724" y="42"/>
                  </a:lnTo>
                  <a:cubicBezTo>
                    <a:pt x="1731" y="42"/>
                    <a:pt x="1744" y="35"/>
                    <a:pt x="1744" y="21"/>
                  </a:cubicBezTo>
                  <a:cubicBezTo>
                    <a:pt x="1737" y="8"/>
                    <a:pt x="1731" y="1"/>
                    <a:pt x="171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5"/>
            <p:cNvSpPr/>
            <p:nvPr/>
          </p:nvSpPr>
          <p:spPr>
            <a:xfrm>
              <a:off x="5769347" y="4053970"/>
              <a:ext cx="54428" cy="35411"/>
            </a:xfrm>
            <a:custGeom>
              <a:avLst/>
              <a:gdLst/>
              <a:ahLst/>
              <a:cxnLst/>
              <a:rect l="l" t="t" r="r" b="b"/>
              <a:pathLst>
                <a:path w="498" h="324" extrusionOk="0">
                  <a:moveTo>
                    <a:pt x="27" y="1"/>
                  </a:moveTo>
                  <a:cubicBezTo>
                    <a:pt x="21" y="1"/>
                    <a:pt x="12" y="5"/>
                    <a:pt x="8" y="10"/>
                  </a:cubicBezTo>
                  <a:cubicBezTo>
                    <a:pt x="1" y="24"/>
                    <a:pt x="1" y="31"/>
                    <a:pt x="14" y="38"/>
                  </a:cubicBezTo>
                  <a:lnTo>
                    <a:pt x="464" y="324"/>
                  </a:lnTo>
                  <a:lnTo>
                    <a:pt x="478" y="324"/>
                  </a:lnTo>
                  <a:cubicBezTo>
                    <a:pt x="484" y="324"/>
                    <a:pt x="491" y="324"/>
                    <a:pt x="491" y="317"/>
                  </a:cubicBezTo>
                  <a:cubicBezTo>
                    <a:pt x="498" y="310"/>
                    <a:pt x="498" y="296"/>
                    <a:pt x="491" y="290"/>
                  </a:cubicBezTo>
                  <a:lnTo>
                    <a:pt x="35" y="3"/>
                  </a:lnTo>
                  <a:cubicBezTo>
                    <a:pt x="33" y="1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5"/>
            <p:cNvSpPr/>
            <p:nvPr/>
          </p:nvSpPr>
          <p:spPr>
            <a:xfrm>
              <a:off x="2128486" y="3125312"/>
              <a:ext cx="21640" cy="18580"/>
            </a:xfrm>
            <a:custGeom>
              <a:avLst/>
              <a:gdLst/>
              <a:ahLst/>
              <a:cxnLst/>
              <a:rect l="l" t="t" r="r" b="b"/>
              <a:pathLst>
                <a:path w="198" h="170" extrusionOk="0">
                  <a:moveTo>
                    <a:pt x="109" y="0"/>
                  </a:moveTo>
                  <a:cubicBezTo>
                    <a:pt x="41" y="0"/>
                    <a:pt x="0" y="82"/>
                    <a:pt x="48" y="136"/>
                  </a:cubicBezTo>
                  <a:cubicBezTo>
                    <a:pt x="65" y="159"/>
                    <a:pt x="90" y="170"/>
                    <a:pt x="116" y="170"/>
                  </a:cubicBezTo>
                  <a:cubicBezTo>
                    <a:pt x="151" y="170"/>
                    <a:pt x="186" y="149"/>
                    <a:pt x="198" y="109"/>
                  </a:cubicBezTo>
                  <a:cubicBezTo>
                    <a:pt x="198" y="55"/>
                    <a:pt x="164" y="7"/>
                    <a:pt x="109" y="0"/>
                  </a:cubicBezTo>
                  <a:close/>
                </a:path>
              </a:pathLst>
            </a:custGeom>
            <a:solidFill>
              <a:srgbClr val="100E1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5"/>
            <p:cNvSpPr/>
            <p:nvPr/>
          </p:nvSpPr>
          <p:spPr>
            <a:xfrm>
              <a:off x="1849243" y="3051430"/>
              <a:ext cx="644826" cy="638268"/>
            </a:xfrm>
            <a:custGeom>
              <a:avLst/>
              <a:gdLst/>
              <a:ahLst/>
              <a:cxnLst/>
              <a:rect l="l" t="t" r="r" b="b"/>
              <a:pathLst>
                <a:path w="5900" h="5840" extrusionOk="0">
                  <a:moveTo>
                    <a:pt x="4003" y="0"/>
                  </a:moveTo>
                  <a:cubicBezTo>
                    <a:pt x="3977" y="0"/>
                    <a:pt x="3953" y="1"/>
                    <a:pt x="3931" y="2"/>
                  </a:cubicBezTo>
                  <a:lnTo>
                    <a:pt x="3931" y="2025"/>
                  </a:lnTo>
                  <a:cubicBezTo>
                    <a:pt x="3931" y="2025"/>
                    <a:pt x="3665" y="2193"/>
                    <a:pt x="3225" y="2193"/>
                  </a:cubicBezTo>
                  <a:cubicBezTo>
                    <a:pt x="2990" y="2193"/>
                    <a:pt x="2705" y="2145"/>
                    <a:pt x="2385" y="1998"/>
                  </a:cubicBezTo>
                  <a:lnTo>
                    <a:pt x="1506" y="138"/>
                  </a:lnTo>
                  <a:cubicBezTo>
                    <a:pt x="995" y="383"/>
                    <a:pt x="498" y="649"/>
                    <a:pt x="1" y="901"/>
                  </a:cubicBezTo>
                  <a:lnTo>
                    <a:pt x="961" y="2522"/>
                  </a:lnTo>
                  <a:lnTo>
                    <a:pt x="777" y="5839"/>
                  </a:lnTo>
                  <a:lnTo>
                    <a:pt x="5777" y="5785"/>
                  </a:lnTo>
                  <a:lnTo>
                    <a:pt x="5389" y="2433"/>
                  </a:lnTo>
                  <a:lnTo>
                    <a:pt x="5899" y="302"/>
                  </a:lnTo>
                  <a:cubicBezTo>
                    <a:pt x="5493" y="172"/>
                    <a:pt x="4473" y="0"/>
                    <a:pt x="4003" y="0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5"/>
            <p:cNvSpPr/>
            <p:nvPr/>
          </p:nvSpPr>
          <p:spPr>
            <a:xfrm>
              <a:off x="2208105" y="3314005"/>
              <a:ext cx="224924" cy="236837"/>
            </a:xfrm>
            <a:custGeom>
              <a:avLst/>
              <a:gdLst/>
              <a:ahLst/>
              <a:cxnLst/>
              <a:rect l="l" t="t" r="r" b="b"/>
              <a:pathLst>
                <a:path w="2058" h="2167" extrusionOk="0">
                  <a:moveTo>
                    <a:pt x="1022" y="1"/>
                  </a:moveTo>
                  <a:lnTo>
                    <a:pt x="797" y="553"/>
                  </a:lnTo>
                  <a:lnTo>
                    <a:pt x="389" y="212"/>
                  </a:lnTo>
                  <a:lnTo>
                    <a:pt x="389" y="212"/>
                  </a:lnTo>
                  <a:lnTo>
                    <a:pt x="641" y="798"/>
                  </a:lnTo>
                  <a:lnTo>
                    <a:pt x="0" y="757"/>
                  </a:lnTo>
                  <a:lnTo>
                    <a:pt x="0" y="757"/>
                  </a:lnTo>
                  <a:lnTo>
                    <a:pt x="525" y="1070"/>
                  </a:lnTo>
                  <a:lnTo>
                    <a:pt x="7" y="1418"/>
                  </a:lnTo>
                  <a:lnTo>
                    <a:pt x="7" y="1418"/>
                  </a:lnTo>
                  <a:lnTo>
                    <a:pt x="675" y="1363"/>
                  </a:lnTo>
                  <a:lnTo>
                    <a:pt x="675" y="1363"/>
                  </a:lnTo>
                  <a:lnTo>
                    <a:pt x="436" y="1956"/>
                  </a:lnTo>
                  <a:lnTo>
                    <a:pt x="886" y="1540"/>
                  </a:lnTo>
                  <a:lnTo>
                    <a:pt x="981" y="2167"/>
                  </a:lnTo>
                  <a:lnTo>
                    <a:pt x="1158" y="1459"/>
                  </a:lnTo>
                  <a:lnTo>
                    <a:pt x="1669" y="1949"/>
                  </a:lnTo>
                  <a:lnTo>
                    <a:pt x="1424" y="1363"/>
                  </a:lnTo>
                  <a:lnTo>
                    <a:pt x="1424" y="1363"/>
                  </a:lnTo>
                  <a:lnTo>
                    <a:pt x="2057" y="1404"/>
                  </a:lnTo>
                  <a:lnTo>
                    <a:pt x="1512" y="1077"/>
                  </a:lnTo>
                  <a:lnTo>
                    <a:pt x="2030" y="811"/>
                  </a:lnTo>
                  <a:lnTo>
                    <a:pt x="1417" y="791"/>
                  </a:lnTo>
                  <a:lnTo>
                    <a:pt x="1655" y="205"/>
                  </a:lnTo>
                  <a:lnTo>
                    <a:pt x="1655" y="205"/>
                  </a:lnTo>
                  <a:lnTo>
                    <a:pt x="1172" y="621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F5563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5"/>
            <p:cNvSpPr/>
            <p:nvPr/>
          </p:nvSpPr>
          <p:spPr>
            <a:xfrm>
              <a:off x="1620713" y="3723797"/>
              <a:ext cx="1025164" cy="1235770"/>
            </a:xfrm>
            <a:custGeom>
              <a:avLst/>
              <a:gdLst/>
              <a:ahLst/>
              <a:cxnLst/>
              <a:rect l="l" t="t" r="r" b="b"/>
              <a:pathLst>
                <a:path w="9380" h="11307" extrusionOk="0">
                  <a:moveTo>
                    <a:pt x="7425" y="0"/>
                  </a:moveTo>
                  <a:lnTo>
                    <a:pt x="3304" y="266"/>
                  </a:lnTo>
                  <a:cubicBezTo>
                    <a:pt x="2691" y="1669"/>
                    <a:pt x="1241" y="5361"/>
                    <a:pt x="21" y="11116"/>
                  </a:cubicBezTo>
                  <a:cubicBezTo>
                    <a:pt x="1" y="11210"/>
                    <a:pt x="834" y="11233"/>
                    <a:pt x="1656" y="11233"/>
                  </a:cubicBezTo>
                  <a:cubicBezTo>
                    <a:pt x="2448" y="11233"/>
                    <a:pt x="3229" y="11212"/>
                    <a:pt x="3229" y="11212"/>
                  </a:cubicBezTo>
                  <a:lnTo>
                    <a:pt x="5368" y="2997"/>
                  </a:lnTo>
                  <a:lnTo>
                    <a:pt x="6213" y="11252"/>
                  </a:lnTo>
                  <a:lnTo>
                    <a:pt x="9380" y="11307"/>
                  </a:lnTo>
                  <a:cubicBezTo>
                    <a:pt x="8924" y="4550"/>
                    <a:pt x="7834" y="1104"/>
                    <a:pt x="7425" y="0"/>
                  </a:cubicBezTo>
                  <a:close/>
                </a:path>
              </a:pathLst>
            </a:custGeom>
            <a:solidFill>
              <a:srgbClr val="7CA9F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8" name="Google Shape;1888;p55"/>
          <p:cNvSpPr txBox="1">
            <a:spLocks noGrp="1"/>
          </p:cNvSpPr>
          <p:nvPr>
            <p:ph type="title" idx="4294967295"/>
          </p:nvPr>
        </p:nvSpPr>
        <p:spPr>
          <a:xfrm>
            <a:off x="1095325" y="105800"/>
            <a:ext cx="6953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</a:t>
            </a:r>
            <a:endParaRPr sz="6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9"/>
          <p:cNvSpPr txBox="1">
            <a:spLocks noGrp="1"/>
          </p:cNvSpPr>
          <p:nvPr>
            <p:ph type="title" idx="4294967295"/>
          </p:nvPr>
        </p:nvSpPr>
        <p:spPr>
          <a:xfrm>
            <a:off x="2548650" y="873400"/>
            <a:ext cx="4046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Research Questions</a:t>
            </a:r>
            <a:endParaRPr sz="2700"/>
          </a:p>
        </p:txBody>
      </p:sp>
      <p:sp>
        <p:nvSpPr>
          <p:cNvPr id="815" name="Google Shape;815;p29"/>
          <p:cNvSpPr txBox="1"/>
          <p:nvPr/>
        </p:nvSpPr>
        <p:spPr>
          <a:xfrm>
            <a:off x="1259200" y="1611350"/>
            <a:ext cx="59724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What are the key factors influencing international students to choose the College of Business and Economics over other institutions?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How do factors such as tuition fees, course offerings, location, and college reputation impact the decision-making process of international students?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Tight"/>
              <a:buChar char="●"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What improvements can be made in the college’s marketing, admissions, and student services to enhance satisfaction and retention?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816" name="Google Shape;816;p29"/>
          <p:cNvGrpSpPr/>
          <p:nvPr/>
        </p:nvGrpSpPr>
        <p:grpSpPr>
          <a:xfrm flipH="1">
            <a:off x="6984989" y="2091191"/>
            <a:ext cx="916858" cy="2175143"/>
            <a:chOff x="-2709863" y="3494372"/>
            <a:chExt cx="1473575" cy="3495890"/>
          </a:xfrm>
        </p:grpSpPr>
        <p:sp>
          <p:nvSpPr>
            <p:cNvPr id="817" name="Google Shape;817;p29"/>
            <p:cNvSpPr/>
            <p:nvPr/>
          </p:nvSpPr>
          <p:spPr>
            <a:xfrm>
              <a:off x="-2187512" y="6342507"/>
              <a:ext cx="705555" cy="641081"/>
            </a:xfrm>
            <a:custGeom>
              <a:avLst/>
              <a:gdLst/>
              <a:ahLst/>
              <a:cxnLst/>
              <a:rect l="l" t="t" r="r" b="b"/>
              <a:pathLst>
                <a:path w="705555" h="641081" extrusionOk="0">
                  <a:moveTo>
                    <a:pt x="695516" y="638461"/>
                  </a:moveTo>
                  <a:cubicBezTo>
                    <a:pt x="673322" y="645605"/>
                    <a:pt x="40005" y="637508"/>
                    <a:pt x="16097" y="621887"/>
                  </a:cubicBezTo>
                  <a:cubicBezTo>
                    <a:pt x="6572" y="616077"/>
                    <a:pt x="2667" y="523780"/>
                    <a:pt x="857" y="412337"/>
                  </a:cubicBezTo>
                  <a:lnTo>
                    <a:pt x="857" y="408813"/>
                  </a:lnTo>
                  <a:cubicBezTo>
                    <a:pt x="381" y="385763"/>
                    <a:pt x="95" y="362045"/>
                    <a:pt x="0" y="338042"/>
                  </a:cubicBezTo>
                  <a:cubicBezTo>
                    <a:pt x="0" y="334708"/>
                    <a:pt x="0" y="331470"/>
                    <a:pt x="0" y="328517"/>
                  </a:cubicBezTo>
                  <a:lnTo>
                    <a:pt x="30671" y="0"/>
                  </a:lnTo>
                  <a:lnTo>
                    <a:pt x="454342" y="4096"/>
                  </a:lnTo>
                  <a:lnTo>
                    <a:pt x="412623" y="329565"/>
                  </a:lnTo>
                  <a:lnTo>
                    <a:pt x="412052" y="342519"/>
                  </a:lnTo>
                  <a:lnTo>
                    <a:pt x="409575" y="409861"/>
                  </a:lnTo>
                  <a:lnTo>
                    <a:pt x="409575" y="416814"/>
                  </a:lnTo>
                  <a:cubicBezTo>
                    <a:pt x="409575" y="416814"/>
                    <a:pt x="650653" y="528256"/>
                    <a:pt x="675132" y="548259"/>
                  </a:cubicBezTo>
                  <a:cubicBezTo>
                    <a:pt x="699611" y="568262"/>
                    <a:pt x="717709" y="631317"/>
                    <a:pt x="695516" y="63846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2187512" y="6671024"/>
              <a:ext cx="705555" cy="312564"/>
            </a:xfrm>
            <a:custGeom>
              <a:avLst/>
              <a:gdLst/>
              <a:ahLst/>
              <a:cxnLst/>
              <a:rect l="l" t="t" r="r" b="b"/>
              <a:pathLst>
                <a:path w="705555" h="312564" extrusionOk="0">
                  <a:moveTo>
                    <a:pt x="695516" y="309944"/>
                  </a:moveTo>
                  <a:cubicBezTo>
                    <a:pt x="673322" y="317087"/>
                    <a:pt x="40005" y="308991"/>
                    <a:pt x="16097" y="293370"/>
                  </a:cubicBezTo>
                  <a:cubicBezTo>
                    <a:pt x="6572" y="287560"/>
                    <a:pt x="2667" y="195263"/>
                    <a:pt x="857" y="83820"/>
                  </a:cubicBezTo>
                  <a:lnTo>
                    <a:pt x="857" y="80296"/>
                  </a:lnTo>
                  <a:cubicBezTo>
                    <a:pt x="381" y="57245"/>
                    <a:pt x="95" y="33528"/>
                    <a:pt x="0" y="9525"/>
                  </a:cubicBezTo>
                  <a:cubicBezTo>
                    <a:pt x="0" y="6191"/>
                    <a:pt x="0" y="2953"/>
                    <a:pt x="0" y="0"/>
                  </a:cubicBezTo>
                  <a:lnTo>
                    <a:pt x="412623" y="1048"/>
                  </a:lnTo>
                  <a:lnTo>
                    <a:pt x="412052" y="14002"/>
                  </a:lnTo>
                  <a:lnTo>
                    <a:pt x="409575" y="81344"/>
                  </a:lnTo>
                  <a:lnTo>
                    <a:pt x="409575" y="88297"/>
                  </a:lnTo>
                  <a:cubicBezTo>
                    <a:pt x="409575" y="88297"/>
                    <a:pt x="650653" y="199739"/>
                    <a:pt x="675132" y="219742"/>
                  </a:cubicBezTo>
                  <a:cubicBezTo>
                    <a:pt x="699611" y="239744"/>
                    <a:pt x="717709" y="302800"/>
                    <a:pt x="695516" y="30994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2186940" y="6750939"/>
              <a:ext cx="705056" cy="232578"/>
            </a:xfrm>
            <a:custGeom>
              <a:avLst/>
              <a:gdLst/>
              <a:ahLst/>
              <a:cxnLst/>
              <a:rect l="l" t="t" r="r" b="b"/>
              <a:pathLst>
                <a:path w="705056" h="232578" extrusionOk="0">
                  <a:moveTo>
                    <a:pt x="695039" y="229933"/>
                  </a:moveTo>
                  <a:cubicBezTo>
                    <a:pt x="683609" y="233648"/>
                    <a:pt x="511493" y="233267"/>
                    <a:pt x="343376" y="229933"/>
                  </a:cubicBezTo>
                  <a:cubicBezTo>
                    <a:pt x="309563" y="229267"/>
                    <a:pt x="275939" y="228505"/>
                    <a:pt x="243840" y="227647"/>
                  </a:cubicBezTo>
                  <a:cubicBezTo>
                    <a:pt x="123920" y="224409"/>
                    <a:pt x="24765" y="219456"/>
                    <a:pt x="15240" y="213455"/>
                  </a:cubicBezTo>
                  <a:cubicBezTo>
                    <a:pt x="5715" y="207454"/>
                    <a:pt x="1905" y="118205"/>
                    <a:pt x="0" y="8287"/>
                  </a:cubicBezTo>
                  <a:cubicBezTo>
                    <a:pt x="0" y="6667"/>
                    <a:pt x="0" y="5143"/>
                    <a:pt x="0" y="3620"/>
                  </a:cubicBezTo>
                  <a:cubicBezTo>
                    <a:pt x="0" y="2096"/>
                    <a:pt x="0" y="1143"/>
                    <a:pt x="0" y="0"/>
                  </a:cubicBezTo>
                  <a:lnTo>
                    <a:pt x="953" y="0"/>
                  </a:lnTo>
                  <a:lnTo>
                    <a:pt x="409099" y="667"/>
                  </a:lnTo>
                  <a:lnTo>
                    <a:pt x="409099" y="7715"/>
                  </a:lnTo>
                  <a:cubicBezTo>
                    <a:pt x="409099" y="7715"/>
                    <a:pt x="650081" y="119158"/>
                    <a:pt x="674561" y="139065"/>
                  </a:cubicBezTo>
                  <a:cubicBezTo>
                    <a:pt x="699040" y="158972"/>
                    <a:pt x="717233" y="222885"/>
                    <a:pt x="695039" y="229933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-2142815" y="6949062"/>
              <a:ext cx="645675" cy="9577"/>
            </a:xfrm>
            <a:custGeom>
              <a:avLst/>
              <a:gdLst/>
              <a:ahLst/>
              <a:cxnLst/>
              <a:rect l="l" t="t" r="r" b="b"/>
              <a:pathLst>
                <a:path w="645675" h="9577" extrusionOk="0">
                  <a:moveTo>
                    <a:pt x="643961" y="7235"/>
                  </a:moveTo>
                  <a:cubicBezTo>
                    <a:pt x="537282" y="3235"/>
                    <a:pt x="106466" y="-2766"/>
                    <a:pt x="643" y="1425"/>
                  </a:cubicBezTo>
                  <a:cubicBezTo>
                    <a:pt x="-214" y="1425"/>
                    <a:pt x="-214" y="2092"/>
                    <a:pt x="643" y="2092"/>
                  </a:cubicBezTo>
                  <a:cubicBezTo>
                    <a:pt x="106275" y="8378"/>
                    <a:pt x="537186" y="10855"/>
                    <a:pt x="643961" y="8950"/>
                  </a:cubicBezTo>
                  <a:cubicBezTo>
                    <a:pt x="646248" y="8950"/>
                    <a:pt x="646248" y="7330"/>
                    <a:pt x="643961" y="72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-1858924" y="6749726"/>
              <a:ext cx="128854" cy="33008"/>
            </a:xfrm>
            <a:custGeom>
              <a:avLst/>
              <a:gdLst/>
              <a:ahLst/>
              <a:cxnLst/>
              <a:rect l="l" t="t" r="r" b="b"/>
              <a:pathLst>
                <a:path w="128854" h="33008" extrusionOk="0">
                  <a:moveTo>
                    <a:pt x="126327" y="3498"/>
                  </a:moveTo>
                  <a:cubicBezTo>
                    <a:pt x="84417" y="-4884"/>
                    <a:pt x="32982" y="926"/>
                    <a:pt x="502" y="30454"/>
                  </a:cubicBezTo>
                  <a:cubicBezTo>
                    <a:pt x="-737" y="31597"/>
                    <a:pt x="502" y="33407"/>
                    <a:pt x="2216" y="32930"/>
                  </a:cubicBezTo>
                  <a:cubicBezTo>
                    <a:pt x="42526" y="20538"/>
                    <a:pt x="84026" y="12461"/>
                    <a:pt x="126041" y="8832"/>
                  </a:cubicBezTo>
                  <a:cubicBezTo>
                    <a:pt x="127518" y="8908"/>
                    <a:pt x="128775" y="7784"/>
                    <a:pt x="128851" y="6308"/>
                  </a:cubicBezTo>
                  <a:cubicBezTo>
                    <a:pt x="128927" y="4832"/>
                    <a:pt x="127803" y="3574"/>
                    <a:pt x="126327" y="3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-1828867" y="6768776"/>
              <a:ext cx="128896" cy="32984"/>
            </a:xfrm>
            <a:custGeom>
              <a:avLst/>
              <a:gdLst/>
              <a:ahLst/>
              <a:cxnLst/>
              <a:rect l="l" t="t" r="r" b="b"/>
              <a:pathLst>
                <a:path w="128896" h="32984" extrusionOk="0">
                  <a:moveTo>
                    <a:pt x="126368" y="3498"/>
                  </a:moveTo>
                  <a:cubicBezTo>
                    <a:pt x="84458" y="-4884"/>
                    <a:pt x="33023" y="926"/>
                    <a:pt x="543" y="30454"/>
                  </a:cubicBezTo>
                  <a:cubicBezTo>
                    <a:pt x="-790" y="31597"/>
                    <a:pt x="543" y="33311"/>
                    <a:pt x="2258" y="32930"/>
                  </a:cubicBezTo>
                  <a:cubicBezTo>
                    <a:pt x="42558" y="20529"/>
                    <a:pt x="84068" y="12452"/>
                    <a:pt x="126083" y="8832"/>
                  </a:cubicBezTo>
                  <a:cubicBezTo>
                    <a:pt x="127559" y="8908"/>
                    <a:pt x="128816" y="7784"/>
                    <a:pt x="128892" y="6308"/>
                  </a:cubicBezTo>
                  <a:cubicBezTo>
                    <a:pt x="128969" y="4832"/>
                    <a:pt x="127845" y="3574"/>
                    <a:pt x="126368" y="3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-1798768" y="6787255"/>
              <a:ext cx="128896" cy="32984"/>
            </a:xfrm>
            <a:custGeom>
              <a:avLst/>
              <a:gdLst/>
              <a:ahLst/>
              <a:cxnLst/>
              <a:rect l="l" t="t" r="r" b="b"/>
              <a:pathLst>
                <a:path w="128896" h="32984" extrusionOk="0">
                  <a:moveTo>
                    <a:pt x="126368" y="3498"/>
                  </a:moveTo>
                  <a:cubicBezTo>
                    <a:pt x="84458" y="-4884"/>
                    <a:pt x="33023" y="926"/>
                    <a:pt x="543" y="30454"/>
                  </a:cubicBezTo>
                  <a:cubicBezTo>
                    <a:pt x="-790" y="31597"/>
                    <a:pt x="543" y="33311"/>
                    <a:pt x="2258" y="32930"/>
                  </a:cubicBezTo>
                  <a:cubicBezTo>
                    <a:pt x="42548" y="20481"/>
                    <a:pt x="84068" y="12404"/>
                    <a:pt x="126083" y="8832"/>
                  </a:cubicBezTo>
                  <a:cubicBezTo>
                    <a:pt x="127559" y="8908"/>
                    <a:pt x="128816" y="7784"/>
                    <a:pt x="128892" y="6308"/>
                  </a:cubicBezTo>
                  <a:cubicBezTo>
                    <a:pt x="128969" y="4831"/>
                    <a:pt x="127845" y="3574"/>
                    <a:pt x="126368" y="34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-2186464" y="6750939"/>
              <a:ext cx="343376" cy="229933"/>
            </a:xfrm>
            <a:custGeom>
              <a:avLst/>
              <a:gdLst/>
              <a:ahLst/>
              <a:cxnLst/>
              <a:rect l="l" t="t" r="r" b="b"/>
              <a:pathLst>
                <a:path w="343376" h="229933" extrusionOk="0">
                  <a:moveTo>
                    <a:pt x="343376" y="229933"/>
                  </a:moveTo>
                  <a:cubicBezTo>
                    <a:pt x="309563" y="229267"/>
                    <a:pt x="275939" y="228505"/>
                    <a:pt x="243840" y="227647"/>
                  </a:cubicBezTo>
                  <a:cubicBezTo>
                    <a:pt x="123920" y="224409"/>
                    <a:pt x="24765" y="219456"/>
                    <a:pt x="15240" y="213455"/>
                  </a:cubicBezTo>
                  <a:cubicBezTo>
                    <a:pt x="5715" y="207454"/>
                    <a:pt x="1905" y="118205"/>
                    <a:pt x="0" y="8287"/>
                  </a:cubicBezTo>
                  <a:cubicBezTo>
                    <a:pt x="0" y="6667"/>
                    <a:pt x="0" y="5143"/>
                    <a:pt x="0" y="3620"/>
                  </a:cubicBezTo>
                  <a:cubicBezTo>
                    <a:pt x="0" y="2096"/>
                    <a:pt x="0" y="1143"/>
                    <a:pt x="0" y="0"/>
                  </a:cubicBezTo>
                  <a:lnTo>
                    <a:pt x="476" y="0"/>
                  </a:lnTo>
                  <a:cubicBezTo>
                    <a:pt x="56198" y="39243"/>
                    <a:pt x="253270" y="170402"/>
                    <a:pt x="343376" y="2299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2416778" y="4517516"/>
              <a:ext cx="720488" cy="2235708"/>
            </a:xfrm>
            <a:custGeom>
              <a:avLst/>
              <a:gdLst/>
              <a:ahLst/>
              <a:cxnLst/>
              <a:rect l="l" t="t" r="r" b="b"/>
              <a:pathLst>
                <a:path w="720488" h="2235708" extrusionOk="0">
                  <a:moveTo>
                    <a:pt x="663131" y="2235708"/>
                  </a:moveTo>
                  <a:lnTo>
                    <a:pt x="206978" y="2235708"/>
                  </a:lnTo>
                  <a:cubicBezTo>
                    <a:pt x="206978" y="2235708"/>
                    <a:pt x="298609" y="1170337"/>
                    <a:pt x="294989" y="1151763"/>
                  </a:cubicBezTo>
                  <a:cubicBezTo>
                    <a:pt x="290417" y="1127951"/>
                    <a:pt x="263461" y="1020128"/>
                    <a:pt x="227648" y="879253"/>
                  </a:cubicBezTo>
                  <a:cubicBezTo>
                    <a:pt x="216408" y="835152"/>
                    <a:pt x="204216" y="787908"/>
                    <a:pt x="191643" y="738854"/>
                  </a:cubicBezTo>
                  <a:cubicBezTo>
                    <a:pt x="157639" y="606362"/>
                    <a:pt x="120110" y="461486"/>
                    <a:pt x="87440" y="335471"/>
                  </a:cubicBezTo>
                  <a:cubicBezTo>
                    <a:pt x="38386" y="146685"/>
                    <a:pt x="0" y="0"/>
                    <a:pt x="0" y="0"/>
                  </a:cubicBezTo>
                  <a:lnTo>
                    <a:pt x="386620" y="0"/>
                  </a:lnTo>
                  <a:cubicBezTo>
                    <a:pt x="386620" y="0"/>
                    <a:pt x="431673" y="142875"/>
                    <a:pt x="488537" y="328613"/>
                  </a:cubicBezTo>
                  <a:cubicBezTo>
                    <a:pt x="581120" y="630555"/>
                    <a:pt x="704755" y="1046131"/>
                    <a:pt x="717137" y="1147191"/>
                  </a:cubicBezTo>
                  <a:cubicBezTo>
                    <a:pt x="736854" y="1310259"/>
                    <a:pt x="663131" y="2235708"/>
                    <a:pt x="663131" y="223570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2183725" y="6672156"/>
              <a:ext cx="410618" cy="8512"/>
            </a:xfrm>
            <a:custGeom>
              <a:avLst/>
              <a:gdLst/>
              <a:ahLst/>
              <a:cxnLst/>
              <a:rect l="l" t="t" r="r" b="b"/>
              <a:pathLst>
                <a:path w="410618" h="8512" extrusionOk="0">
                  <a:moveTo>
                    <a:pt x="409885" y="3154"/>
                  </a:moveTo>
                  <a:cubicBezTo>
                    <a:pt x="340162" y="1725"/>
                    <a:pt x="360164" y="1154"/>
                    <a:pt x="290536" y="487"/>
                  </a:cubicBezTo>
                  <a:cubicBezTo>
                    <a:pt x="256437" y="487"/>
                    <a:pt x="32409" y="-1799"/>
                    <a:pt x="500" y="3535"/>
                  </a:cubicBezTo>
                  <a:cubicBezTo>
                    <a:pt x="-167" y="3535"/>
                    <a:pt x="-167" y="4773"/>
                    <a:pt x="500" y="4964"/>
                  </a:cubicBezTo>
                  <a:cubicBezTo>
                    <a:pt x="32409" y="10202"/>
                    <a:pt x="256437" y="8202"/>
                    <a:pt x="290536" y="7821"/>
                  </a:cubicBezTo>
                  <a:cubicBezTo>
                    <a:pt x="360164" y="7154"/>
                    <a:pt x="340162" y="6583"/>
                    <a:pt x="409885" y="5154"/>
                  </a:cubicBezTo>
                  <a:cubicBezTo>
                    <a:pt x="410437" y="4983"/>
                    <a:pt x="410742" y="4392"/>
                    <a:pt x="410570" y="3840"/>
                  </a:cubicBezTo>
                  <a:cubicBezTo>
                    <a:pt x="410466" y="3516"/>
                    <a:pt x="410208" y="3259"/>
                    <a:pt x="409885" y="31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2338195" y="4614309"/>
              <a:ext cx="312800" cy="2015723"/>
            </a:xfrm>
            <a:custGeom>
              <a:avLst/>
              <a:gdLst/>
              <a:ahLst/>
              <a:cxnLst/>
              <a:rect l="l" t="t" r="r" b="b"/>
              <a:pathLst>
                <a:path w="312800" h="2015723" extrusionOk="0">
                  <a:moveTo>
                    <a:pt x="302227" y="989819"/>
                  </a:moveTo>
                  <a:cubicBezTo>
                    <a:pt x="287272" y="923907"/>
                    <a:pt x="264889" y="859327"/>
                    <a:pt x="245077" y="794557"/>
                  </a:cubicBezTo>
                  <a:cubicBezTo>
                    <a:pt x="205452" y="663112"/>
                    <a:pt x="165638" y="531696"/>
                    <a:pt x="125633" y="400317"/>
                  </a:cubicBezTo>
                  <a:cubicBezTo>
                    <a:pt x="105754" y="334595"/>
                    <a:pt x="85695" y="268939"/>
                    <a:pt x="65435" y="203340"/>
                  </a:cubicBezTo>
                  <a:cubicBezTo>
                    <a:pt x="55272" y="170193"/>
                    <a:pt x="45023" y="137075"/>
                    <a:pt x="34669" y="103994"/>
                  </a:cubicBezTo>
                  <a:cubicBezTo>
                    <a:pt x="24477" y="71610"/>
                    <a:pt x="12952" y="39510"/>
                    <a:pt x="3808" y="6840"/>
                  </a:cubicBezTo>
                  <a:cubicBezTo>
                    <a:pt x="94" y="-6400"/>
                    <a:pt x="-2002" y="839"/>
                    <a:pt x="2761" y="17793"/>
                  </a:cubicBezTo>
                  <a:cubicBezTo>
                    <a:pt x="12286" y="51798"/>
                    <a:pt x="21811" y="85802"/>
                    <a:pt x="31812" y="119711"/>
                  </a:cubicBezTo>
                  <a:cubicBezTo>
                    <a:pt x="51500" y="186957"/>
                    <a:pt x="71312" y="254137"/>
                    <a:pt x="91248" y="321260"/>
                  </a:cubicBezTo>
                  <a:cubicBezTo>
                    <a:pt x="130805" y="454610"/>
                    <a:pt x="170715" y="588122"/>
                    <a:pt x="210977" y="721786"/>
                  </a:cubicBezTo>
                  <a:cubicBezTo>
                    <a:pt x="231046" y="788718"/>
                    <a:pt x="251173" y="855612"/>
                    <a:pt x="271365" y="922478"/>
                  </a:cubicBezTo>
                  <a:cubicBezTo>
                    <a:pt x="281576" y="954329"/>
                    <a:pt x="289816" y="986772"/>
                    <a:pt x="296035" y="1019633"/>
                  </a:cubicBezTo>
                  <a:cubicBezTo>
                    <a:pt x="301445" y="1053961"/>
                    <a:pt x="302817" y="1088803"/>
                    <a:pt x="300131" y="1123455"/>
                  </a:cubicBezTo>
                  <a:cubicBezTo>
                    <a:pt x="295750" y="1193274"/>
                    <a:pt x="287653" y="1262901"/>
                    <a:pt x="281081" y="1332529"/>
                  </a:cubicBezTo>
                  <a:cubicBezTo>
                    <a:pt x="274509" y="1402157"/>
                    <a:pt x="268222" y="1472070"/>
                    <a:pt x="262031" y="1542079"/>
                  </a:cubicBezTo>
                  <a:cubicBezTo>
                    <a:pt x="249334" y="1680830"/>
                    <a:pt x="236628" y="1819666"/>
                    <a:pt x="223931" y="1958607"/>
                  </a:cubicBezTo>
                  <a:cubicBezTo>
                    <a:pt x="222283" y="1976200"/>
                    <a:pt x="220788" y="1993821"/>
                    <a:pt x="219454" y="2011471"/>
                  </a:cubicBezTo>
                  <a:cubicBezTo>
                    <a:pt x="218978" y="2017376"/>
                    <a:pt x="227932" y="2016900"/>
                    <a:pt x="228503" y="2011471"/>
                  </a:cubicBezTo>
                  <a:cubicBezTo>
                    <a:pt x="243552" y="1874216"/>
                    <a:pt x="254982" y="1736484"/>
                    <a:pt x="267841" y="1598943"/>
                  </a:cubicBezTo>
                  <a:cubicBezTo>
                    <a:pt x="280700" y="1461402"/>
                    <a:pt x="293464" y="1325290"/>
                    <a:pt x="305941" y="1188511"/>
                  </a:cubicBezTo>
                  <a:cubicBezTo>
                    <a:pt x="309085" y="1154126"/>
                    <a:pt x="312799" y="1119741"/>
                    <a:pt x="312799" y="1085165"/>
                  </a:cubicBezTo>
                  <a:cubicBezTo>
                    <a:pt x="312885" y="1053085"/>
                    <a:pt x="309342" y="1021100"/>
                    <a:pt x="302227" y="9898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-2416778" y="4517421"/>
              <a:ext cx="342709" cy="879347"/>
            </a:xfrm>
            <a:custGeom>
              <a:avLst/>
              <a:gdLst/>
              <a:ahLst/>
              <a:cxnLst/>
              <a:rect l="l" t="t" r="r" b="b"/>
              <a:pathLst>
                <a:path w="342709" h="879347" extrusionOk="0">
                  <a:moveTo>
                    <a:pt x="342710" y="0"/>
                  </a:moveTo>
                  <a:cubicBezTo>
                    <a:pt x="315944" y="207645"/>
                    <a:pt x="264890" y="596932"/>
                    <a:pt x="227648" y="879348"/>
                  </a:cubicBezTo>
                  <a:cubicBezTo>
                    <a:pt x="140398" y="537210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-2680092" y="6351079"/>
              <a:ext cx="706783" cy="639183"/>
            </a:xfrm>
            <a:custGeom>
              <a:avLst/>
              <a:gdLst/>
              <a:ahLst/>
              <a:cxnLst/>
              <a:rect l="l" t="t" r="r" b="b"/>
              <a:pathLst>
                <a:path w="706783" h="639183" extrusionOk="0">
                  <a:moveTo>
                    <a:pt x="696701" y="636080"/>
                  </a:moveTo>
                  <a:cubicBezTo>
                    <a:pt x="674508" y="643319"/>
                    <a:pt x="41191" y="637604"/>
                    <a:pt x="17188" y="621982"/>
                  </a:cubicBezTo>
                  <a:cubicBezTo>
                    <a:pt x="7663" y="616268"/>
                    <a:pt x="3472" y="523970"/>
                    <a:pt x="1186" y="412432"/>
                  </a:cubicBezTo>
                  <a:cubicBezTo>
                    <a:pt x="1186" y="411194"/>
                    <a:pt x="1186" y="410051"/>
                    <a:pt x="1186" y="408908"/>
                  </a:cubicBezTo>
                  <a:cubicBezTo>
                    <a:pt x="1186" y="385858"/>
                    <a:pt x="328" y="362140"/>
                    <a:pt x="138" y="338138"/>
                  </a:cubicBezTo>
                  <a:cubicBezTo>
                    <a:pt x="138" y="334804"/>
                    <a:pt x="138" y="331565"/>
                    <a:pt x="138" y="328613"/>
                  </a:cubicBezTo>
                  <a:cubicBezTo>
                    <a:pt x="-1386" y="167354"/>
                    <a:pt x="10234" y="0"/>
                    <a:pt x="10234" y="0"/>
                  </a:cubicBezTo>
                  <a:lnTo>
                    <a:pt x="424191" y="2667"/>
                  </a:lnTo>
                  <a:lnTo>
                    <a:pt x="412666" y="328136"/>
                  </a:lnTo>
                  <a:lnTo>
                    <a:pt x="412666" y="341090"/>
                  </a:lnTo>
                  <a:lnTo>
                    <a:pt x="410380" y="408432"/>
                  </a:lnTo>
                  <a:lnTo>
                    <a:pt x="410380" y="415385"/>
                  </a:lnTo>
                  <a:cubicBezTo>
                    <a:pt x="410380" y="415385"/>
                    <a:pt x="651838" y="525971"/>
                    <a:pt x="676413" y="545878"/>
                  </a:cubicBezTo>
                  <a:cubicBezTo>
                    <a:pt x="700987" y="565785"/>
                    <a:pt x="718894" y="628936"/>
                    <a:pt x="696701" y="63608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-2679954" y="6679215"/>
              <a:ext cx="706645" cy="311047"/>
            </a:xfrm>
            <a:custGeom>
              <a:avLst/>
              <a:gdLst/>
              <a:ahLst/>
              <a:cxnLst/>
              <a:rect l="l" t="t" r="r" b="b"/>
              <a:pathLst>
                <a:path w="706645" h="311047" extrusionOk="0">
                  <a:moveTo>
                    <a:pt x="696563" y="307943"/>
                  </a:moveTo>
                  <a:cubicBezTo>
                    <a:pt x="674370" y="315182"/>
                    <a:pt x="41053" y="309467"/>
                    <a:pt x="17050" y="293846"/>
                  </a:cubicBezTo>
                  <a:cubicBezTo>
                    <a:pt x="7525" y="288131"/>
                    <a:pt x="3334" y="195834"/>
                    <a:pt x="1048" y="84296"/>
                  </a:cubicBezTo>
                  <a:cubicBezTo>
                    <a:pt x="1048" y="83058"/>
                    <a:pt x="1048" y="81915"/>
                    <a:pt x="1048" y="80772"/>
                  </a:cubicBezTo>
                  <a:cubicBezTo>
                    <a:pt x="1048" y="57721"/>
                    <a:pt x="191" y="34004"/>
                    <a:pt x="0" y="10001"/>
                  </a:cubicBezTo>
                  <a:cubicBezTo>
                    <a:pt x="0" y="6667"/>
                    <a:pt x="0" y="3429"/>
                    <a:pt x="0" y="476"/>
                  </a:cubicBezTo>
                  <a:lnTo>
                    <a:pt x="412528" y="0"/>
                  </a:lnTo>
                  <a:lnTo>
                    <a:pt x="412528" y="12954"/>
                  </a:lnTo>
                  <a:lnTo>
                    <a:pt x="410242" y="80296"/>
                  </a:lnTo>
                  <a:lnTo>
                    <a:pt x="410242" y="87249"/>
                  </a:lnTo>
                  <a:cubicBezTo>
                    <a:pt x="410242" y="87249"/>
                    <a:pt x="651701" y="197834"/>
                    <a:pt x="676275" y="217741"/>
                  </a:cubicBezTo>
                  <a:cubicBezTo>
                    <a:pt x="700850" y="237649"/>
                    <a:pt x="718757" y="300799"/>
                    <a:pt x="696563" y="30794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-2678906" y="6759130"/>
              <a:ext cx="705484" cy="231132"/>
            </a:xfrm>
            <a:custGeom>
              <a:avLst/>
              <a:gdLst/>
              <a:ahLst/>
              <a:cxnLst/>
              <a:rect l="l" t="t" r="r" b="b"/>
              <a:pathLst>
                <a:path w="705484" h="231132" extrusionOk="0">
                  <a:moveTo>
                    <a:pt x="695516" y="228029"/>
                  </a:moveTo>
                  <a:cubicBezTo>
                    <a:pt x="673322" y="235268"/>
                    <a:pt x="40005" y="229553"/>
                    <a:pt x="16002" y="213931"/>
                  </a:cubicBezTo>
                  <a:cubicBezTo>
                    <a:pt x="6477" y="208217"/>
                    <a:pt x="2286" y="115919"/>
                    <a:pt x="0" y="4381"/>
                  </a:cubicBezTo>
                  <a:cubicBezTo>
                    <a:pt x="0" y="3143"/>
                    <a:pt x="0" y="2000"/>
                    <a:pt x="0" y="857"/>
                  </a:cubicBezTo>
                  <a:lnTo>
                    <a:pt x="408718" y="0"/>
                  </a:lnTo>
                  <a:lnTo>
                    <a:pt x="408718" y="6953"/>
                  </a:lnTo>
                  <a:cubicBezTo>
                    <a:pt x="408718" y="6953"/>
                    <a:pt x="650176" y="117538"/>
                    <a:pt x="674751" y="137446"/>
                  </a:cubicBezTo>
                  <a:cubicBezTo>
                    <a:pt x="699326" y="157353"/>
                    <a:pt x="717709" y="220885"/>
                    <a:pt x="695516" y="228029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-2634401" y="6957404"/>
              <a:ext cx="645735" cy="8324"/>
            </a:xfrm>
            <a:custGeom>
              <a:avLst/>
              <a:gdLst/>
              <a:ahLst/>
              <a:cxnLst/>
              <a:rect l="l" t="t" r="r" b="b"/>
              <a:pathLst>
                <a:path w="645735" h="8324" extrusionOk="0">
                  <a:moveTo>
                    <a:pt x="644057" y="5371"/>
                  </a:moveTo>
                  <a:cubicBezTo>
                    <a:pt x="537281" y="1847"/>
                    <a:pt x="106466" y="-2630"/>
                    <a:pt x="643" y="1942"/>
                  </a:cubicBezTo>
                  <a:cubicBezTo>
                    <a:pt x="-214" y="1942"/>
                    <a:pt x="-214" y="2608"/>
                    <a:pt x="643" y="2608"/>
                  </a:cubicBezTo>
                  <a:cubicBezTo>
                    <a:pt x="106370" y="8514"/>
                    <a:pt x="537281" y="9467"/>
                    <a:pt x="644057" y="7181"/>
                  </a:cubicBezTo>
                  <a:cubicBezTo>
                    <a:pt x="646248" y="6800"/>
                    <a:pt x="646343" y="5371"/>
                    <a:pt x="644057" y="53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-2351081" y="6757154"/>
              <a:ext cx="128309" cy="33295"/>
            </a:xfrm>
            <a:custGeom>
              <a:avLst/>
              <a:gdLst/>
              <a:ahLst/>
              <a:cxnLst/>
              <a:rect l="l" t="t" r="r" b="b"/>
              <a:pathLst>
                <a:path w="128309" h="33295" extrusionOk="0">
                  <a:moveTo>
                    <a:pt x="126232" y="3404"/>
                  </a:moveTo>
                  <a:cubicBezTo>
                    <a:pt x="84322" y="-4882"/>
                    <a:pt x="32887" y="1118"/>
                    <a:pt x="502" y="30741"/>
                  </a:cubicBezTo>
                  <a:cubicBezTo>
                    <a:pt x="-737" y="31884"/>
                    <a:pt x="502" y="33694"/>
                    <a:pt x="2216" y="33218"/>
                  </a:cubicBezTo>
                  <a:cubicBezTo>
                    <a:pt x="42507" y="20664"/>
                    <a:pt x="84007" y="12425"/>
                    <a:pt x="126041" y="8643"/>
                  </a:cubicBezTo>
                  <a:cubicBezTo>
                    <a:pt x="127498" y="8424"/>
                    <a:pt x="128499" y="7062"/>
                    <a:pt x="128279" y="5605"/>
                  </a:cubicBezTo>
                  <a:cubicBezTo>
                    <a:pt x="128118" y="4519"/>
                    <a:pt x="127308" y="3643"/>
                    <a:pt x="126232" y="34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-2320908" y="6775690"/>
              <a:ext cx="128826" cy="33333"/>
            </a:xfrm>
            <a:custGeom>
              <a:avLst/>
              <a:gdLst/>
              <a:ahLst/>
              <a:cxnLst/>
              <a:rect l="l" t="t" r="r" b="b"/>
              <a:pathLst>
                <a:path w="128826" h="33333" extrusionOk="0">
                  <a:moveTo>
                    <a:pt x="126253" y="3347"/>
                  </a:moveTo>
                  <a:cubicBezTo>
                    <a:pt x="84247" y="-4845"/>
                    <a:pt x="32812" y="1156"/>
                    <a:pt x="427" y="30779"/>
                  </a:cubicBezTo>
                  <a:cubicBezTo>
                    <a:pt x="-811" y="31922"/>
                    <a:pt x="904" y="33731"/>
                    <a:pt x="2237" y="33255"/>
                  </a:cubicBezTo>
                  <a:cubicBezTo>
                    <a:pt x="42518" y="20682"/>
                    <a:pt x="84028" y="12443"/>
                    <a:pt x="126062" y="8681"/>
                  </a:cubicBezTo>
                  <a:cubicBezTo>
                    <a:pt x="127539" y="8738"/>
                    <a:pt x="128767" y="7585"/>
                    <a:pt x="128824" y="6109"/>
                  </a:cubicBezTo>
                  <a:cubicBezTo>
                    <a:pt x="128882" y="4633"/>
                    <a:pt x="127729" y="3404"/>
                    <a:pt x="126253" y="33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-2290788" y="6794264"/>
              <a:ext cx="128805" cy="33309"/>
            </a:xfrm>
            <a:custGeom>
              <a:avLst/>
              <a:gdLst/>
              <a:ahLst/>
              <a:cxnLst/>
              <a:rect l="l" t="t" r="r" b="b"/>
              <a:pathLst>
                <a:path w="128805" h="33309" extrusionOk="0">
                  <a:moveTo>
                    <a:pt x="126232" y="3347"/>
                  </a:moveTo>
                  <a:cubicBezTo>
                    <a:pt x="84322" y="-4845"/>
                    <a:pt x="32887" y="1156"/>
                    <a:pt x="502" y="30779"/>
                  </a:cubicBezTo>
                  <a:cubicBezTo>
                    <a:pt x="-737" y="31922"/>
                    <a:pt x="502" y="33636"/>
                    <a:pt x="2216" y="33255"/>
                  </a:cubicBezTo>
                  <a:cubicBezTo>
                    <a:pt x="42488" y="20654"/>
                    <a:pt x="84007" y="12415"/>
                    <a:pt x="126041" y="8681"/>
                  </a:cubicBezTo>
                  <a:cubicBezTo>
                    <a:pt x="127517" y="8738"/>
                    <a:pt x="128746" y="7586"/>
                    <a:pt x="128803" y="6109"/>
                  </a:cubicBezTo>
                  <a:cubicBezTo>
                    <a:pt x="128860" y="4633"/>
                    <a:pt x="127708" y="3404"/>
                    <a:pt x="126232" y="33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-2709863" y="4517421"/>
              <a:ext cx="667226" cy="2244375"/>
            </a:xfrm>
            <a:custGeom>
              <a:avLst/>
              <a:gdLst/>
              <a:ahLst/>
              <a:cxnLst/>
              <a:rect l="l" t="t" r="r" b="b"/>
              <a:pathLst>
                <a:path w="667226" h="2244375" extrusionOk="0">
                  <a:moveTo>
                    <a:pt x="667226" y="0"/>
                  </a:moveTo>
                  <a:cubicBezTo>
                    <a:pt x="667226" y="0"/>
                    <a:pt x="658273" y="184975"/>
                    <a:pt x="615982" y="331470"/>
                  </a:cubicBezTo>
                  <a:cubicBezTo>
                    <a:pt x="612648" y="343567"/>
                    <a:pt x="608933" y="355473"/>
                    <a:pt x="604933" y="366903"/>
                  </a:cubicBezTo>
                  <a:cubicBezTo>
                    <a:pt x="566156" y="382533"/>
                    <a:pt x="528885" y="401660"/>
                    <a:pt x="493586" y="424053"/>
                  </a:cubicBezTo>
                  <a:cubicBezTo>
                    <a:pt x="493586" y="424053"/>
                    <a:pt x="489109" y="572834"/>
                    <a:pt x="484727" y="738378"/>
                  </a:cubicBezTo>
                  <a:cubicBezTo>
                    <a:pt x="479870" y="923925"/>
                    <a:pt x="475202" y="1130903"/>
                    <a:pt x="475774" y="1174718"/>
                  </a:cubicBezTo>
                  <a:cubicBezTo>
                    <a:pt x="479774" y="1338929"/>
                    <a:pt x="455486" y="2241518"/>
                    <a:pt x="455486" y="2241518"/>
                  </a:cubicBezTo>
                  <a:lnTo>
                    <a:pt x="0" y="2244376"/>
                  </a:lnTo>
                  <a:cubicBezTo>
                    <a:pt x="0" y="2244376"/>
                    <a:pt x="82201" y="1236059"/>
                    <a:pt x="81629" y="1175861"/>
                  </a:cubicBezTo>
                  <a:cubicBezTo>
                    <a:pt x="80677" y="1079183"/>
                    <a:pt x="103537" y="651986"/>
                    <a:pt x="121253" y="340233"/>
                  </a:cubicBezTo>
                  <a:cubicBezTo>
                    <a:pt x="132017" y="148209"/>
                    <a:pt x="140875" y="95"/>
                    <a:pt x="140875" y="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-2679787" y="6676543"/>
              <a:ext cx="410837" cy="8795"/>
            </a:xfrm>
            <a:custGeom>
              <a:avLst/>
              <a:gdLst/>
              <a:ahLst/>
              <a:cxnLst/>
              <a:rect l="l" t="t" r="r" b="b"/>
              <a:pathLst>
                <a:path w="410837" h="8795" extrusionOk="0">
                  <a:moveTo>
                    <a:pt x="409789" y="2196"/>
                  </a:moveTo>
                  <a:cubicBezTo>
                    <a:pt x="340162" y="1053"/>
                    <a:pt x="360164" y="386"/>
                    <a:pt x="290441" y="100"/>
                  </a:cubicBezTo>
                  <a:cubicBezTo>
                    <a:pt x="256342" y="100"/>
                    <a:pt x="32314" y="-1043"/>
                    <a:pt x="500" y="4387"/>
                  </a:cubicBezTo>
                  <a:cubicBezTo>
                    <a:pt x="-167" y="4387"/>
                    <a:pt x="-167" y="5625"/>
                    <a:pt x="500" y="5815"/>
                  </a:cubicBezTo>
                  <a:cubicBezTo>
                    <a:pt x="32409" y="10959"/>
                    <a:pt x="256437" y="8006"/>
                    <a:pt x="290536" y="7435"/>
                  </a:cubicBezTo>
                  <a:cubicBezTo>
                    <a:pt x="360164" y="6482"/>
                    <a:pt x="340162" y="6006"/>
                    <a:pt x="409789" y="4291"/>
                  </a:cubicBezTo>
                  <a:cubicBezTo>
                    <a:pt x="410370" y="4291"/>
                    <a:pt x="410837" y="3825"/>
                    <a:pt x="410837" y="3244"/>
                  </a:cubicBezTo>
                  <a:cubicBezTo>
                    <a:pt x="410837" y="2663"/>
                    <a:pt x="410370" y="2196"/>
                    <a:pt x="409789" y="21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-2645378" y="4581968"/>
              <a:ext cx="118014" cy="2014670"/>
            </a:xfrm>
            <a:custGeom>
              <a:avLst/>
              <a:gdLst/>
              <a:ahLst/>
              <a:cxnLst/>
              <a:rect l="l" t="t" r="r" b="b"/>
              <a:pathLst>
                <a:path w="118014" h="2014670" extrusionOk="0">
                  <a:moveTo>
                    <a:pt x="114300" y="1652"/>
                  </a:moveTo>
                  <a:cubicBezTo>
                    <a:pt x="105918" y="256064"/>
                    <a:pt x="97155" y="510477"/>
                    <a:pt x="85725" y="764795"/>
                  </a:cubicBezTo>
                  <a:cubicBezTo>
                    <a:pt x="74295" y="1019112"/>
                    <a:pt x="59055" y="1275144"/>
                    <a:pt x="38100" y="1529652"/>
                  </a:cubicBezTo>
                  <a:cubicBezTo>
                    <a:pt x="26194" y="1671860"/>
                    <a:pt x="15050" y="1871885"/>
                    <a:pt x="0" y="2013808"/>
                  </a:cubicBezTo>
                  <a:cubicBezTo>
                    <a:pt x="0" y="2014760"/>
                    <a:pt x="1334" y="2015141"/>
                    <a:pt x="1429" y="2013808"/>
                  </a:cubicBezTo>
                  <a:cubicBezTo>
                    <a:pt x="34576" y="1761395"/>
                    <a:pt x="53054" y="1449356"/>
                    <a:pt x="69342" y="1195325"/>
                  </a:cubicBezTo>
                  <a:cubicBezTo>
                    <a:pt x="85630" y="941293"/>
                    <a:pt x="96584" y="687071"/>
                    <a:pt x="105156" y="432753"/>
                  </a:cubicBezTo>
                  <a:cubicBezTo>
                    <a:pt x="110109" y="288830"/>
                    <a:pt x="113729" y="145003"/>
                    <a:pt x="118015" y="1080"/>
                  </a:cubicBezTo>
                  <a:cubicBezTo>
                    <a:pt x="117539" y="-444"/>
                    <a:pt x="114395" y="-444"/>
                    <a:pt x="114300" y="16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-2216955" y="4873072"/>
              <a:ext cx="135013" cy="71432"/>
            </a:xfrm>
            <a:custGeom>
              <a:avLst/>
              <a:gdLst/>
              <a:ahLst/>
              <a:cxnLst/>
              <a:rect l="l" t="t" r="r" b="b"/>
              <a:pathLst>
                <a:path w="135013" h="71432" extrusionOk="0">
                  <a:moveTo>
                    <a:pt x="130980" y="204"/>
                  </a:moveTo>
                  <a:cubicBezTo>
                    <a:pt x="85641" y="19168"/>
                    <a:pt x="42036" y="42047"/>
                    <a:pt x="678" y="68593"/>
                  </a:cubicBezTo>
                  <a:cubicBezTo>
                    <a:pt x="-941" y="69546"/>
                    <a:pt x="678" y="72117"/>
                    <a:pt x="2012" y="71260"/>
                  </a:cubicBezTo>
                  <a:cubicBezTo>
                    <a:pt x="46017" y="49829"/>
                    <a:pt x="90975" y="29255"/>
                    <a:pt x="133647" y="5442"/>
                  </a:cubicBezTo>
                  <a:cubicBezTo>
                    <a:pt x="135019" y="4566"/>
                    <a:pt x="135428" y="2747"/>
                    <a:pt x="134552" y="1366"/>
                  </a:cubicBezTo>
                  <a:cubicBezTo>
                    <a:pt x="133800" y="175"/>
                    <a:pt x="132295" y="-311"/>
                    <a:pt x="130980" y="2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-2166485" y="4715554"/>
              <a:ext cx="84803" cy="199751"/>
            </a:xfrm>
            <a:custGeom>
              <a:avLst/>
              <a:gdLst/>
              <a:ahLst/>
              <a:cxnLst/>
              <a:rect l="l" t="t" r="r" b="b"/>
              <a:pathLst>
                <a:path w="84803" h="199751" extrusionOk="0">
                  <a:moveTo>
                    <a:pt x="83082" y="844"/>
                  </a:moveTo>
                  <a:cubicBezTo>
                    <a:pt x="80034" y="17037"/>
                    <a:pt x="76128" y="33134"/>
                    <a:pt x="72604" y="49231"/>
                  </a:cubicBezTo>
                  <a:cubicBezTo>
                    <a:pt x="69080" y="65329"/>
                    <a:pt x="66985" y="79711"/>
                    <a:pt x="63079" y="94666"/>
                  </a:cubicBezTo>
                  <a:cubicBezTo>
                    <a:pt x="59765" y="109125"/>
                    <a:pt x="52392" y="122336"/>
                    <a:pt x="41839" y="132766"/>
                  </a:cubicBezTo>
                  <a:cubicBezTo>
                    <a:pt x="35933" y="138195"/>
                    <a:pt x="29456" y="143148"/>
                    <a:pt x="22789" y="148196"/>
                  </a:cubicBezTo>
                  <a:lnTo>
                    <a:pt x="12216" y="156292"/>
                  </a:lnTo>
                  <a:lnTo>
                    <a:pt x="13359" y="149720"/>
                  </a:lnTo>
                  <a:cubicBezTo>
                    <a:pt x="14502" y="143624"/>
                    <a:pt x="15549" y="137433"/>
                    <a:pt x="16502" y="131337"/>
                  </a:cubicBezTo>
                  <a:cubicBezTo>
                    <a:pt x="18788" y="117621"/>
                    <a:pt x="20979" y="104000"/>
                    <a:pt x="23074" y="90284"/>
                  </a:cubicBezTo>
                  <a:cubicBezTo>
                    <a:pt x="27170" y="63424"/>
                    <a:pt x="30980" y="36182"/>
                    <a:pt x="36600" y="9607"/>
                  </a:cubicBezTo>
                  <a:cubicBezTo>
                    <a:pt x="36733" y="9131"/>
                    <a:pt x="36457" y="8645"/>
                    <a:pt x="35981" y="8512"/>
                  </a:cubicBezTo>
                  <a:cubicBezTo>
                    <a:pt x="35504" y="8379"/>
                    <a:pt x="35019" y="8655"/>
                    <a:pt x="34885" y="9131"/>
                  </a:cubicBezTo>
                  <a:cubicBezTo>
                    <a:pt x="28218" y="35515"/>
                    <a:pt x="20788" y="61614"/>
                    <a:pt x="14978" y="88284"/>
                  </a:cubicBezTo>
                  <a:cubicBezTo>
                    <a:pt x="12121" y="101333"/>
                    <a:pt x="1929" y="165722"/>
                    <a:pt x="1453" y="170294"/>
                  </a:cubicBezTo>
                  <a:cubicBezTo>
                    <a:pt x="976" y="174866"/>
                    <a:pt x="595" y="179819"/>
                    <a:pt x="500" y="184486"/>
                  </a:cubicBezTo>
                  <a:cubicBezTo>
                    <a:pt x="-167" y="189287"/>
                    <a:pt x="-167" y="194164"/>
                    <a:pt x="500" y="198964"/>
                  </a:cubicBezTo>
                  <a:cubicBezTo>
                    <a:pt x="500" y="200107"/>
                    <a:pt x="2119" y="199917"/>
                    <a:pt x="2691" y="198964"/>
                  </a:cubicBezTo>
                  <a:lnTo>
                    <a:pt x="2691" y="198964"/>
                  </a:lnTo>
                  <a:cubicBezTo>
                    <a:pt x="4682" y="194507"/>
                    <a:pt x="6063" y="189792"/>
                    <a:pt x="6787" y="184963"/>
                  </a:cubicBezTo>
                  <a:cubicBezTo>
                    <a:pt x="8034" y="180381"/>
                    <a:pt x="9054" y="175743"/>
                    <a:pt x="9835" y="171056"/>
                  </a:cubicBezTo>
                  <a:cubicBezTo>
                    <a:pt x="9835" y="169342"/>
                    <a:pt x="10406" y="167627"/>
                    <a:pt x="10597" y="165913"/>
                  </a:cubicBezTo>
                  <a:cubicBezTo>
                    <a:pt x="16978" y="162007"/>
                    <a:pt x="22884" y="156959"/>
                    <a:pt x="28789" y="152673"/>
                  </a:cubicBezTo>
                  <a:cubicBezTo>
                    <a:pt x="34695" y="148387"/>
                    <a:pt x="41743" y="143148"/>
                    <a:pt x="47839" y="138385"/>
                  </a:cubicBezTo>
                  <a:cubicBezTo>
                    <a:pt x="59041" y="128975"/>
                    <a:pt x="67108" y="116392"/>
                    <a:pt x="70985" y="102286"/>
                  </a:cubicBezTo>
                  <a:cubicBezTo>
                    <a:pt x="74852" y="87074"/>
                    <a:pt x="77405" y="71548"/>
                    <a:pt x="78605" y="55899"/>
                  </a:cubicBezTo>
                  <a:cubicBezTo>
                    <a:pt x="80605" y="37611"/>
                    <a:pt x="82129" y="19228"/>
                    <a:pt x="84701" y="940"/>
                  </a:cubicBezTo>
                  <a:cubicBezTo>
                    <a:pt x="85273" y="178"/>
                    <a:pt x="83272" y="-680"/>
                    <a:pt x="83082" y="8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-2220195" y="3945794"/>
              <a:ext cx="807274" cy="473318"/>
            </a:xfrm>
            <a:custGeom>
              <a:avLst/>
              <a:gdLst/>
              <a:ahLst/>
              <a:cxnLst/>
              <a:rect l="l" t="t" r="r" b="b"/>
              <a:pathLst>
                <a:path w="807274" h="473318" extrusionOk="0">
                  <a:moveTo>
                    <a:pt x="13348" y="94615"/>
                  </a:moveTo>
                  <a:cubicBezTo>
                    <a:pt x="38589" y="165100"/>
                    <a:pt x="127648" y="323215"/>
                    <a:pt x="264236" y="447707"/>
                  </a:cubicBezTo>
                  <a:cubicBezTo>
                    <a:pt x="317100" y="495808"/>
                    <a:pt x="710387" y="464185"/>
                    <a:pt x="749345" y="449040"/>
                  </a:cubicBezTo>
                  <a:cubicBezTo>
                    <a:pt x="776586" y="438372"/>
                    <a:pt x="827450" y="240157"/>
                    <a:pt x="798779" y="222250"/>
                  </a:cubicBezTo>
                  <a:cubicBezTo>
                    <a:pt x="745058" y="188627"/>
                    <a:pt x="393491" y="266160"/>
                    <a:pt x="378536" y="258254"/>
                  </a:cubicBezTo>
                  <a:cubicBezTo>
                    <a:pt x="355676" y="246062"/>
                    <a:pt x="204324" y="144621"/>
                    <a:pt x="106788" y="48228"/>
                  </a:cubicBezTo>
                  <a:cubicBezTo>
                    <a:pt x="35636" y="-22066"/>
                    <a:pt x="-28658" y="-22733"/>
                    <a:pt x="13348" y="94615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-2228113" y="3941056"/>
              <a:ext cx="345401" cy="307664"/>
            </a:xfrm>
            <a:custGeom>
              <a:avLst/>
              <a:gdLst/>
              <a:ahLst/>
              <a:cxnLst/>
              <a:rect l="l" t="t" r="r" b="b"/>
              <a:pathLst>
                <a:path w="345401" h="307664" extrusionOk="0">
                  <a:moveTo>
                    <a:pt x="122326" y="307665"/>
                  </a:moveTo>
                  <a:lnTo>
                    <a:pt x="345401" y="219082"/>
                  </a:lnTo>
                  <a:cubicBezTo>
                    <a:pt x="345401" y="219082"/>
                    <a:pt x="145376" y="46965"/>
                    <a:pt x="72034" y="12961"/>
                  </a:cubicBezTo>
                  <a:cubicBezTo>
                    <a:pt x="-10357" y="-25139"/>
                    <a:pt x="-11881" y="25153"/>
                    <a:pt x="17074" y="106497"/>
                  </a:cubicBezTo>
                  <a:cubicBezTo>
                    <a:pt x="46031" y="187840"/>
                    <a:pt x="122326" y="307665"/>
                    <a:pt x="122326" y="30766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-2115693" y="4132986"/>
              <a:ext cx="186644" cy="73730"/>
            </a:xfrm>
            <a:custGeom>
              <a:avLst/>
              <a:gdLst/>
              <a:ahLst/>
              <a:cxnLst/>
              <a:rect l="l" t="t" r="r" b="b"/>
              <a:pathLst>
                <a:path w="186644" h="73730" extrusionOk="0">
                  <a:moveTo>
                    <a:pt x="185833" y="7"/>
                  </a:moveTo>
                  <a:cubicBezTo>
                    <a:pt x="177641" y="1816"/>
                    <a:pt x="107728" y="28582"/>
                    <a:pt x="92678" y="34487"/>
                  </a:cubicBezTo>
                  <a:cubicBezTo>
                    <a:pt x="77629" y="40393"/>
                    <a:pt x="15621" y="64872"/>
                    <a:pt x="571" y="72587"/>
                  </a:cubicBezTo>
                  <a:cubicBezTo>
                    <a:pt x="257" y="72587"/>
                    <a:pt x="0" y="72844"/>
                    <a:pt x="0" y="73159"/>
                  </a:cubicBezTo>
                  <a:cubicBezTo>
                    <a:pt x="0" y="73473"/>
                    <a:pt x="257" y="73730"/>
                    <a:pt x="571" y="73730"/>
                  </a:cubicBezTo>
                  <a:cubicBezTo>
                    <a:pt x="16764" y="69158"/>
                    <a:pt x="79248" y="45155"/>
                    <a:pt x="94774" y="38869"/>
                  </a:cubicBezTo>
                  <a:cubicBezTo>
                    <a:pt x="110300" y="32582"/>
                    <a:pt x="178879" y="5150"/>
                    <a:pt x="186023" y="769"/>
                  </a:cubicBezTo>
                  <a:cubicBezTo>
                    <a:pt x="186880" y="864"/>
                    <a:pt x="186880" y="-89"/>
                    <a:pt x="18583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-2227326" y="3941254"/>
              <a:ext cx="207549" cy="307466"/>
            </a:xfrm>
            <a:custGeom>
              <a:avLst/>
              <a:gdLst/>
              <a:ahLst/>
              <a:cxnLst/>
              <a:rect l="l" t="t" r="r" b="b"/>
              <a:pathLst>
                <a:path w="207549" h="307466" extrusionOk="0">
                  <a:moveTo>
                    <a:pt x="207550" y="273272"/>
                  </a:moveTo>
                  <a:lnTo>
                    <a:pt x="121825" y="307467"/>
                  </a:lnTo>
                  <a:cubicBezTo>
                    <a:pt x="121825" y="307467"/>
                    <a:pt x="45625" y="187547"/>
                    <a:pt x="17050" y="106299"/>
                  </a:cubicBezTo>
                  <a:cubicBezTo>
                    <a:pt x="-4096" y="46863"/>
                    <a:pt x="-8953" y="3810"/>
                    <a:pt x="2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-2620815" y="3916264"/>
              <a:ext cx="638999" cy="805307"/>
            </a:xfrm>
            <a:custGeom>
              <a:avLst/>
              <a:gdLst/>
              <a:ahLst/>
              <a:cxnLst/>
              <a:rect l="l" t="t" r="r" b="b"/>
              <a:pathLst>
                <a:path w="638999" h="805307" extrusionOk="0">
                  <a:moveTo>
                    <a:pt x="488" y="802516"/>
                  </a:moveTo>
                  <a:cubicBezTo>
                    <a:pt x="1916" y="804135"/>
                    <a:pt x="632757" y="808231"/>
                    <a:pt x="638663" y="801849"/>
                  </a:cubicBezTo>
                  <a:cubicBezTo>
                    <a:pt x="646759" y="792324"/>
                    <a:pt x="506646" y="108715"/>
                    <a:pt x="442162" y="24037"/>
                  </a:cubicBezTo>
                  <a:cubicBezTo>
                    <a:pt x="428351" y="5940"/>
                    <a:pt x="341387" y="-18730"/>
                    <a:pt x="290905" y="22418"/>
                  </a:cubicBezTo>
                  <a:cubicBezTo>
                    <a:pt x="183653" y="109762"/>
                    <a:pt x="90880" y="409514"/>
                    <a:pt x="68972" y="500002"/>
                  </a:cubicBezTo>
                  <a:cubicBezTo>
                    <a:pt x="33158" y="649163"/>
                    <a:pt x="-4751" y="796610"/>
                    <a:pt x="488" y="80251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-2338388" y="3934968"/>
              <a:ext cx="163258" cy="10667"/>
            </a:xfrm>
            <a:custGeom>
              <a:avLst/>
              <a:gdLst/>
              <a:ahLst/>
              <a:cxnLst/>
              <a:rect l="l" t="t" r="r" b="b"/>
              <a:pathLst>
                <a:path w="163258" h="10667" extrusionOk="0">
                  <a:moveTo>
                    <a:pt x="163259" y="10668"/>
                  </a:moveTo>
                  <a:lnTo>
                    <a:pt x="0" y="10668"/>
                  </a:lnTo>
                  <a:cubicBezTo>
                    <a:pt x="2667" y="8192"/>
                    <a:pt x="5334" y="5905"/>
                    <a:pt x="8001" y="3715"/>
                  </a:cubicBezTo>
                  <a:cubicBezTo>
                    <a:pt x="9620" y="2391"/>
                    <a:pt x="11306" y="1152"/>
                    <a:pt x="13049" y="0"/>
                  </a:cubicBezTo>
                  <a:lnTo>
                    <a:pt x="153353" y="0"/>
                  </a:lnTo>
                  <a:cubicBezTo>
                    <a:pt x="155572" y="1486"/>
                    <a:pt x="157553" y="3277"/>
                    <a:pt x="159258" y="5334"/>
                  </a:cubicBezTo>
                  <a:cubicBezTo>
                    <a:pt x="160706" y="7020"/>
                    <a:pt x="162039" y="8801"/>
                    <a:pt x="163259" y="10668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-2366105" y="3965543"/>
              <a:ext cx="206216" cy="10763"/>
            </a:xfrm>
            <a:custGeom>
              <a:avLst/>
              <a:gdLst/>
              <a:ahLst/>
              <a:cxnLst/>
              <a:rect l="l" t="t" r="r" b="b"/>
              <a:pathLst>
                <a:path w="206216" h="10763" extrusionOk="0">
                  <a:moveTo>
                    <a:pt x="206216" y="10763"/>
                  </a:moveTo>
                  <a:lnTo>
                    <a:pt x="0" y="10763"/>
                  </a:lnTo>
                  <a:cubicBezTo>
                    <a:pt x="2953" y="7048"/>
                    <a:pt x="5906" y="3429"/>
                    <a:pt x="8954" y="0"/>
                  </a:cubicBezTo>
                  <a:lnTo>
                    <a:pt x="201549" y="0"/>
                  </a:lnTo>
                  <a:cubicBezTo>
                    <a:pt x="203073" y="3334"/>
                    <a:pt x="204597" y="6953"/>
                    <a:pt x="206216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-2388203" y="3996213"/>
              <a:ext cx="240315" cy="10763"/>
            </a:xfrm>
            <a:custGeom>
              <a:avLst/>
              <a:gdLst/>
              <a:ahLst/>
              <a:cxnLst/>
              <a:rect l="l" t="t" r="r" b="b"/>
              <a:pathLst>
                <a:path w="240315" h="10763" extrusionOk="0">
                  <a:moveTo>
                    <a:pt x="240316" y="10763"/>
                  </a:moveTo>
                  <a:lnTo>
                    <a:pt x="0" y="10763"/>
                  </a:lnTo>
                  <a:cubicBezTo>
                    <a:pt x="2477" y="7048"/>
                    <a:pt x="4858" y="3524"/>
                    <a:pt x="7334" y="0"/>
                  </a:cubicBezTo>
                  <a:lnTo>
                    <a:pt x="23593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-2406967" y="4026788"/>
              <a:ext cx="269271" cy="10763"/>
            </a:xfrm>
            <a:custGeom>
              <a:avLst/>
              <a:gdLst/>
              <a:ahLst/>
              <a:cxnLst/>
              <a:rect l="l" t="t" r="r" b="b"/>
              <a:pathLst>
                <a:path w="269271" h="10763" extrusionOk="0">
                  <a:moveTo>
                    <a:pt x="269272" y="10763"/>
                  </a:moveTo>
                  <a:lnTo>
                    <a:pt x="0" y="10763"/>
                  </a:lnTo>
                  <a:cubicBezTo>
                    <a:pt x="2095" y="7144"/>
                    <a:pt x="4191" y="3524"/>
                    <a:pt x="6382" y="0"/>
                  </a:cubicBezTo>
                  <a:lnTo>
                    <a:pt x="265747" y="0"/>
                  </a:lnTo>
                  <a:cubicBezTo>
                    <a:pt x="266986" y="3524"/>
                    <a:pt x="268605" y="7144"/>
                    <a:pt x="269272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-2424113" y="4057459"/>
              <a:ext cx="296132" cy="10763"/>
            </a:xfrm>
            <a:custGeom>
              <a:avLst/>
              <a:gdLst/>
              <a:ahLst/>
              <a:cxnLst/>
              <a:rect l="l" t="t" r="r" b="b"/>
              <a:pathLst>
                <a:path w="296132" h="10763" extrusionOk="0">
                  <a:moveTo>
                    <a:pt x="296132" y="10763"/>
                  </a:moveTo>
                  <a:lnTo>
                    <a:pt x="0" y="10763"/>
                  </a:lnTo>
                  <a:cubicBezTo>
                    <a:pt x="1905" y="7144"/>
                    <a:pt x="3715" y="3524"/>
                    <a:pt x="5715" y="0"/>
                  </a:cubicBezTo>
                  <a:lnTo>
                    <a:pt x="292417" y="0"/>
                  </a:lnTo>
                  <a:cubicBezTo>
                    <a:pt x="293846" y="3524"/>
                    <a:pt x="295275" y="7144"/>
                    <a:pt x="296132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-2439067" y="4088129"/>
              <a:ext cx="319754" cy="10763"/>
            </a:xfrm>
            <a:custGeom>
              <a:avLst/>
              <a:gdLst/>
              <a:ahLst/>
              <a:cxnLst/>
              <a:rect l="l" t="t" r="r" b="b"/>
              <a:pathLst>
                <a:path w="319754" h="10763" extrusionOk="0">
                  <a:moveTo>
                    <a:pt x="319754" y="10763"/>
                  </a:moveTo>
                  <a:lnTo>
                    <a:pt x="0" y="10763"/>
                  </a:lnTo>
                  <a:cubicBezTo>
                    <a:pt x="1715" y="7144"/>
                    <a:pt x="3429" y="3524"/>
                    <a:pt x="5239" y="0"/>
                  </a:cubicBezTo>
                  <a:lnTo>
                    <a:pt x="316992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-2452688" y="4118705"/>
              <a:ext cx="342900" cy="10763"/>
            </a:xfrm>
            <a:custGeom>
              <a:avLst/>
              <a:gdLst/>
              <a:ahLst/>
              <a:cxnLst/>
              <a:rect l="l" t="t" r="r" b="b"/>
              <a:pathLst>
                <a:path w="342900" h="10763" extrusionOk="0">
                  <a:moveTo>
                    <a:pt x="342900" y="10763"/>
                  </a:moveTo>
                  <a:lnTo>
                    <a:pt x="0" y="10763"/>
                  </a:lnTo>
                  <a:lnTo>
                    <a:pt x="4858" y="0"/>
                  </a:lnTo>
                  <a:lnTo>
                    <a:pt x="339852" y="0"/>
                  </a:lnTo>
                  <a:cubicBezTo>
                    <a:pt x="340424" y="3524"/>
                    <a:pt x="341376" y="7144"/>
                    <a:pt x="342900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-2466404" y="4149375"/>
              <a:ext cx="364426" cy="10763"/>
            </a:xfrm>
            <a:custGeom>
              <a:avLst/>
              <a:gdLst/>
              <a:ahLst/>
              <a:cxnLst/>
              <a:rect l="l" t="t" r="r" b="b"/>
              <a:pathLst>
                <a:path w="364426" h="10763" extrusionOk="0">
                  <a:moveTo>
                    <a:pt x="364427" y="10763"/>
                  </a:moveTo>
                  <a:lnTo>
                    <a:pt x="0" y="10763"/>
                  </a:lnTo>
                  <a:lnTo>
                    <a:pt x="4572" y="0"/>
                  </a:lnTo>
                  <a:lnTo>
                    <a:pt x="36156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-2478786" y="4180236"/>
              <a:ext cx="384905" cy="10763"/>
            </a:xfrm>
            <a:custGeom>
              <a:avLst/>
              <a:gdLst/>
              <a:ahLst/>
              <a:cxnLst/>
              <a:rect l="l" t="t" r="r" b="b"/>
              <a:pathLst>
                <a:path w="384905" h="10763" extrusionOk="0">
                  <a:moveTo>
                    <a:pt x="384905" y="10763"/>
                  </a:moveTo>
                  <a:lnTo>
                    <a:pt x="0" y="10763"/>
                  </a:lnTo>
                  <a:cubicBezTo>
                    <a:pt x="1333" y="7144"/>
                    <a:pt x="2762" y="3620"/>
                    <a:pt x="4286" y="0"/>
                  </a:cubicBezTo>
                  <a:lnTo>
                    <a:pt x="382143" y="0"/>
                  </a:lnTo>
                  <a:cubicBezTo>
                    <a:pt x="383000" y="3334"/>
                    <a:pt x="383953" y="6953"/>
                    <a:pt x="384905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-2490788" y="4210621"/>
              <a:ext cx="404717" cy="10763"/>
            </a:xfrm>
            <a:custGeom>
              <a:avLst/>
              <a:gdLst/>
              <a:ahLst/>
              <a:cxnLst/>
              <a:rect l="l" t="t" r="r" b="b"/>
              <a:pathLst>
                <a:path w="404717" h="10763" extrusionOk="0">
                  <a:moveTo>
                    <a:pt x="404717" y="10763"/>
                  </a:moveTo>
                  <a:lnTo>
                    <a:pt x="0" y="10763"/>
                  </a:lnTo>
                  <a:cubicBezTo>
                    <a:pt x="1333" y="7144"/>
                    <a:pt x="2667" y="3620"/>
                    <a:pt x="4096" y="0"/>
                  </a:cubicBezTo>
                  <a:lnTo>
                    <a:pt x="401860" y="0"/>
                  </a:lnTo>
                  <a:cubicBezTo>
                    <a:pt x="402908" y="3620"/>
                    <a:pt x="403860" y="7144"/>
                    <a:pt x="404717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-2501741" y="4241291"/>
              <a:ext cx="423386" cy="10763"/>
            </a:xfrm>
            <a:custGeom>
              <a:avLst/>
              <a:gdLst/>
              <a:ahLst/>
              <a:cxnLst/>
              <a:rect l="l" t="t" r="r" b="b"/>
              <a:pathLst>
                <a:path w="423386" h="10763" extrusionOk="0">
                  <a:moveTo>
                    <a:pt x="423386" y="10763"/>
                  </a:moveTo>
                  <a:lnTo>
                    <a:pt x="0" y="10763"/>
                  </a:lnTo>
                  <a:cubicBezTo>
                    <a:pt x="1238" y="7144"/>
                    <a:pt x="2572" y="3620"/>
                    <a:pt x="3905" y="0"/>
                  </a:cubicBezTo>
                  <a:lnTo>
                    <a:pt x="420529" y="0"/>
                  </a:lnTo>
                  <a:cubicBezTo>
                    <a:pt x="421577" y="3620"/>
                    <a:pt x="422434" y="6858"/>
                    <a:pt x="423386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-2512314" y="4271962"/>
              <a:ext cx="441388" cy="10667"/>
            </a:xfrm>
            <a:custGeom>
              <a:avLst/>
              <a:gdLst/>
              <a:ahLst/>
              <a:cxnLst/>
              <a:rect l="l" t="t" r="r" b="b"/>
              <a:pathLst>
                <a:path w="441388" h="10667" extrusionOk="0">
                  <a:moveTo>
                    <a:pt x="441389" y="10668"/>
                  </a:moveTo>
                  <a:lnTo>
                    <a:pt x="0" y="10668"/>
                  </a:lnTo>
                  <a:cubicBezTo>
                    <a:pt x="1143" y="7144"/>
                    <a:pt x="2381" y="3524"/>
                    <a:pt x="3715" y="0"/>
                  </a:cubicBezTo>
                  <a:lnTo>
                    <a:pt x="43881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-2522410" y="4302537"/>
              <a:ext cx="458819" cy="10763"/>
            </a:xfrm>
            <a:custGeom>
              <a:avLst/>
              <a:gdLst/>
              <a:ahLst/>
              <a:cxnLst/>
              <a:rect l="l" t="t" r="r" b="b"/>
              <a:pathLst>
                <a:path w="458819" h="10763" extrusionOk="0">
                  <a:moveTo>
                    <a:pt x="458819" y="10763"/>
                  </a:moveTo>
                  <a:lnTo>
                    <a:pt x="0" y="10763"/>
                  </a:lnTo>
                  <a:lnTo>
                    <a:pt x="3429" y="0"/>
                  </a:lnTo>
                  <a:lnTo>
                    <a:pt x="456248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-2531935" y="4333208"/>
              <a:ext cx="475488" cy="10763"/>
            </a:xfrm>
            <a:custGeom>
              <a:avLst/>
              <a:gdLst/>
              <a:ahLst/>
              <a:cxnLst/>
              <a:rect l="l" t="t" r="r" b="b"/>
              <a:pathLst>
                <a:path w="475488" h="10763" extrusionOk="0">
                  <a:moveTo>
                    <a:pt x="475488" y="10763"/>
                  </a:moveTo>
                  <a:lnTo>
                    <a:pt x="0" y="10763"/>
                  </a:lnTo>
                  <a:cubicBezTo>
                    <a:pt x="1048" y="7239"/>
                    <a:pt x="2096" y="3620"/>
                    <a:pt x="3238" y="0"/>
                  </a:cubicBezTo>
                  <a:lnTo>
                    <a:pt x="473107" y="0"/>
                  </a:lnTo>
                  <a:cubicBezTo>
                    <a:pt x="473869" y="3620"/>
                    <a:pt x="474726" y="7239"/>
                    <a:pt x="475488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-2540889" y="4363878"/>
              <a:ext cx="491585" cy="10668"/>
            </a:xfrm>
            <a:custGeom>
              <a:avLst/>
              <a:gdLst/>
              <a:ahLst/>
              <a:cxnLst/>
              <a:rect l="l" t="t" r="r" b="b"/>
              <a:pathLst>
                <a:path w="491585" h="10668" extrusionOk="0">
                  <a:moveTo>
                    <a:pt x="491585" y="10668"/>
                  </a:moveTo>
                  <a:lnTo>
                    <a:pt x="0" y="10668"/>
                  </a:lnTo>
                  <a:lnTo>
                    <a:pt x="3048" y="0"/>
                  </a:lnTo>
                  <a:lnTo>
                    <a:pt x="488823" y="0"/>
                  </a:lnTo>
                  <a:cubicBezTo>
                    <a:pt x="489871" y="3620"/>
                    <a:pt x="490728" y="7144"/>
                    <a:pt x="491585" y="10668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-2549176" y="4394454"/>
              <a:ext cx="506730" cy="10763"/>
            </a:xfrm>
            <a:custGeom>
              <a:avLst/>
              <a:gdLst/>
              <a:ahLst/>
              <a:cxnLst/>
              <a:rect l="l" t="t" r="r" b="b"/>
              <a:pathLst>
                <a:path w="506730" h="10763" extrusionOk="0">
                  <a:moveTo>
                    <a:pt x="506730" y="10763"/>
                  </a:moveTo>
                  <a:lnTo>
                    <a:pt x="0" y="10763"/>
                  </a:lnTo>
                  <a:cubicBezTo>
                    <a:pt x="857" y="7429"/>
                    <a:pt x="1810" y="3810"/>
                    <a:pt x="2762" y="0"/>
                  </a:cubicBezTo>
                  <a:lnTo>
                    <a:pt x="504349" y="0"/>
                  </a:lnTo>
                  <a:cubicBezTo>
                    <a:pt x="505111" y="3620"/>
                    <a:pt x="506063" y="7144"/>
                    <a:pt x="506730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-2556605" y="4425124"/>
              <a:ext cx="521017" cy="10763"/>
            </a:xfrm>
            <a:custGeom>
              <a:avLst/>
              <a:gdLst/>
              <a:ahLst/>
              <a:cxnLst/>
              <a:rect l="l" t="t" r="r" b="b"/>
              <a:pathLst>
                <a:path w="521017" h="10763" extrusionOk="0">
                  <a:moveTo>
                    <a:pt x="521017" y="10763"/>
                  </a:moveTo>
                  <a:lnTo>
                    <a:pt x="0" y="10763"/>
                  </a:lnTo>
                  <a:lnTo>
                    <a:pt x="2572" y="0"/>
                  </a:lnTo>
                  <a:lnTo>
                    <a:pt x="518636" y="0"/>
                  </a:lnTo>
                  <a:cubicBezTo>
                    <a:pt x="519398" y="4000"/>
                    <a:pt x="520160" y="7239"/>
                    <a:pt x="521017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-2564035" y="4455795"/>
              <a:ext cx="535114" cy="10667"/>
            </a:xfrm>
            <a:custGeom>
              <a:avLst/>
              <a:gdLst/>
              <a:ahLst/>
              <a:cxnLst/>
              <a:rect l="l" t="t" r="r" b="b"/>
              <a:pathLst>
                <a:path w="535114" h="10667" extrusionOk="0">
                  <a:moveTo>
                    <a:pt x="535115" y="10668"/>
                  </a:moveTo>
                  <a:lnTo>
                    <a:pt x="0" y="10668"/>
                  </a:lnTo>
                  <a:lnTo>
                    <a:pt x="2572" y="0"/>
                  </a:lnTo>
                  <a:lnTo>
                    <a:pt x="53282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-2571464" y="4486370"/>
              <a:ext cx="549020" cy="10763"/>
            </a:xfrm>
            <a:custGeom>
              <a:avLst/>
              <a:gdLst/>
              <a:ahLst/>
              <a:cxnLst/>
              <a:rect l="l" t="t" r="r" b="b"/>
              <a:pathLst>
                <a:path w="549020" h="10763" extrusionOk="0">
                  <a:moveTo>
                    <a:pt x="549021" y="10763"/>
                  </a:moveTo>
                  <a:lnTo>
                    <a:pt x="0" y="10763"/>
                  </a:lnTo>
                  <a:lnTo>
                    <a:pt x="2572" y="0"/>
                  </a:lnTo>
                  <a:lnTo>
                    <a:pt x="546735" y="0"/>
                  </a:lnTo>
                  <a:cubicBezTo>
                    <a:pt x="547402" y="3620"/>
                    <a:pt x="548354" y="7144"/>
                    <a:pt x="549021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-2578894" y="4517040"/>
              <a:ext cx="562927" cy="10763"/>
            </a:xfrm>
            <a:custGeom>
              <a:avLst/>
              <a:gdLst/>
              <a:ahLst/>
              <a:cxnLst/>
              <a:rect l="l" t="t" r="r" b="b"/>
              <a:pathLst>
                <a:path w="562927" h="10763" extrusionOk="0">
                  <a:moveTo>
                    <a:pt x="562928" y="10763"/>
                  </a:moveTo>
                  <a:lnTo>
                    <a:pt x="0" y="10763"/>
                  </a:lnTo>
                  <a:lnTo>
                    <a:pt x="2572" y="0"/>
                  </a:lnTo>
                  <a:lnTo>
                    <a:pt x="560737" y="0"/>
                  </a:lnTo>
                  <a:cubicBezTo>
                    <a:pt x="561499" y="3620"/>
                    <a:pt x="562261" y="7334"/>
                    <a:pt x="562928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-2586038" y="4547616"/>
              <a:ext cx="576357" cy="10763"/>
            </a:xfrm>
            <a:custGeom>
              <a:avLst/>
              <a:gdLst/>
              <a:ahLst/>
              <a:cxnLst/>
              <a:rect l="l" t="t" r="r" b="b"/>
              <a:pathLst>
                <a:path w="576357" h="10763" extrusionOk="0">
                  <a:moveTo>
                    <a:pt x="576358" y="10763"/>
                  </a:moveTo>
                  <a:lnTo>
                    <a:pt x="0" y="10763"/>
                  </a:lnTo>
                  <a:lnTo>
                    <a:pt x="2572" y="0"/>
                  </a:lnTo>
                  <a:lnTo>
                    <a:pt x="574072" y="0"/>
                  </a:lnTo>
                  <a:cubicBezTo>
                    <a:pt x="574929" y="3620"/>
                    <a:pt x="575691" y="7239"/>
                    <a:pt x="576358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-2594038" y="4578286"/>
              <a:ext cx="590550" cy="10763"/>
            </a:xfrm>
            <a:custGeom>
              <a:avLst/>
              <a:gdLst/>
              <a:ahLst/>
              <a:cxnLst/>
              <a:rect l="l" t="t" r="r" b="b"/>
              <a:pathLst>
                <a:path w="590550" h="10763" extrusionOk="0">
                  <a:moveTo>
                    <a:pt x="590550" y="10763"/>
                  </a:moveTo>
                  <a:lnTo>
                    <a:pt x="0" y="10763"/>
                  </a:lnTo>
                  <a:cubicBezTo>
                    <a:pt x="952" y="7239"/>
                    <a:pt x="1810" y="3619"/>
                    <a:pt x="2667" y="0"/>
                  </a:cubicBezTo>
                  <a:lnTo>
                    <a:pt x="588169" y="0"/>
                  </a:lnTo>
                  <a:cubicBezTo>
                    <a:pt x="589026" y="3238"/>
                    <a:pt x="589883" y="7239"/>
                    <a:pt x="590550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-2601087" y="4608861"/>
              <a:ext cx="603599" cy="10763"/>
            </a:xfrm>
            <a:custGeom>
              <a:avLst/>
              <a:gdLst/>
              <a:ahLst/>
              <a:cxnLst/>
              <a:rect l="l" t="t" r="r" b="b"/>
              <a:pathLst>
                <a:path w="603599" h="10763" extrusionOk="0">
                  <a:moveTo>
                    <a:pt x="603599" y="10763"/>
                  </a:moveTo>
                  <a:lnTo>
                    <a:pt x="0" y="10763"/>
                  </a:lnTo>
                  <a:cubicBezTo>
                    <a:pt x="857" y="7239"/>
                    <a:pt x="1619" y="3715"/>
                    <a:pt x="2572" y="0"/>
                  </a:cubicBezTo>
                  <a:lnTo>
                    <a:pt x="601504" y="0"/>
                  </a:lnTo>
                  <a:cubicBezTo>
                    <a:pt x="602171" y="3810"/>
                    <a:pt x="602933" y="7334"/>
                    <a:pt x="603599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-2608231" y="4639532"/>
              <a:ext cx="616458" cy="10763"/>
            </a:xfrm>
            <a:custGeom>
              <a:avLst/>
              <a:gdLst/>
              <a:ahLst/>
              <a:cxnLst/>
              <a:rect l="l" t="t" r="r" b="b"/>
              <a:pathLst>
                <a:path w="616458" h="10763" extrusionOk="0">
                  <a:moveTo>
                    <a:pt x="616458" y="10763"/>
                  </a:moveTo>
                  <a:lnTo>
                    <a:pt x="0" y="10763"/>
                  </a:lnTo>
                  <a:cubicBezTo>
                    <a:pt x="762" y="7239"/>
                    <a:pt x="1619" y="3715"/>
                    <a:pt x="2477" y="0"/>
                  </a:cubicBezTo>
                  <a:lnTo>
                    <a:pt x="614458" y="0"/>
                  </a:lnTo>
                  <a:cubicBezTo>
                    <a:pt x="615125" y="3715"/>
                    <a:pt x="615791" y="7239"/>
                    <a:pt x="616458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-2614613" y="4670202"/>
              <a:ext cx="628650" cy="10763"/>
            </a:xfrm>
            <a:custGeom>
              <a:avLst/>
              <a:gdLst/>
              <a:ahLst/>
              <a:cxnLst/>
              <a:rect l="l" t="t" r="r" b="b"/>
              <a:pathLst>
                <a:path w="628650" h="10763" extrusionOk="0">
                  <a:moveTo>
                    <a:pt x="628650" y="10763"/>
                  </a:moveTo>
                  <a:lnTo>
                    <a:pt x="0" y="10763"/>
                  </a:lnTo>
                  <a:cubicBezTo>
                    <a:pt x="667" y="7429"/>
                    <a:pt x="1429" y="3810"/>
                    <a:pt x="2381" y="0"/>
                  </a:cubicBezTo>
                  <a:lnTo>
                    <a:pt x="626745" y="0"/>
                  </a:lnTo>
                  <a:cubicBezTo>
                    <a:pt x="627031" y="3810"/>
                    <a:pt x="627602" y="7334"/>
                    <a:pt x="628650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-2620232" y="4700873"/>
              <a:ext cx="638175" cy="10763"/>
            </a:xfrm>
            <a:custGeom>
              <a:avLst/>
              <a:gdLst/>
              <a:ahLst/>
              <a:cxnLst/>
              <a:rect l="l" t="t" r="r" b="b"/>
              <a:pathLst>
                <a:path w="638175" h="10763" extrusionOk="0">
                  <a:moveTo>
                    <a:pt x="638175" y="10763"/>
                  </a:moveTo>
                  <a:lnTo>
                    <a:pt x="0" y="10763"/>
                  </a:lnTo>
                  <a:cubicBezTo>
                    <a:pt x="0" y="7906"/>
                    <a:pt x="857" y="4286"/>
                    <a:pt x="1619" y="0"/>
                  </a:cubicBezTo>
                  <a:lnTo>
                    <a:pt x="637127" y="0"/>
                  </a:lnTo>
                  <a:cubicBezTo>
                    <a:pt x="637508" y="4477"/>
                    <a:pt x="637889" y="8001"/>
                    <a:pt x="638175" y="10763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-2148173" y="3918870"/>
              <a:ext cx="903636" cy="900493"/>
            </a:xfrm>
            <a:custGeom>
              <a:avLst/>
              <a:gdLst/>
              <a:ahLst/>
              <a:cxnLst/>
              <a:rect l="l" t="t" r="r" b="b"/>
              <a:pathLst>
                <a:path w="903636" h="900493" extrusionOk="0">
                  <a:moveTo>
                    <a:pt x="0" y="817816"/>
                  </a:moveTo>
                  <a:lnTo>
                    <a:pt x="100870" y="386620"/>
                  </a:lnTo>
                  <a:lnTo>
                    <a:pt x="140684" y="0"/>
                  </a:lnTo>
                  <a:lnTo>
                    <a:pt x="349853" y="55531"/>
                  </a:lnTo>
                  <a:lnTo>
                    <a:pt x="524732" y="20479"/>
                  </a:lnTo>
                  <a:lnTo>
                    <a:pt x="681038" y="87344"/>
                  </a:lnTo>
                  <a:lnTo>
                    <a:pt x="903637" y="36957"/>
                  </a:lnTo>
                  <a:lnTo>
                    <a:pt x="753047" y="445294"/>
                  </a:lnTo>
                  <a:lnTo>
                    <a:pt x="689610" y="858774"/>
                  </a:lnTo>
                  <a:lnTo>
                    <a:pt x="521303" y="900494"/>
                  </a:lnTo>
                  <a:lnTo>
                    <a:pt x="352044" y="827818"/>
                  </a:lnTo>
                  <a:lnTo>
                    <a:pt x="180499" y="883920"/>
                  </a:lnTo>
                  <a:lnTo>
                    <a:pt x="0" y="817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-1967675" y="3939349"/>
              <a:ext cx="344233" cy="863441"/>
            </a:xfrm>
            <a:custGeom>
              <a:avLst/>
              <a:gdLst/>
              <a:ahLst/>
              <a:cxnLst/>
              <a:rect l="l" t="t" r="r" b="b"/>
              <a:pathLst>
                <a:path w="344233" h="863441" extrusionOk="0">
                  <a:moveTo>
                    <a:pt x="0" y="863441"/>
                  </a:moveTo>
                  <a:lnTo>
                    <a:pt x="169354" y="35052"/>
                  </a:lnTo>
                  <a:lnTo>
                    <a:pt x="344234" y="0"/>
                  </a:lnTo>
                  <a:lnTo>
                    <a:pt x="171545" y="807339"/>
                  </a:lnTo>
                  <a:lnTo>
                    <a:pt x="0" y="86344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-1626870" y="3955827"/>
              <a:ext cx="382333" cy="863536"/>
            </a:xfrm>
            <a:custGeom>
              <a:avLst/>
              <a:gdLst/>
              <a:ahLst/>
              <a:cxnLst/>
              <a:rect l="l" t="t" r="r" b="b"/>
              <a:pathLst>
                <a:path w="382333" h="863536" extrusionOk="0">
                  <a:moveTo>
                    <a:pt x="0" y="863537"/>
                  </a:moveTo>
                  <a:lnTo>
                    <a:pt x="159734" y="50387"/>
                  </a:lnTo>
                  <a:lnTo>
                    <a:pt x="382334" y="0"/>
                  </a:lnTo>
                  <a:lnTo>
                    <a:pt x="231743" y="408337"/>
                  </a:lnTo>
                  <a:lnTo>
                    <a:pt x="168307" y="821817"/>
                  </a:lnTo>
                  <a:lnTo>
                    <a:pt x="0" y="86353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-1535478" y="4140612"/>
              <a:ext cx="282205" cy="346924"/>
            </a:xfrm>
            <a:custGeom>
              <a:avLst/>
              <a:gdLst/>
              <a:ahLst/>
              <a:cxnLst/>
              <a:rect l="l" t="t" r="r" b="b"/>
              <a:pathLst>
                <a:path w="282205" h="346924" extrusionOk="0">
                  <a:moveTo>
                    <a:pt x="249032" y="0"/>
                  </a:moveTo>
                  <a:cubicBezTo>
                    <a:pt x="255985" y="40957"/>
                    <a:pt x="286465" y="98107"/>
                    <a:pt x="281702" y="128588"/>
                  </a:cubicBezTo>
                  <a:cubicBezTo>
                    <a:pt x="279798" y="144113"/>
                    <a:pt x="267967" y="156562"/>
                    <a:pt x="252556" y="159258"/>
                  </a:cubicBezTo>
                  <a:cubicBezTo>
                    <a:pt x="252556" y="159258"/>
                    <a:pt x="277893" y="182309"/>
                    <a:pt x="268939" y="209264"/>
                  </a:cubicBezTo>
                  <a:cubicBezTo>
                    <a:pt x="264367" y="223171"/>
                    <a:pt x="238078" y="228314"/>
                    <a:pt x="238078" y="228314"/>
                  </a:cubicBezTo>
                  <a:cubicBezTo>
                    <a:pt x="249203" y="239582"/>
                    <a:pt x="253099" y="256127"/>
                    <a:pt x="248175" y="271177"/>
                  </a:cubicBezTo>
                  <a:cubicBezTo>
                    <a:pt x="240650" y="290227"/>
                    <a:pt x="215504" y="291941"/>
                    <a:pt x="215504" y="291941"/>
                  </a:cubicBezTo>
                  <a:cubicBezTo>
                    <a:pt x="215504" y="291941"/>
                    <a:pt x="225600" y="319183"/>
                    <a:pt x="211789" y="335756"/>
                  </a:cubicBezTo>
                  <a:cubicBezTo>
                    <a:pt x="183881" y="369475"/>
                    <a:pt x="17289" y="322421"/>
                    <a:pt x="8906" y="253746"/>
                  </a:cubicBezTo>
                  <a:cubicBezTo>
                    <a:pt x="5001" y="221742"/>
                    <a:pt x="45006" y="235458"/>
                    <a:pt x="45006" y="235458"/>
                  </a:cubicBezTo>
                  <a:cubicBezTo>
                    <a:pt x="45006" y="235458"/>
                    <a:pt x="-7857" y="201835"/>
                    <a:pt x="1001" y="167164"/>
                  </a:cubicBezTo>
                  <a:cubicBezTo>
                    <a:pt x="9859" y="132493"/>
                    <a:pt x="60818" y="153543"/>
                    <a:pt x="60818" y="153543"/>
                  </a:cubicBezTo>
                  <a:cubicBezTo>
                    <a:pt x="60818" y="153543"/>
                    <a:pt x="9859" y="120491"/>
                    <a:pt x="22718" y="85534"/>
                  </a:cubicBezTo>
                  <a:cubicBezTo>
                    <a:pt x="35577" y="50578"/>
                    <a:pt x="83487" y="78867"/>
                    <a:pt x="83487" y="78867"/>
                  </a:cubicBezTo>
                  <a:cubicBezTo>
                    <a:pt x="83487" y="78867"/>
                    <a:pt x="53484" y="43339"/>
                    <a:pt x="69485" y="18764"/>
                  </a:cubicBezTo>
                  <a:cubicBezTo>
                    <a:pt x="95679" y="-21717"/>
                    <a:pt x="164069" y="57626"/>
                    <a:pt x="202835" y="59341"/>
                  </a:cubicBezTo>
                  <a:lnTo>
                    <a:pt x="222743" y="762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-1332643" y="4086667"/>
              <a:ext cx="96355" cy="114715"/>
            </a:xfrm>
            <a:custGeom>
              <a:avLst/>
              <a:gdLst/>
              <a:ahLst/>
              <a:cxnLst/>
              <a:rect l="l" t="t" r="r" b="b"/>
              <a:pathLst>
                <a:path w="96355" h="114715" extrusionOk="0">
                  <a:moveTo>
                    <a:pt x="61055" y="114715"/>
                  </a:moveTo>
                  <a:cubicBezTo>
                    <a:pt x="57817" y="75282"/>
                    <a:pt x="87916" y="67090"/>
                    <a:pt x="95441" y="29847"/>
                  </a:cubicBezTo>
                  <a:cubicBezTo>
                    <a:pt x="103823" y="-11777"/>
                    <a:pt x="52673" y="-14730"/>
                    <a:pt x="20669" y="52326"/>
                  </a:cubicBezTo>
                  <a:lnTo>
                    <a:pt x="0" y="11300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-1493289" y="4371884"/>
              <a:ext cx="169885" cy="62193"/>
            </a:xfrm>
            <a:custGeom>
              <a:avLst/>
              <a:gdLst/>
              <a:ahLst/>
              <a:cxnLst/>
              <a:rect l="l" t="t" r="r" b="b"/>
              <a:pathLst>
                <a:path w="169885" h="62193" extrusionOk="0">
                  <a:moveTo>
                    <a:pt x="169410" y="61241"/>
                  </a:moveTo>
                  <a:cubicBezTo>
                    <a:pt x="169676" y="61241"/>
                    <a:pt x="169886" y="61451"/>
                    <a:pt x="169886" y="61718"/>
                  </a:cubicBezTo>
                  <a:cubicBezTo>
                    <a:pt x="169886" y="61984"/>
                    <a:pt x="169676" y="62194"/>
                    <a:pt x="169410" y="62194"/>
                  </a:cubicBezTo>
                  <a:cubicBezTo>
                    <a:pt x="108497" y="60136"/>
                    <a:pt x="49642" y="39648"/>
                    <a:pt x="627" y="3425"/>
                  </a:cubicBezTo>
                  <a:cubicBezTo>
                    <a:pt x="-897" y="2186"/>
                    <a:pt x="627" y="-766"/>
                    <a:pt x="2341" y="186"/>
                  </a:cubicBezTo>
                  <a:cubicBezTo>
                    <a:pt x="54786" y="28513"/>
                    <a:pt x="111059" y="49078"/>
                    <a:pt x="169410" y="612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-1477875" y="4291277"/>
              <a:ext cx="181532" cy="79083"/>
            </a:xfrm>
            <a:custGeom>
              <a:avLst/>
              <a:gdLst/>
              <a:ahLst/>
              <a:cxnLst/>
              <a:rect l="l" t="t" r="r" b="b"/>
              <a:pathLst>
                <a:path w="181532" h="79083" extrusionOk="0">
                  <a:moveTo>
                    <a:pt x="181236" y="77935"/>
                  </a:moveTo>
                  <a:cubicBezTo>
                    <a:pt x="181903" y="77935"/>
                    <a:pt x="181236" y="79173"/>
                    <a:pt x="181236" y="79078"/>
                  </a:cubicBezTo>
                  <a:cubicBezTo>
                    <a:pt x="114095" y="76259"/>
                    <a:pt x="50191" y="49456"/>
                    <a:pt x="1119" y="3545"/>
                  </a:cubicBezTo>
                  <a:cubicBezTo>
                    <a:pt x="-501" y="1926"/>
                    <a:pt x="-405" y="-1218"/>
                    <a:pt x="1690" y="497"/>
                  </a:cubicBezTo>
                  <a:cubicBezTo>
                    <a:pt x="36171" y="30120"/>
                    <a:pt x="126277" y="67363"/>
                    <a:pt x="181236" y="779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-1456158" y="4214336"/>
              <a:ext cx="171097" cy="87439"/>
            </a:xfrm>
            <a:custGeom>
              <a:avLst/>
              <a:gdLst/>
              <a:ahLst/>
              <a:cxnLst/>
              <a:rect l="l" t="t" r="r" b="b"/>
              <a:pathLst>
                <a:path w="171097" h="87439" extrusionOk="0">
                  <a:moveTo>
                    <a:pt x="1595" y="285"/>
                  </a:moveTo>
                  <a:cubicBezTo>
                    <a:pt x="50077" y="44672"/>
                    <a:pt x="107799" y="69056"/>
                    <a:pt x="170759" y="86010"/>
                  </a:cubicBezTo>
                  <a:cubicBezTo>
                    <a:pt x="171521" y="86010"/>
                    <a:pt x="170759" y="87439"/>
                    <a:pt x="170759" y="87439"/>
                  </a:cubicBezTo>
                  <a:cubicBezTo>
                    <a:pt x="137707" y="87439"/>
                    <a:pt x="98750" y="72961"/>
                    <a:pt x="69317" y="58864"/>
                  </a:cubicBezTo>
                  <a:cubicBezTo>
                    <a:pt x="41781" y="46396"/>
                    <a:pt x="17997" y="26927"/>
                    <a:pt x="357" y="2381"/>
                  </a:cubicBezTo>
                  <a:cubicBezTo>
                    <a:pt x="-596" y="952"/>
                    <a:pt x="547" y="-667"/>
                    <a:pt x="1595" y="2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-2704704" y="3955744"/>
              <a:ext cx="495269" cy="875388"/>
            </a:xfrm>
            <a:custGeom>
              <a:avLst/>
              <a:gdLst/>
              <a:ahLst/>
              <a:cxnLst/>
              <a:rect l="l" t="t" r="r" b="b"/>
              <a:pathLst>
                <a:path w="495269" h="875388" extrusionOk="0">
                  <a:moveTo>
                    <a:pt x="290117" y="39231"/>
                  </a:moveTo>
                  <a:cubicBezTo>
                    <a:pt x="179055" y="162294"/>
                    <a:pt x="-36210" y="480048"/>
                    <a:pt x="5224" y="564344"/>
                  </a:cubicBezTo>
                  <a:cubicBezTo>
                    <a:pt x="60945" y="677882"/>
                    <a:pt x="272400" y="847237"/>
                    <a:pt x="348124" y="874955"/>
                  </a:cubicBezTo>
                  <a:cubicBezTo>
                    <a:pt x="380795" y="886861"/>
                    <a:pt x="521384" y="650069"/>
                    <a:pt x="490999" y="628352"/>
                  </a:cubicBezTo>
                  <a:cubicBezTo>
                    <a:pt x="454804" y="602349"/>
                    <a:pt x="253636" y="459188"/>
                    <a:pt x="255636" y="445758"/>
                  </a:cubicBezTo>
                  <a:cubicBezTo>
                    <a:pt x="257636" y="432328"/>
                    <a:pt x="320882" y="277642"/>
                    <a:pt x="355363" y="140958"/>
                  </a:cubicBezTo>
                  <a:cubicBezTo>
                    <a:pt x="395654" y="-17157"/>
                    <a:pt x="351172" y="-28396"/>
                    <a:pt x="290117" y="3923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-2360630" y="4506869"/>
              <a:ext cx="528916" cy="328424"/>
            </a:xfrm>
            <a:custGeom>
              <a:avLst/>
              <a:gdLst/>
              <a:ahLst/>
              <a:cxnLst/>
              <a:rect l="l" t="t" r="r" b="b"/>
              <a:pathLst>
                <a:path w="528916" h="328424" extrusionOk="0">
                  <a:moveTo>
                    <a:pt x="9765" y="54938"/>
                  </a:moveTo>
                  <a:cubicBezTo>
                    <a:pt x="9765" y="54938"/>
                    <a:pt x="111968" y="27411"/>
                    <a:pt x="179595" y="12457"/>
                  </a:cubicBezTo>
                  <a:cubicBezTo>
                    <a:pt x="217695" y="4170"/>
                    <a:pt x="283323" y="-4212"/>
                    <a:pt x="313803" y="2361"/>
                  </a:cubicBezTo>
                  <a:cubicBezTo>
                    <a:pt x="359427" y="11886"/>
                    <a:pt x="544022" y="82561"/>
                    <a:pt x="527925" y="127710"/>
                  </a:cubicBezTo>
                  <a:cubicBezTo>
                    <a:pt x="513351" y="168572"/>
                    <a:pt x="362475" y="87990"/>
                    <a:pt x="362475" y="87990"/>
                  </a:cubicBezTo>
                  <a:cubicBezTo>
                    <a:pt x="362475" y="87990"/>
                    <a:pt x="521924" y="155808"/>
                    <a:pt x="495349" y="201719"/>
                  </a:cubicBezTo>
                  <a:cubicBezTo>
                    <a:pt x="468774" y="247629"/>
                    <a:pt x="310374" y="133996"/>
                    <a:pt x="310374" y="133996"/>
                  </a:cubicBezTo>
                  <a:cubicBezTo>
                    <a:pt x="310374" y="133996"/>
                    <a:pt x="472299" y="207338"/>
                    <a:pt x="437723" y="250391"/>
                  </a:cubicBezTo>
                  <a:cubicBezTo>
                    <a:pt x="411339" y="282967"/>
                    <a:pt x="262082" y="188003"/>
                    <a:pt x="262082" y="188003"/>
                  </a:cubicBezTo>
                  <a:cubicBezTo>
                    <a:pt x="262082" y="188003"/>
                    <a:pt x="401052" y="252106"/>
                    <a:pt x="375429" y="286682"/>
                  </a:cubicBezTo>
                  <a:cubicBezTo>
                    <a:pt x="346854" y="324782"/>
                    <a:pt x="203979" y="246010"/>
                    <a:pt x="203979" y="246010"/>
                  </a:cubicBezTo>
                  <a:cubicBezTo>
                    <a:pt x="123779" y="323067"/>
                    <a:pt x="51579" y="337545"/>
                    <a:pt x="3954" y="323829"/>
                  </a:cubicBezTo>
                  <a:cubicBezTo>
                    <a:pt x="-7571" y="320400"/>
                    <a:pt x="9765" y="54938"/>
                    <a:pt x="9765" y="54938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-2052481" y="4567774"/>
              <a:ext cx="174722" cy="100332"/>
            </a:xfrm>
            <a:custGeom>
              <a:avLst/>
              <a:gdLst/>
              <a:ahLst/>
              <a:cxnLst/>
              <a:rect l="l" t="t" r="r" b="b"/>
              <a:pathLst>
                <a:path w="174722" h="100332" extrusionOk="0">
                  <a:moveTo>
                    <a:pt x="701" y="34"/>
                  </a:moveTo>
                  <a:cubicBezTo>
                    <a:pt x="19751" y="7369"/>
                    <a:pt x="38801" y="14607"/>
                    <a:pt x="57279" y="23561"/>
                  </a:cubicBezTo>
                  <a:cubicBezTo>
                    <a:pt x="75758" y="32515"/>
                    <a:pt x="93570" y="42135"/>
                    <a:pt x="111000" y="52707"/>
                  </a:cubicBezTo>
                  <a:cubicBezTo>
                    <a:pt x="133994" y="66090"/>
                    <a:pt x="155377" y="82073"/>
                    <a:pt x="174723" y="100332"/>
                  </a:cubicBezTo>
                  <a:cubicBezTo>
                    <a:pt x="137956" y="70329"/>
                    <a:pt x="72996" y="37277"/>
                    <a:pt x="54612" y="28324"/>
                  </a:cubicBezTo>
                  <a:cubicBezTo>
                    <a:pt x="36229" y="19370"/>
                    <a:pt x="18608" y="9274"/>
                    <a:pt x="320" y="511"/>
                  </a:cubicBezTo>
                  <a:cubicBezTo>
                    <a:pt x="-156" y="511"/>
                    <a:pt x="-156" y="-156"/>
                    <a:pt x="701" y="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-2085880" y="4633341"/>
              <a:ext cx="139502" cy="69446"/>
            </a:xfrm>
            <a:custGeom>
              <a:avLst/>
              <a:gdLst/>
              <a:ahLst/>
              <a:cxnLst/>
              <a:rect l="l" t="t" r="r" b="b"/>
              <a:pathLst>
                <a:path w="139502" h="69446" extrusionOk="0">
                  <a:moveTo>
                    <a:pt x="476" y="0"/>
                  </a:moveTo>
                  <a:cubicBezTo>
                    <a:pt x="24384" y="10382"/>
                    <a:pt x="48101" y="19717"/>
                    <a:pt x="71914" y="31147"/>
                  </a:cubicBezTo>
                  <a:cubicBezTo>
                    <a:pt x="95726" y="42577"/>
                    <a:pt x="116396" y="55340"/>
                    <a:pt x="138589" y="68294"/>
                  </a:cubicBezTo>
                  <a:cubicBezTo>
                    <a:pt x="140399" y="69342"/>
                    <a:pt x="139256" y="69913"/>
                    <a:pt x="137446" y="68961"/>
                  </a:cubicBezTo>
                  <a:cubicBezTo>
                    <a:pt x="114491" y="56959"/>
                    <a:pt x="92297" y="47625"/>
                    <a:pt x="69247" y="35814"/>
                  </a:cubicBezTo>
                  <a:cubicBezTo>
                    <a:pt x="46196" y="24003"/>
                    <a:pt x="23432" y="11430"/>
                    <a:pt x="0" y="571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-2125218" y="4684352"/>
              <a:ext cx="107159" cy="57270"/>
            </a:xfrm>
            <a:custGeom>
              <a:avLst/>
              <a:gdLst/>
              <a:ahLst/>
              <a:cxnLst/>
              <a:rect l="l" t="t" r="r" b="b"/>
              <a:pathLst>
                <a:path w="107159" h="57270" extrusionOk="0">
                  <a:moveTo>
                    <a:pt x="952" y="43"/>
                  </a:moveTo>
                  <a:cubicBezTo>
                    <a:pt x="37976" y="15016"/>
                    <a:pt x="73342" y="33780"/>
                    <a:pt x="106489" y="56049"/>
                  </a:cubicBezTo>
                  <a:cubicBezTo>
                    <a:pt x="108108" y="57097"/>
                    <a:pt x="106489" y="57764"/>
                    <a:pt x="104870" y="56811"/>
                  </a:cubicBezTo>
                  <a:cubicBezTo>
                    <a:pt x="70104" y="37761"/>
                    <a:pt x="43053" y="22045"/>
                    <a:pt x="95" y="1281"/>
                  </a:cubicBezTo>
                  <a:cubicBezTo>
                    <a:pt x="-191" y="995"/>
                    <a:pt x="190" y="-243"/>
                    <a:pt x="952" y="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-2629376" y="3942717"/>
              <a:ext cx="307785" cy="320672"/>
            </a:xfrm>
            <a:custGeom>
              <a:avLst/>
              <a:gdLst/>
              <a:ahLst/>
              <a:cxnLst/>
              <a:rect l="l" t="t" r="r" b="b"/>
              <a:pathLst>
                <a:path w="307785" h="320672" extrusionOk="0">
                  <a:moveTo>
                    <a:pt x="235458" y="320672"/>
                  </a:moveTo>
                  <a:lnTo>
                    <a:pt x="0" y="273714"/>
                  </a:lnTo>
                  <a:cubicBezTo>
                    <a:pt x="0" y="273714"/>
                    <a:pt x="165830" y="68260"/>
                    <a:pt x="231648" y="21587"/>
                  </a:cubicBezTo>
                  <a:cubicBezTo>
                    <a:pt x="305753" y="-30895"/>
                    <a:pt x="316421" y="18444"/>
                    <a:pt x="302609" y="103693"/>
                  </a:cubicBezTo>
                  <a:cubicBezTo>
                    <a:pt x="288798" y="188942"/>
                    <a:pt x="235458" y="320672"/>
                    <a:pt x="235458" y="320672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-2587562" y="4183856"/>
              <a:ext cx="196194" cy="39528"/>
            </a:xfrm>
            <a:custGeom>
              <a:avLst/>
              <a:gdLst/>
              <a:ahLst/>
              <a:cxnLst/>
              <a:rect l="l" t="t" r="r" b="b"/>
              <a:pathLst>
                <a:path w="196194" h="39528" extrusionOk="0">
                  <a:moveTo>
                    <a:pt x="195739" y="38386"/>
                  </a:moveTo>
                  <a:cubicBezTo>
                    <a:pt x="187833" y="35528"/>
                    <a:pt x="114586" y="20288"/>
                    <a:pt x="98584" y="17336"/>
                  </a:cubicBezTo>
                  <a:cubicBezTo>
                    <a:pt x="82582" y="14383"/>
                    <a:pt x="17336" y="1714"/>
                    <a:pt x="572" y="0"/>
                  </a:cubicBezTo>
                  <a:cubicBezTo>
                    <a:pt x="257" y="0"/>
                    <a:pt x="0" y="257"/>
                    <a:pt x="0" y="571"/>
                  </a:cubicBezTo>
                  <a:cubicBezTo>
                    <a:pt x="0" y="886"/>
                    <a:pt x="257" y="1143"/>
                    <a:pt x="572" y="1143"/>
                  </a:cubicBezTo>
                  <a:cubicBezTo>
                    <a:pt x="16669" y="5905"/>
                    <a:pt x="82487" y="18955"/>
                    <a:pt x="98679" y="22288"/>
                  </a:cubicBezTo>
                  <a:cubicBezTo>
                    <a:pt x="114872" y="25622"/>
                    <a:pt x="187738" y="39148"/>
                    <a:pt x="195929" y="39529"/>
                  </a:cubicBezTo>
                  <a:cubicBezTo>
                    <a:pt x="196310" y="39529"/>
                    <a:pt x="196310" y="38576"/>
                    <a:pt x="195739" y="3838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-2339544" y="3892357"/>
              <a:ext cx="177851" cy="165130"/>
            </a:xfrm>
            <a:custGeom>
              <a:avLst/>
              <a:gdLst/>
              <a:ahLst/>
              <a:cxnLst/>
              <a:rect l="l" t="t" r="r" b="b"/>
              <a:pathLst>
                <a:path w="177851" h="165130" extrusionOk="0">
                  <a:moveTo>
                    <a:pt x="84215" y="510"/>
                  </a:moveTo>
                  <a:cubicBezTo>
                    <a:pt x="32304" y="-5300"/>
                    <a:pt x="-30085" y="39182"/>
                    <a:pt x="16206" y="99285"/>
                  </a:cubicBezTo>
                  <a:cubicBezTo>
                    <a:pt x="62498" y="159387"/>
                    <a:pt x="111456" y="171103"/>
                    <a:pt x="138888" y="162721"/>
                  </a:cubicBezTo>
                  <a:cubicBezTo>
                    <a:pt x="171369" y="152529"/>
                    <a:pt x="183465" y="86521"/>
                    <a:pt x="175464" y="55851"/>
                  </a:cubicBezTo>
                  <a:cubicBezTo>
                    <a:pt x="167463" y="25180"/>
                    <a:pt x="128506" y="5463"/>
                    <a:pt x="84215" y="5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-2322451" y="3808345"/>
              <a:ext cx="158371" cy="225201"/>
            </a:xfrm>
            <a:custGeom>
              <a:avLst/>
              <a:gdLst/>
              <a:ahLst/>
              <a:cxnLst/>
              <a:rect l="l" t="t" r="r" b="b"/>
              <a:pathLst>
                <a:path w="158371" h="225201" extrusionOk="0">
                  <a:moveTo>
                    <a:pt x="109794" y="225016"/>
                  </a:moveTo>
                  <a:cubicBezTo>
                    <a:pt x="88077" y="228254"/>
                    <a:pt x="24069" y="188535"/>
                    <a:pt x="161" y="145673"/>
                  </a:cubicBezTo>
                  <a:cubicBezTo>
                    <a:pt x="-1458" y="142720"/>
                    <a:pt x="9686" y="24134"/>
                    <a:pt x="9210" y="416"/>
                  </a:cubicBezTo>
                  <a:cubicBezTo>
                    <a:pt x="9210" y="-4441"/>
                    <a:pt x="158371" y="34802"/>
                    <a:pt x="158371" y="34802"/>
                  </a:cubicBezTo>
                  <a:cubicBezTo>
                    <a:pt x="150199" y="64558"/>
                    <a:pt x="145722" y="95200"/>
                    <a:pt x="145036" y="126051"/>
                  </a:cubicBezTo>
                  <a:cubicBezTo>
                    <a:pt x="145122" y="129252"/>
                    <a:pt x="145503" y="132442"/>
                    <a:pt x="146179" y="135576"/>
                  </a:cubicBezTo>
                  <a:cubicBezTo>
                    <a:pt x="146179" y="135576"/>
                    <a:pt x="146179" y="136529"/>
                    <a:pt x="146179" y="137195"/>
                  </a:cubicBezTo>
                  <a:cubicBezTo>
                    <a:pt x="149608" y="155864"/>
                    <a:pt x="141607" y="220730"/>
                    <a:pt x="109794" y="225016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-2303717" y="3809428"/>
              <a:ext cx="139827" cy="137356"/>
            </a:xfrm>
            <a:custGeom>
              <a:avLst/>
              <a:gdLst/>
              <a:ahLst/>
              <a:cxnLst/>
              <a:rect l="l" t="t" r="r" b="b"/>
              <a:pathLst>
                <a:path w="139827" h="137356" extrusionOk="0">
                  <a:moveTo>
                    <a:pt x="0" y="0"/>
                  </a:moveTo>
                  <a:cubicBezTo>
                    <a:pt x="6001" y="35909"/>
                    <a:pt x="30099" y="136398"/>
                    <a:pt x="112395" y="137350"/>
                  </a:cubicBezTo>
                  <a:cubicBezTo>
                    <a:pt x="117491" y="137408"/>
                    <a:pt x="122587" y="137055"/>
                    <a:pt x="127635" y="136303"/>
                  </a:cubicBezTo>
                  <a:lnTo>
                    <a:pt x="127635" y="134684"/>
                  </a:lnTo>
                  <a:cubicBezTo>
                    <a:pt x="127044" y="131540"/>
                    <a:pt x="126692" y="128359"/>
                    <a:pt x="126587" y="125158"/>
                  </a:cubicBezTo>
                  <a:cubicBezTo>
                    <a:pt x="127264" y="94317"/>
                    <a:pt x="131712" y="63675"/>
                    <a:pt x="139827" y="33909"/>
                  </a:cubicBezTo>
                  <a:cubicBezTo>
                    <a:pt x="139827" y="33909"/>
                    <a:pt x="33052" y="571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-2095119" y="3578923"/>
              <a:ext cx="44112" cy="184511"/>
            </a:xfrm>
            <a:custGeom>
              <a:avLst/>
              <a:gdLst/>
              <a:ahLst/>
              <a:cxnLst/>
              <a:rect l="l" t="t" r="r" b="b"/>
              <a:pathLst>
                <a:path w="44112" h="184511" extrusionOk="0">
                  <a:moveTo>
                    <a:pt x="0" y="0"/>
                  </a:moveTo>
                  <a:cubicBezTo>
                    <a:pt x="0" y="0"/>
                    <a:pt x="44958" y="30004"/>
                    <a:pt x="44101" y="81439"/>
                  </a:cubicBezTo>
                  <a:cubicBezTo>
                    <a:pt x="43244" y="132874"/>
                    <a:pt x="21717" y="182785"/>
                    <a:pt x="16955" y="184499"/>
                  </a:cubicBezTo>
                  <a:cubicBezTo>
                    <a:pt x="12192" y="1862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-2320592" y="3547799"/>
              <a:ext cx="247520" cy="363228"/>
            </a:xfrm>
            <a:custGeom>
              <a:avLst/>
              <a:gdLst/>
              <a:ahLst/>
              <a:cxnLst/>
              <a:rect l="l" t="t" r="r" b="b"/>
              <a:pathLst>
                <a:path w="247520" h="363228" extrusionOk="0">
                  <a:moveTo>
                    <a:pt x="21829" y="60461"/>
                  </a:moveTo>
                  <a:cubicBezTo>
                    <a:pt x="-4841" y="108752"/>
                    <a:pt x="-9127" y="263629"/>
                    <a:pt x="20495" y="304586"/>
                  </a:cubicBezTo>
                  <a:cubicBezTo>
                    <a:pt x="63548" y="364022"/>
                    <a:pt x="149654" y="387073"/>
                    <a:pt x="204137" y="331828"/>
                  </a:cubicBezTo>
                  <a:cubicBezTo>
                    <a:pt x="256906" y="278202"/>
                    <a:pt x="258906" y="76272"/>
                    <a:pt x="224330" y="37410"/>
                  </a:cubicBezTo>
                  <a:cubicBezTo>
                    <a:pt x="173372" y="-19835"/>
                    <a:pt x="61167" y="-10786"/>
                    <a:pt x="21829" y="6046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-2184559" y="3731514"/>
              <a:ext cx="12613" cy="27050"/>
            </a:xfrm>
            <a:custGeom>
              <a:avLst/>
              <a:gdLst/>
              <a:ahLst/>
              <a:cxnLst/>
              <a:rect l="l" t="t" r="r" b="b"/>
              <a:pathLst>
                <a:path w="12613" h="27050" extrusionOk="0">
                  <a:moveTo>
                    <a:pt x="12097" y="0"/>
                  </a:moveTo>
                  <a:cubicBezTo>
                    <a:pt x="12097" y="0"/>
                    <a:pt x="11335" y="0"/>
                    <a:pt x="11335" y="952"/>
                  </a:cubicBezTo>
                  <a:cubicBezTo>
                    <a:pt x="11335" y="11335"/>
                    <a:pt x="9525" y="23336"/>
                    <a:pt x="0" y="26479"/>
                  </a:cubicBezTo>
                  <a:lnTo>
                    <a:pt x="0" y="27051"/>
                  </a:lnTo>
                  <a:cubicBezTo>
                    <a:pt x="11621" y="25813"/>
                    <a:pt x="13811" y="9906"/>
                    <a:pt x="12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-2195367" y="3720299"/>
              <a:ext cx="23480" cy="33566"/>
            </a:xfrm>
            <a:custGeom>
              <a:avLst/>
              <a:gdLst/>
              <a:ahLst/>
              <a:cxnLst/>
              <a:rect l="l" t="t" r="r" b="b"/>
              <a:pathLst>
                <a:path w="23480" h="33566" extrusionOk="0">
                  <a:moveTo>
                    <a:pt x="13952" y="71"/>
                  </a:moveTo>
                  <a:cubicBezTo>
                    <a:pt x="-2717" y="-1739"/>
                    <a:pt x="-5098" y="31789"/>
                    <a:pt x="10332" y="33503"/>
                  </a:cubicBezTo>
                  <a:cubicBezTo>
                    <a:pt x="25763" y="35218"/>
                    <a:pt x="28430" y="1595"/>
                    <a:pt x="13952" y="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-2116365" y="3734756"/>
              <a:ext cx="10673" cy="28294"/>
            </a:xfrm>
            <a:custGeom>
              <a:avLst/>
              <a:gdLst/>
              <a:ahLst/>
              <a:cxnLst/>
              <a:rect l="l" t="t" r="r" b="b"/>
              <a:pathLst>
                <a:path w="10673" h="28294" extrusionOk="0">
                  <a:moveTo>
                    <a:pt x="1339" y="187"/>
                  </a:moveTo>
                  <a:cubicBezTo>
                    <a:pt x="1339" y="-289"/>
                    <a:pt x="2101" y="187"/>
                    <a:pt x="2101" y="1139"/>
                  </a:cubicBezTo>
                  <a:cubicBezTo>
                    <a:pt x="958" y="11522"/>
                    <a:pt x="1529" y="23618"/>
                    <a:pt x="10673" y="27714"/>
                  </a:cubicBezTo>
                  <a:cubicBezTo>
                    <a:pt x="10673" y="27714"/>
                    <a:pt x="10673" y="28381"/>
                    <a:pt x="10673" y="28286"/>
                  </a:cubicBezTo>
                  <a:cubicBezTo>
                    <a:pt x="-852" y="25809"/>
                    <a:pt x="-1328" y="9807"/>
                    <a:pt x="1339" y="1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-2116222" y="3724751"/>
              <a:ext cx="23475" cy="33623"/>
            </a:xfrm>
            <a:custGeom>
              <a:avLst/>
              <a:gdLst/>
              <a:ahLst/>
              <a:cxnLst/>
              <a:rect l="l" t="t" r="r" b="b"/>
              <a:pathLst>
                <a:path w="23475" h="33623" extrusionOk="0">
                  <a:moveTo>
                    <a:pt x="11293" y="0"/>
                  </a:moveTo>
                  <a:cubicBezTo>
                    <a:pt x="28057" y="0"/>
                    <a:pt x="27009" y="33528"/>
                    <a:pt x="11293" y="33623"/>
                  </a:cubicBezTo>
                  <a:cubicBezTo>
                    <a:pt x="-4424" y="33718"/>
                    <a:pt x="-3090" y="0"/>
                    <a:pt x="1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-2204360" y="3686293"/>
              <a:ext cx="36282" cy="22954"/>
            </a:xfrm>
            <a:custGeom>
              <a:avLst/>
              <a:gdLst/>
              <a:ahLst/>
              <a:cxnLst/>
              <a:rect l="l" t="t" r="r" b="b"/>
              <a:pathLst>
                <a:path w="36282" h="22954" extrusionOk="0">
                  <a:moveTo>
                    <a:pt x="8848" y="22837"/>
                  </a:moveTo>
                  <a:cubicBezTo>
                    <a:pt x="13363" y="21910"/>
                    <a:pt x="17820" y="20702"/>
                    <a:pt x="22183" y="19218"/>
                  </a:cubicBezTo>
                  <a:cubicBezTo>
                    <a:pt x="27041" y="18593"/>
                    <a:pt x="31565" y="16383"/>
                    <a:pt x="35042" y="12931"/>
                  </a:cubicBezTo>
                  <a:cubicBezTo>
                    <a:pt x="36861" y="10266"/>
                    <a:pt x="36661" y="6714"/>
                    <a:pt x="34565" y="4263"/>
                  </a:cubicBezTo>
                  <a:cubicBezTo>
                    <a:pt x="29708" y="69"/>
                    <a:pt x="22954" y="-1136"/>
                    <a:pt x="16944" y="1120"/>
                  </a:cubicBezTo>
                  <a:cubicBezTo>
                    <a:pt x="10620" y="2438"/>
                    <a:pt x="5009" y="6073"/>
                    <a:pt x="1228" y="11312"/>
                  </a:cubicBezTo>
                  <a:cubicBezTo>
                    <a:pt x="-1049" y="14790"/>
                    <a:pt x="-68" y="19454"/>
                    <a:pt x="3409" y="21728"/>
                  </a:cubicBezTo>
                  <a:cubicBezTo>
                    <a:pt x="5019" y="22777"/>
                    <a:pt x="6962" y="23174"/>
                    <a:pt x="8848" y="228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-2117306" y="3677646"/>
              <a:ext cx="35911" cy="23895"/>
            </a:xfrm>
            <a:custGeom>
              <a:avLst/>
              <a:gdLst/>
              <a:ahLst/>
              <a:cxnLst/>
              <a:rect l="l" t="t" r="r" b="b"/>
              <a:pathLst>
                <a:path w="35911" h="23895" extrusionOk="0">
                  <a:moveTo>
                    <a:pt x="26569" y="23673"/>
                  </a:moveTo>
                  <a:cubicBezTo>
                    <a:pt x="22140" y="22456"/>
                    <a:pt x="17787" y="20993"/>
                    <a:pt x="13520" y="19291"/>
                  </a:cubicBezTo>
                  <a:cubicBezTo>
                    <a:pt x="8700" y="18366"/>
                    <a:pt x="4318" y="15891"/>
                    <a:pt x="1042" y="12243"/>
                  </a:cubicBezTo>
                  <a:cubicBezTo>
                    <a:pt x="-644" y="9472"/>
                    <a:pt x="-254" y="5913"/>
                    <a:pt x="1994" y="3575"/>
                  </a:cubicBezTo>
                  <a:cubicBezTo>
                    <a:pt x="7119" y="-280"/>
                    <a:pt x="13929" y="-1080"/>
                    <a:pt x="19806" y="1480"/>
                  </a:cubicBezTo>
                  <a:cubicBezTo>
                    <a:pt x="26016" y="3181"/>
                    <a:pt x="31369" y="7116"/>
                    <a:pt x="34855" y="12529"/>
                  </a:cubicBezTo>
                  <a:cubicBezTo>
                    <a:pt x="36980" y="16101"/>
                    <a:pt x="35798" y="20719"/>
                    <a:pt x="32227" y="22840"/>
                  </a:cubicBezTo>
                  <a:cubicBezTo>
                    <a:pt x="30522" y="23852"/>
                    <a:pt x="28493" y="24151"/>
                    <a:pt x="26569" y="236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-2193131" y="3824576"/>
              <a:ext cx="21441" cy="10695"/>
            </a:xfrm>
            <a:custGeom>
              <a:avLst/>
              <a:gdLst/>
              <a:ahLst/>
              <a:cxnLst/>
              <a:rect l="l" t="t" r="r" b="b"/>
              <a:pathLst>
                <a:path w="21441" h="10695" extrusionOk="0">
                  <a:moveTo>
                    <a:pt x="1429" y="187"/>
                  </a:moveTo>
                  <a:cubicBezTo>
                    <a:pt x="3715" y="2854"/>
                    <a:pt x="6001" y="6378"/>
                    <a:pt x="9716" y="6950"/>
                  </a:cubicBezTo>
                  <a:cubicBezTo>
                    <a:pt x="13611" y="7159"/>
                    <a:pt x="17507" y="6540"/>
                    <a:pt x="21146" y="5140"/>
                  </a:cubicBezTo>
                  <a:cubicBezTo>
                    <a:pt x="21146" y="5140"/>
                    <a:pt x="21812" y="5140"/>
                    <a:pt x="21146" y="5712"/>
                  </a:cubicBezTo>
                  <a:cubicBezTo>
                    <a:pt x="17831" y="9683"/>
                    <a:pt x="12583" y="11474"/>
                    <a:pt x="7525" y="10379"/>
                  </a:cubicBezTo>
                  <a:cubicBezTo>
                    <a:pt x="3353" y="8969"/>
                    <a:pt x="410" y="5235"/>
                    <a:pt x="0" y="854"/>
                  </a:cubicBezTo>
                  <a:cubicBezTo>
                    <a:pt x="286" y="-3"/>
                    <a:pt x="1143" y="-194"/>
                    <a:pt x="1429" y="1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-2178692" y="3684936"/>
              <a:ext cx="61259" cy="128468"/>
            </a:xfrm>
            <a:custGeom>
              <a:avLst/>
              <a:gdLst/>
              <a:ahLst/>
              <a:cxnLst/>
              <a:rect l="l" t="t" r="r" b="b"/>
              <a:pathLst>
                <a:path w="61259" h="128468" extrusionOk="0">
                  <a:moveTo>
                    <a:pt x="134" y="109442"/>
                  </a:moveTo>
                  <a:cubicBezTo>
                    <a:pt x="4916" y="118148"/>
                    <a:pt x="13088" y="124492"/>
                    <a:pt x="22708" y="126968"/>
                  </a:cubicBezTo>
                  <a:cubicBezTo>
                    <a:pt x="26842" y="128016"/>
                    <a:pt x="31110" y="128502"/>
                    <a:pt x="35377" y="128397"/>
                  </a:cubicBezTo>
                  <a:cubicBezTo>
                    <a:pt x="36196" y="128492"/>
                    <a:pt x="37034" y="128492"/>
                    <a:pt x="37853" y="128397"/>
                  </a:cubicBezTo>
                  <a:lnTo>
                    <a:pt x="40139" y="128397"/>
                  </a:lnTo>
                  <a:cubicBezTo>
                    <a:pt x="41301" y="128245"/>
                    <a:pt x="42225" y="127359"/>
                    <a:pt x="42425" y="126206"/>
                  </a:cubicBezTo>
                  <a:lnTo>
                    <a:pt x="42425" y="126206"/>
                  </a:lnTo>
                  <a:lnTo>
                    <a:pt x="42425" y="125063"/>
                  </a:lnTo>
                  <a:lnTo>
                    <a:pt x="42425" y="125063"/>
                  </a:lnTo>
                  <a:lnTo>
                    <a:pt x="42425" y="124111"/>
                  </a:lnTo>
                  <a:cubicBezTo>
                    <a:pt x="43283" y="116110"/>
                    <a:pt x="43378" y="103822"/>
                    <a:pt x="43378" y="103822"/>
                  </a:cubicBezTo>
                  <a:cubicBezTo>
                    <a:pt x="46140" y="105537"/>
                    <a:pt x="60618" y="113347"/>
                    <a:pt x="60713" y="109156"/>
                  </a:cubicBezTo>
                  <a:cubicBezTo>
                    <a:pt x="62352" y="72971"/>
                    <a:pt x="60304" y="36719"/>
                    <a:pt x="54617" y="952"/>
                  </a:cubicBezTo>
                  <a:cubicBezTo>
                    <a:pt x="54617" y="427"/>
                    <a:pt x="54189" y="0"/>
                    <a:pt x="53665" y="0"/>
                  </a:cubicBezTo>
                  <a:cubicBezTo>
                    <a:pt x="53141" y="0"/>
                    <a:pt x="52712" y="427"/>
                    <a:pt x="52712" y="952"/>
                  </a:cubicBezTo>
                  <a:cubicBezTo>
                    <a:pt x="50998" y="34385"/>
                    <a:pt x="55094" y="67627"/>
                    <a:pt x="53950" y="101441"/>
                  </a:cubicBezTo>
                  <a:cubicBezTo>
                    <a:pt x="48798" y="98631"/>
                    <a:pt x="43292" y="96545"/>
                    <a:pt x="37568" y="95250"/>
                  </a:cubicBezTo>
                  <a:cubicBezTo>
                    <a:pt x="36424" y="95250"/>
                    <a:pt x="37568" y="118872"/>
                    <a:pt x="37568" y="122396"/>
                  </a:cubicBezTo>
                  <a:cubicBezTo>
                    <a:pt x="24194" y="122806"/>
                    <a:pt x="11231" y="117748"/>
                    <a:pt x="1658" y="108394"/>
                  </a:cubicBezTo>
                  <a:cubicBezTo>
                    <a:pt x="515" y="107918"/>
                    <a:pt x="-342" y="108585"/>
                    <a:pt x="134" y="1094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-2184242" y="3794474"/>
              <a:ext cx="36354" cy="27217"/>
            </a:xfrm>
            <a:custGeom>
              <a:avLst/>
              <a:gdLst/>
              <a:ahLst/>
              <a:cxnLst/>
              <a:rect l="l" t="t" r="r" b="b"/>
              <a:pathLst>
                <a:path w="36354" h="27217" extrusionOk="0">
                  <a:moveTo>
                    <a:pt x="36354" y="14478"/>
                  </a:moveTo>
                  <a:cubicBezTo>
                    <a:pt x="31525" y="19879"/>
                    <a:pt x="25391" y="23946"/>
                    <a:pt x="18543" y="26289"/>
                  </a:cubicBezTo>
                  <a:cubicBezTo>
                    <a:pt x="14799" y="27527"/>
                    <a:pt x="10761" y="27527"/>
                    <a:pt x="7017" y="26289"/>
                  </a:cubicBezTo>
                  <a:cubicBezTo>
                    <a:pt x="-1174" y="23527"/>
                    <a:pt x="-793" y="15907"/>
                    <a:pt x="1207" y="9525"/>
                  </a:cubicBezTo>
                  <a:cubicBezTo>
                    <a:pt x="2322" y="6182"/>
                    <a:pt x="3827" y="2991"/>
                    <a:pt x="5684" y="0"/>
                  </a:cubicBezTo>
                  <a:cubicBezTo>
                    <a:pt x="14085" y="8001"/>
                    <a:pt x="24839" y="13078"/>
                    <a:pt x="36354" y="144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-2184051" y="3803999"/>
              <a:ext cx="18542" cy="17692"/>
            </a:xfrm>
            <a:custGeom>
              <a:avLst/>
              <a:gdLst/>
              <a:ahLst/>
              <a:cxnLst/>
              <a:rect l="l" t="t" r="r" b="b"/>
              <a:pathLst>
                <a:path w="18542" h="17692" extrusionOk="0">
                  <a:moveTo>
                    <a:pt x="18543" y="16764"/>
                  </a:moveTo>
                  <a:cubicBezTo>
                    <a:pt x="14799" y="18002"/>
                    <a:pt x="10761" y="18002"/>
                    <a:pt x="7017" y="16764"/>
                  </a:cubicBezTo>
                  <a:cubicBezTo>
                    <a:pt x="-1174" y="14002"/>
                    <a:pt x="-793" y="6382"/>
                    <a:pt x="1207" y="0"/>
                  </a:cubicBezTo>
                  <a:cubicBezTo>
                    <a:pt x="10237" y="752"/>
                    <a:pt x="17485" y="7763"/>
                    <a:pt x="18543" y="16764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-2343282" y="3494372"/>
              <a:ext cx="295709" cy="260098"/>
            </a:xfrm>
            <a:custGeom>
              <a:avLst/>
              <a:gdLst/>
              <a:ahLst/>
              <a:cxnLst/>
              <a:rect l="l" t="t" r="r" b="b"/>
              <a:pathLst>
                <a:path w="295709" h="260098" extrusionOk="0">
                  <a:moveTo>
                    <a:pt x="26040" y="259620"/>
                  </a:moveTo>
                  <a:cubicBezTo>
                    <a:pt x="44518" y="265811"/>
                    <a:pt x="67188" y="210281"/>
                    <a:pt x="73665" y="188945"/>
                  </a:cubicBezTo>
                  <a:cubicBezTo>
                    <a:pt x="79380" y="169895"/>
                    <a:pt x="86904" y="110078"/>
                    <a:pt x="87952" y="105982"/>
                  </a:cubicBezTo>
                  <a:cubicBezTo>
                    <a:pt x="89000" y="101886"/>
                    <a:pt x="167867" y="161036"/>
                    <a:pt x="215111" y="148368"/>
                  </a:cubicBezTo>
                  <a:cubicBezTo>
                    <a:pt x="262355" y="135700"/>
                    <a:pt x="294550" y="94266"/>
                    <a:pt x="295692" y="74645"/>
                  </a:cubicBezTo>
                  <a:cubicBezTo>
                    <a:pt x="296835" y="55023"/>
                    <a:pt x="239590" y="3874"/>
                    <a:pt x="189298" y="159"/>
                  </a:cubicBezTo>
                  <a:cubicBezTo>
                    <a:pt x="139006" y="-3556"/>
                    <a:pt x="69283" y="59024"/>
                    <a:pt x="69283" y="59024"/>
                  </a:cubicBezTo>
                  <a:cubicBezTo>
                    <a:pt x="77770" y="49943"/>
                    <a:pt x="85504" y="40196"/>
                    <a:pt x="92429" y="29877"/>
                  </a:cubicBezTo>
                  <a:cubicBezTo>
                    <a:pt x="91667" y="27591"/>
                    <a:pt x="58901" y="39402"/>
                    <a:pt x="52329" y="62929"/>
                  </a:cubicBezTo>
                  <a:cubicBezTo>
                    <a:pt x="52329" y="62929"/>
                    <a:pt x="59472" y="34354"/>
                    <a:pt x="56996" y="33306"/>
                  </a:cubicBezTo>
                  <a:cubicBezTo>
                    <a:pt x="54520" y="32258"/>
                    <a:pt x="28421" y="57119"/>
                    <a:pt x="33945" y="76169"/>
                  </a:cubicBezTo>
                  <a:cubicBezTo>
                    <a:pt x="33945" y="76169"/>
                    <a:pt x="4132" y="100838"/>
                    <a:pt x="799" y="128556"/>
                  </a:cubicBezTo>
                  <a:cubicBezTo>
                    <a:pt x="-2535" y="156274"/>
                    <a:pt x="4323" y="252476"/>
                    <a:pt x="26040" y="259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-2272855" y="3580486"/>
              <a:ext cx="178498" cy="75770"/>
            </a:xfrm>
            <a:custGeom>
              <a:avLst/>
              <a:gdLst/>
              <a:ahLst/>
              <a:cxnLst/>
              <a:rect l="l" t="t" r="r" b="b"/>
              <a:pathLst>
                <a:path w="178498" h="75770" extrusionOk="0">
                  <a:moveTo>
                    <a:pt x="178308" y="53206"/>
                  </a:moveTo>
                  <a:cubicBezTo>
                    <a:pt x="164239" y="60360"/>
                    <a:pt x="149180" y="65370"/>
                    <a:pt x="133635" y="68065"/>
                  </a:cubicBezTo>
                  <a:cubicBezTo>
                    <a:pt x="116319" y="69022"/>
                    <a:pt x="99022" y="65753"/>
                    <a:pt x="83248" y="58540"/>
                  </a:cubicBezTo>
                  <a:cubicBezTo>
                    <a:pt x="67256" y="51900"/>
                    <a:pt x="52463" y="42699"/>
                    <a:pt x="39433" y="31299"/>
                  </a:cubicBezTo>
                  <a:cubicBezTo>
                    <a:pt x="28003" y="21774"/>
                    <a:pt x="17811" y="9486"/>
                    <a:pt x="5524" y="628"/>
                  </a:cubicBezTo>
                  <a:cubicBezTo>
                    <a:pt x="2381" y="-1658"/>
                    <a:pt x="-1334" y="2819"/>
                    <a:pt x="476" y="5676"/>
                  </a:cubicBezTo>
                  <a:cubicBezTo>
                    <a:pt x="20697" y="35657"/>
                    <a:pt x="50063" y="58307"/>
                    <a:pt x="84201" y="70256"/>
                  </a:cubicBezTo>
                  <a:cubicBezTo>
                    <a:pt x="116424" y="81613"/>
                    <a:pt x="152247" y="75172"/>
                    <a:pt x="178498" y="53301"/>
                  </a:cubicBezTo>
                  <a:cubicBezTo>
                    <a:pt x="178498" y="53301"/>
                    <a:pt x="178498" y="53111"/>
                    <a:pt x="178308" y="532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-2239528" y="3695341"/>
              <a:ext cx="92188" cy="92183"/>
            </a:xfrm>
            <a:custGeom>
              <a:avLst/>
              <a:gdLst/>
              <a:ahLst/>
              <a:cxnLst/>
              <a:rect l="l" t="t" r="r" b="b"/>
              <a:pathLst>
                <a:path w="92188" h="92183" extrusionOk="0">
                  <a:moveTo>
                    <a:pt x="38682" y="91608"/>
                  </a:moveTo>
                  <a:cubicBezTo>
                    <a:pt x="13555" y="87512"/>
                    <a:pt x="-3495" y="63814"/>
                    <a:pt x="610" y="38687"/>
                  </a:cubicBezTo>
                  <a:cubicBezTo>
                    <a:pt x="4706" y="13556"/>
                    <a:pt x="28404" y="-3491"/>
                    <a:pt x="53531" y="609"/>
                  </a:cubicBezTo>
                  <a:cubicBezTo>
                    <a:pt x="74295" y="3998"/>
                    <a:pt x="90136" y="21018"/>
                    <a:pt x="92021" y="41982"/>
                  </a:cubicBezTo>
                  <a:lnTo>
                    <a:pt x="92021" y="41982"/>
                  </a:lnTo>
                  <a:cubicBezTo>
                    <a:pt x="94165" y="67338"/>
                    <a:pt x="75448" y="89674"/>
                    <a:pt x="50111" y="91989"/>
                  </a:cubicBezTo>
                  <a:cubicBezTo>
                    <a:pt x="46302" y="92341"/>
                    <a:pt x="42463" y="92217"/>
                    <a:pt x="38682" y="91608"/>
                  </a:cubicBezTo>
                  <a:close/>
                  <a:moveTo>
                    <a:pt x="52493" y="6645"/>
                  </a:moveTo>
                  <a:cubicBezTo>
                    <a:pt x="49330" y="6291"/>
                    <a:pt x="46130" y="6291"/>
                    <a:pt x="42968" y="6645"/>
                  </a:cubicBezTo>
                  <a:cubicBezTo>
                    <a:pt x="21032" y="9274"/>
                    <a:pt x="5382" y="29190"/>
                    <a:pt x="8011" y="51126"/>
                  </a:cubicBezTo>
                  <a:cubicBezTo>
                    <a:pt x="10640" y="73062"/>
                    <a:pt x="30557" y="88712"/>
                    <a:pt x="52493" y="86083"/>
                  </a:cubicBezTo>
                  <a:cubicBezTo>
                    <a:pt x="74429" y="83454"/>
                    <a:pt x="90078" y="63537"/>
                    <a:pt x="87449" y="41601"/>
                  </a:cubicBezTo>
                  <a:cubicBezTo>
                    <a:pt x="85259" y="23285"/>
                    <a:pt x="70809" y="8841"/>
                    <a:pt x="52493" y="6645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-2124420" y="3698634"/>
              <a:ext cx="68727" cy="92315"/>
            </a:xfrm>
            <a:custGeom>
              <a:avLst/>
              <a:gdLst/>
              <a:ahLst/>
              <a:cxnLst/>
              <a:rect l="l" t="t" r="r" b="b"/>
              <a:pathLst>
                <a:path w="68727" h="92315" extrusionOk="0">
                  <a:moveTo>
                    <a:pt x="29301" y="92315"/>
                  </a:moveTo>
                  <a:cubicBezTo>
                    <a:pt x="11871" y="89458"/>
                    <a:pt x="-988" y="69074"/>
                    <a:pt x="60" y="44690"/>
                  </a:cubicBezTo>
                  <a:cubicBezTo>
                    <a:pt x="326" y="33175"/>
                    <a:pt x="4222" y="22040"/>
                    <a:pt x="11204" y="12877"/>
                  </a:cubicBezTo>
                  <a:cubicBezTo>
                    <a:pt x="19872" y="-309"/>
                    <a:pt x="37598" y="-3968"/>
                    <a:pt x="50780" y="4703"/>
                  </a:cubicBezTo>
                  <a:cubicBezTo>
                    <a:pt x="54752" y="7316"/>
                    <a:pt x="58010" y="10879"/>
                    <a:pt x="60258" y="15068"/>
                  </a:cubicBezTo>
                  <a:cubicBezTo>
                    <a:pt x="66354" y="24793"/>
                    <a:pt x="69287" y="36175"/>
                    <a:pt x="68640" y="47643"/>
                  </a:cubicBezTo>
                  <a:cubicBezTo>
                    <a:pt x="67497" y="73075"/>
                    <a:pt x="51209" y="93077"/>
                    <a:pt x="32254" y="92220"/>
                  </a:cubicBezTo>
                  <a:close/>
                  <a:moveTo>
                    <a:pt x="38826" y="6590"/>
                  </a:moveTo>
                  <a:lnTo>
                    <a:pt x="36445" y="6590"/>
                  </a:lnTo>
                  <a:cubicBezTo>
                    <a:pt x="28444" y="6547"/>
                    <a:pt x="20939" y="10426"/>
                    <a:pt x="16347" y="16973"/>
                  </a:cubicBezTo>
                  <a:cubicBezTo>
                    <a:pt x="10290" y="25278"/>
                    <a:pt x="6956" y="35270"/>
                    <a:pt x="6822" y="45548"/>
                  </a:cubicBezTo>
                  <a:cubicBezTo>
                    <a:pt x="5870" y="67455"/>
                    <a:pt x="17681" y="85934"/>
                    <a:pt x="33207" y="86600"/>
                  </a:cubicBezTo>
                  <a:cubicBezTo>
                    <a:pt x="48732" y="87267"/>
                    <a:pt x="61782" y="69932"/>
                    <a:pt x="63115" y="48500"/>
                  </a:cubicBezTo>
                  <a:cubicBezTo>
                    <a:pt x="63706" y="38442"/>
                    <a:pt x="61143" y="28450"/>
                    <a:pt x="55781" y="19925"/>
                  </a:cubicBezTo>
                  <a:cubicBezTo>
                    <a:pt x="52333" y="13078"/>
                    <a:pt x="45951" y="8171"/>
                    <a:pt x="38445" y="659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-2153031" y="3730596"/>
              <a:ext cx="34385" cy="12061"/>
            </a:xfrm>
            <a:custGeom>
              <a:avLst/>
              <a:gdLst/>
              <a:ahLst/>
              <a:cxnLst/>
              <a:rect l="l" t="t" r="r" b="b"/>
              <a:pathLst>
                <a:path w="34385" h="12061" extrusionOk="0">
                  <a:moveTo>
                    <a:pt x="3715" y="12062"/>
                  </a:moveTo>
                  <a:lnTo>
                    <a:pt x="0" y="7109"/>
                  </a:lnTo>
                  <a:cubicBezTo>
                    <a:pt x="7239" y="1584"/>
                    <a:pt x="23717" y="-5655"/>
                    <a:pt x="34385" y="7109"/>
                  </a:cubicBezTo>
                  <a:lnTo>
                    <a:pt x="29718" y="11109"/>
                  </a:lnTo>
                  <a:cubicBezTo>
                    <a:pt x="20193" y="-321"/>
                    <a:pt x="4381" y="11490"/>
                    <a:pt x="3715" y="12062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-2351342" y="3718276"/>
              <a:ext cx="118205" cy="29239"/>
            </a:xfrm>
            <a:custGeom>
              <a:avLst/>
              <a:gdLst/>
              <a:ahLst/>
              <a:cxnLst/>
              <a:rect l="l" t="t" r="r" b="b"/>
              <a:pathLst>
                <a:path w="118205" h="29239" extrusionOk="0">
                  <a:moveTo>
                    <a:pt x="5334" y="29240"/>
                  </a:moveTo>
                  <a:lnTo>
                    <a:pt x="0" y="26192"/>
                  </a:lnTo>
                  <a:cubicBezTo>
                    <a:pt x="1429" y="23715"/>
                    <a:pt x="14383" y="1808"/>
                    <a:pt x="28575" y="188"/>
                  </a:cubicBezTo>
                  <a:cubicBezTo>
                    <a:pt x="42767" y="-1431"/>
                    <a:pt x="114300" y="7904"/>
                    <a:pt x="118205" y="8475"/>
                  </a:cubicBezTo>
                  <a:lnTo>
                    <a:pt x="117348" y="14571"/>
                  </a:lnTo>
                  <a:cubicBezTo>
                    <a:pt x="88192" y="10152"/>
                    <a:pt x="58807" y="7389"/>
                    <a:pt x="29337" y="6284"/>
                  </a:cubicBezTo>
                  <a:cubicBezTo>
                    <a:pt x="19812" y="7332"/>
                    <a:pt x="8763" y="23239"/>
                    <a:pt x="5334" y="2924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-2354807" y="3688824"/>
              <a:ext cx="63092" cy="103116"/>
            </a:xfrm>
            <a:custGeom>
              <a:avLst/>
              <a:gdLst/>
              <a:ahLst/>
              <a:cxnLst/>
              <a:rect l="l" t="t" r="r" b="b"/>
              <a:pathLst>
                <a:path w="63092" h="103116" extrusionOk="0">
                  <a:moveTo>
                    <a:pt x="62140" y="47737"/>
                  </a:moveTo>
                  <a:cubicBezTo>
                    <a:pt x="62140" y="47737"/>
                    <a:pt x="37565" y="-7127"/>
                    <a:pt x="13276" y="779"/>
                  </a:cubicBezTo>
                  <a:cubicBezTo>
                    <a:pt x="-11012" y="8685"/>
                    <a:pt x="1084" y="83647"/>
                    <a:pt x="24992" y="98125"/>
                  </a:cubicBezTo>
                  <a:cubicBezTo>
                    <a:pt x="37022" y="106716"/>
                    <a:pt x="53739" y="103944"/>
                    <a:pt x="62330" y="91914"/>
                  </a:cubicBezTo>
                  <a:cubicBezTo>
                    <a:pt x="62597" y="91543"/>
                    <a:pt x="62844" y="91171"/>
                    <a:pt x="63092" y="9079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-2337784" y="3710939"/>
              <a:ext cx="32512" cy="67512"/>
            </a:xfrm>
            <a:custGeom>
              <a:avLst/>
              <a:gdLst/>
              <a:ahLst/>
              <a:cxnLst/>
              <a:rect l="l" t="t" r="r" b="b"/>
              <a:pathLst>
                <a:path w="32512" h="67512" extrusionOk="0">
                  <a:moveTo>
                    <a:pt x="254" y="0"/>
                  </a:moveTo>
                  <a:cubicBezTo>
                    <a:pt x="254" y="0"/>
                    <a:pt x="-317" y="476"/>
                    <a:pt x="254" y="667"/>
                  </a:cubicBezTo>
                  <a:cubicBezTo>
                    <a:pt x="16923" y="11430"/>
                    <a:pt x="23304" y="30004"/>
                    <a:pt x="26638" y="48292"/>
                  </a:cubicBezTo>
                  <a:cubicBezTo>
                    <a:pt x="23943" y="40596"/>
                    <a:pt x="15513" y="36547"/>
                    <a:pt x="7817" y="39253"/>
                  </a:cubicBezTo>
                  <a:cubicBezTo>
                    <a:pt x="7084" y="39510"/>
                    <a:pt x="6369" y="39824"/>
                    <a:pt x="5683" y="40196"/>
                  </a:cubicBezTo>
                  <a:cubicBezTo>
                    <a:pt x="5683" y="40196"/>
                    <a:pt x="5683" y="41339"/>
                    <a:pt x="5683" y="41339"/>
                  </a:cubicBezTo>
                  <a:cubicBezTo>
                    <a:pt x="12570" y="40519"/>
                    <a:pt x="19237" y="44101"/>
                    <a:pt x="22352" y="50292"/>
                  </a:cubicBezTo>
                  <a:cubicBezTo>
                    <a:pt x="24790" y="55416"/>
                    <a:pt x="26705" y="60779"/>
                    <a:pt x="28067" y="66294"/>
                  </a:cubicBezTo>
                  <a:cubicBezTo>
                    <a:pt x="28639" y="68104"/>
                    <a:pt x="31687" y="67723"/>
                    <a:pt x="31401" y="66294"/>
                  </a:cubicBezTo>
                  <a:lnTo>
                    <a:pt x="31401" y="66294"/>
                  </a:lnTo>
                  <a:cubicBezTo>
                    <a:pt x="36354" y="42767"/>
                    <a:pt x="24543" y="7048"/>
                    <a:pt x="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" name="Google Shape;914;p30"/>
          <p:cNvGraphicFramePr/>
          <p:nvPr/>
        </p:nvGraphicFramePr>
        <p:xfrm>
          <a:off x="114375" y="780950"/>
          <a:ext cx="8915250" cy="4980500"/>
        </p:xfrm>
        <a:graphic>
          <a:graphicData uri="http://schemas.openxmlformats.org/drawingml/2006/table">
            <a:tbl>
              <a:tblPr>
                <a:noFill/>
                <a:tableStyleId>{3E093543-3704-4096-9530-D4A1496DD74D}</a:tableStyleId>
              </a:tblPr>
              <a:tblGrid>
                <a:gridCol w="44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Strengths</a:t>
                      </a:r>
                      <a:endParaRPr sz="1300" b="1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Strong brand perception and positive reputation among students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Comprehensive university support across various areas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Robust Diversity, Equity, and Inclusion (DEI) initiatives that are "very supported" by students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Good communication of visa information to international students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DCECD5"/>
                        </a:gs>
                        <a:gs pos="100000">
                          <a:srgbClr val="92BC8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Weaknesses</a:t>
                      </a:r>
                      <a:endParaRPr sz="1300" b="1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Career support services perceived as lacking by some students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Alumni support rated as only "somewhat" satisfactory by the majority of students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Limited understanding of international students' decision-making factors (as indicated by the need for this research)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5D0D0"/>
                        </a:gs>
                        <a:gs pos="100000">
                          <a:srgbClr val="D96868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Opportunities</a:t>
                      </a:r>
                      <a:endParaRPr sz="1300" b="1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Enhance career support services to meet student expectations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Strengthen alumni relations and support programs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Tailor marketing strategies to emphasize key decision factors like tuition fees, coursework, and location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Develop targeted programs or services based on the most desired combination of guidance (resume review + interview prep)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Threats</a:t>
                      </a:r>
                      <a:endParaRPr sz="1300" b="1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Competition from other institutions that may offer lower tuition fees (given that tuition is the most important factor for students)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Potential changes in visa regulations or international student policies that could affect enrollment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Economic factors or global events that might impact international student mobility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Inter Tight"/>
                        <a:buChar char="●"/>
                      </a:pPr>
                      <a:r>
                        <a:rPr lang="en" sz="1300">
                          <a:latin typeface="Inter Tight"/>
                          <a:ea typeface="Inter Tight"/>
                          <a:cs typeface="Inter Tight"/>
                          <a:sym typeface="Inter Tight"/>
                        </a:rPr>
                        <a:t>Shifting student preferences or priorities in choosing educational institutions</a:t>
                      </a:r>
                      <a:endParaRPr sz="1300">
                        <a:latin typeface="Inter Tight"/>
                        <a:ea typeface="Inter Tight"/>
                        <a:cs typeface="Inter Tight"/>
                        <a:sym typeface="Inter Tight"/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5" name="Google Shape;915;p30"/>
          <p:cNvSpPr txBox="1">
            <a:spLocks noGrp="1"/>
          </p:cNvSpPr>
          <p:nvPr>
            <p:ph type="title" idx="4294967295"/>
          </p:nvPr>
        </p:nvSpPr>
        <p:spPr>
          <a:xfrm>
            <a:off x="2942175" y="105825"/>
            <a:ext cx="35244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SWOT Analysis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Research Instruments (1)</a:t>
            </a:r>
            <a:endParaRPr sz="2700"/>
          </a:p>
        </p:txBody>
      </p:sp>
      <p:sp>
        <p:nvSpPr>
          <p:cNvPr id="921" name="Google Shape;921;p31"/>
          <p:cNvSpPr txBox="1"/>
          <p:nvPr/>
        </p:nvSpPr>
        <p:spPr>
          <a:xfrm>
            <a:off x="640275" y="1170125"/>
            <a:ext cx="7992600" cy="3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Surveys: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Purpose: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Understand key decision factors influencing international students' choice of college.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Online questionnaires distributed to current and prospective international students.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Question Types: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Likert scale items, multiple-choice questions, and demographic information.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Secondary Data Sources: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Purpose: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Analyze historical trends in admission and retention.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Data: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Historical data from the College of Business and Economics.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922" name="Google Shape;922;p31"/>
          <p:cNvGrpSpPr/>
          <p:nvPr/>
        </p:nvGrpSpPr>
        <p:grpSpPr>
          <a:xfrm>
            <a:off x="7344400" y="3595108"/>
            <a:ext cx="1288477" cy="1078724"/>
            <a:chOff x="4781075" y="719300"/>
            <a:chExt cx="961550" cy="803100"/>
          </a:xfrm>
        </p:grpSpPr>
        <p:sp>
          <p:nvSpPr>
            <p:cNvPr id="923" name="Google Shape;923;p31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Research Instruments (2)</a:t>
            </a:r>
            <a:endParaRPr sz="2700"/>
          </a:p>
        </p:txBody>
      </p:sp>
      <p:sp>
        <p:nvSpPr>
          <p:cNvPr id="931" name="Google Shape;931;p32"/>
          <p:cNvSpPr txBox="1"/>
          <p:nvPr/>
        </p:nvSpPr>
        <p:spPr>
          <a:xfrm>
            <a:off x="640275" y="1322525"/>
            <a:ext cx="7992600" cy="3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Interviews: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Purpose: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Gain deeper insights into the experiences and perceptions of international students.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Conducted with selected students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Literature Review: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Purpose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 Contextualize findings through existing research on international student decision-making processes.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 Tight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Sources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: Review of research studies and case studies related to student choices.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344400" y="3595108"/>
            <a:ext cx="1288477" cy="1078724"/>
            <a:chOff x="4781075" y="719300"/>
            <a:chExt cx="961550" cy="803100"/>
          </a:xfrm>
        </p:grpSpPr>
        <p:sp>
          <p:nvSpPr>
            <p:cNvPr id="933" name="Google Shape;933;p32"/>
            <p:cNvSpPr/>
            <p:nvPr/>
          </p:nvSpPr>
          <p:spPr>
            <a:xfrm>
              <a:off x="4781075" y="822700"/>
              <a:ext cx="522900" cy="522075"/>
            </a:xfrm>
            <a:custGeom>
              <a:avLst/>
              <a:gdLst/>
              <a:ahLst/>
              <a:cxnLst/>
              <a:rect l="l" t="t" r="r" b="b"/>
              <a:pathLst>
                <a:path w="20916" h="20883" extrusionOk="0">
                  <a:moveTo>
                    <a:pt x="10475" y="6205"/>
                  </a:moveTo>
                  <a:cubicBezTo>
                    <a:pt x="11009" y="6205"/>
                    <a:pt x="11576" y="6338"/>
                    <a:pt x="12076" y="6505"/>
                  </a:cubicBezTo>
                  <a:lnTo>
                    <a:pt x="12143" y="6438"/>
                  </a:lnTo>
                  <a:lnTo>
                    <a:pt x="12143" y="6505"/>
                  </a:lnTo>
                  <a:cubicBezTo>
                    <a:pt x="13144" y="6939"/>
                    <a:pt x="13944" y="7706"/>
                    <a:pt x="14344" y="8773"/>
                  </a:cubicBezTo>
                  <a:lnTo>
                    <a:pt x="14445" y="8773"/>
                  </a:lnTo>
                  <a:lnTo>
                    <a:pt x="14344" y="8840"/>
                  </a:lnTo>
                  <a:cubicBezTo>
                    <a:pt x="14578" y="9340"/>
                    <a:pt x="14645" y="9841"/>
                    <a:pt x="14645" y="10441"/>
                  </a:cubicBezTo>
                  <a:cubicBezTo>
                    <a:pt x="14645" y="10975"/>
                    <a:pt x="14511" y="11509"/>
                    <a:pt x="14344" y="12009"/>
                  </a:cubicBezTo>
                  <a:lnTo>
                    <a:pt x="14445" y="12109"/>
                  </a:lnTo>
                  <a:lnTo>
                    <a:pt x="14344" y="12109"/>
                  </a:lnTo>
                  <a:cubicBezTo>
                    <a:pt x="13944" y="13110"/>
                    <a:pt x="13144" y="13910"/>
                    <a:pt x="12143" y="14344"/>
                  </a:cubicBezTo>
                  <a:lnTo>
                    <a:pt x="12143" y="14444"/>
                  </a:lnTo>
                  <a:lnTo>
                    <a:pt x="12076" y="14344"/>
                  </a:lnTo>
                  <a:cubicBezTo>
                    <a:pt x="11576" y="14578"/>
                    <a:pt x="11075" y="14644"/>
                    <a:pt x="10475" y="14644"/>
                  </a:cubicBezTo>
                  <a:cubicBezTo>
                    <a:pt x="9941" y="14644"/>
                    <a:pt x="9408" y="14511"/>
                    <a:pt x="8907" y="14344"/>
                  </a:cubicBezTo>
                  <a:lnTo>
                    <a:pt x="8807" y="14444"/>
                  </a:lnTo>
                  <a:lnTo>
                    <a:pt x="8807" y="14344"/>
                  </a:lnTo>
                  <a:cubicBezTo>
                    <a:pt x="7806" y="13944"/>
                    <a:pt x="7006" y="13143"/>
                    <a:pt x="6572" y="12109"/>
                  </a:cubicBezTo>
                  <a:lnTo>
                    <a:pt x="6472" y="12109"/>
                  </a:lnTo>
                  <a:lnTo>
                    <a:pt x="6572" y="12009"/>
                  </a:lnTo>
                  <a:cubicBezTo>
                    <a:pt x="6339" y="11509"/>
                    <a:pt x="6272" y="11008"/>
                    <a:pt x="6272" y="10441"/>
                  </a:cubicBezTo>
                  <a:cubicBezTo>
                    <a:pt x="6272" y="9907"/>
                    <a:pt x="6405" y="9340"/>
                    <a:pt x="6572" y="8840"/>
                  </a:cubicBezTo>
                  <a:lnTo>
                    <a:pt x="6472" y="8773"/>
                  </a:lnTo>
                  <a:lnTo>
                    <a:pt x="6572" y="8773"/>
                  </a:lnTo>
                  <a:cubicBezTo>
                    <a:pt x="6973" y="7773"/>
                    <a:pt x="7773" y="6972"/>
                    <a:pt x="8807" y="6505"/>
                  </a:cubicBezTo>
                  <a:lnTo>
                    <a:pt x="8807" y="6438"/>
                  </a:lnTo>
                  <a:lnTo>
                    <a:pt x="8874" y="6505"/>
                  </a:lnTo>
                  <a:cubicBezTo>
                    <a:pt x="9374" y="6305"/>
                    <a:pt x="9875" y="6205"/>
                    <a:pt x="10475" y="6205"/>
                  </a:cubicBezTo>
                  <a:close/>
                  <a:moveTo>
                    <a:pt x="8807" y="0"/>
                  </a:moveTo>
                  <a:lnTo>
                    <a:pt x="8807" y="2636"/>
                  </a:lnTo>
                  <a:cubicBezTo>
                    <a:pt x="7840" y="2836"/>
                    <a:pt x="6939" y="3203"/>
                    <a:pt x="6105" y="3770"/>
                  </a:cubicBezTo>
                  <a:lnTo>
                    <a:pt x="4237" y="1868"/>
                  </a:lnTo>
                  <a:lnTo>
                    <a:pt x="1902" y="4203"/>
                  </a:lnTo>
                  <a:lnTo>
                    <a:pt x="3770" y="6105"/>
                  </a:lnTo>
                  <a:cubicBezTo>
                    <a:pt x="3237" y="6872"/>
                    <a:pt x="2836" y="7806"/>
                    <a:pt x="2636" y="8807"/>
                  </a:cubicBezTo>
                  <a:lnTo>
                    <a:pt x="1" y="8807"/>
                  </a:lnTo>
                  <a:lnTo>
                    <a:pt x="1" y="12109"/>
                  </a:lnTo>
                  <a:lnTo>
                    <a:pt x="2636" y="12109"/>
                  </a:lnTo>
                  <a:cubicBezTo>
                    <a:pt x="2836" y="13076"/>
                    <a:pt x="3237" y="13977"/>
                    <a:pt x="3770" y="14811"/>
                  </a:cubicBezTo>
                  <a:lnTo>
                    <a:pt x="1902" y="16679"/>
                  </a:lnTo>
                  <a:lnTo>
                    <a:pt x="4237" y="19014"/>
                  </a:lnTo>
                  <a:lnTo>
                    <a:pt x="6105" y="17146"/>
                  </a:lnTo>
                  <a:cubicBezTo>
                    <a:pt x="6906" y="17680"/>
                    <a:pt x="7806" y="18080"/>
                    <a:pt x="8807" y="18280"/>
                  </a:cubicBezTo>
                  <a:lnTo>
                    <a:pt x="8807" y="20882"/>
                  </a:lnTo>
                  <a:lnTo>
                    <a:pt x="12110" y="20882"/>
                  </a:lnTo>
                  <a:lnTo>
                    <a:pt x="12110" y="18280"/>
                  </a:lnTo>
                  <a:cubicBezTo>
                    <a:pt x="13077" y="18080"/>
                    <a:pt x="13978" y="17680"/>
                    <a:pt x="14811" y="17146"/>
                  </a:cubicBezTo>
                  <a:lnTo>
                    <a:pt x="16679" y="19014"/>
                  </a:lnTo>
                  <a:lnTo>
                    <a:pt x="19014" y="16679"/>
                  </a:lnTo>
                  <a:lnTo>
                    <a:pt x="17146" y="14811"/>
                  </a:lnTo>
                  <a:cubicBezTo>
                    <a:pt x="17680" y="14010"/>
                    <a:pt x="18080" y="13110"/>
                    <a:pt x="18281" y="12109"/>
                  </a:cubicBezTo>
                  <a:lnTo>
                    <a:pt x="20916" y="12109"/>
                  </a:lnTo>
                  <a:lnTo>
                    <a:pt x="20916" y="8807"/>
                  </a:lnTo>
                  <a:lnTo>
                    <a:pt x="18281" y="8807"/>
                  </a:lnTo>
                  <a:cubicBezTo>
                    <a:pt x="18080" y="7839"/>
                    <a:pt x="17680" y="6939"/>
                    <a:pt x="17146" y="6105"/>
                  </a:cubicBezTo>
                  <a:lnTo>
                    <a:pt x="19014" y="4203"/>
                  </a:lnTo>
                  <a:lnTo>
                    <a:pt x="16679" y="1868"/>
                  </a:lnTo>
                  <a:lnTo>
                    <a:pt x="14811" y="3770"/>
                  </a:lnTo>
                  <a:cubicBezTo>
                    <a:pt x="14011" y="3236"/>
                    <a:pt x="13110" y="2836"/>
                    <a:pt x="12110" y="2636"/>
                  </a:cubicBezTo>
                  <a:lnTo>
                    <a:pt x="12110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305625" y="719300"/>
              <a:ext cx="298575" cy="301075"/>
            </a:xfrm>
            <a:custGeom>
              <a:avLst/>
              <a:gdLst/>
              <a:ahLst/>
              <a:cxnLst/>
              <a:rect l="l" t="t" r="r" b="b"/>
              <a:pathLst>
                <a:path w="11943" h="12043" extrusionOk="0">
                  <a:moveTo>
                    <a:pt x="5905" y="3569"/>
                  </a:moveTo>
                  <a:cubicBezTo>
                    <a:pt x="6238" y="3569"/>
                    <a:pt x="6539" y="3636"/>
                    <a:pt x="6839" y="3736"/>
                  </a:cubicBezTo>
                  <a:lnTo>
                    <a:pt x="6872" y="3703"/>
                  </a:lnTo>
                  <a:lnTo>
                    <a:pt x="6872" y="3736"/>
                  </a:lnTo>
                  <a:cubicBezTo>
                    <a:pt x="7473" y="3970"/>
                    <a:pt x="7906" y="4437"/>
                    <a:pt x="8173" y="5037"/>
                  </a:cubicBezTo>
                  <a:lnTo>
                    <a:pt x="8206" y="5037"/>
                  </a:lnTo>
                  <a:lnTo>
                    <a:pt x="8173" y="5070"/>
                  </a:lnTo>
                  <a:cubicBezTo>
                    <a:pt x="8306" y="5371"/>
                    <a:pt x="8340" y="5637"/>
                    <a:pt x="8340" y="5971"/>
                  </a:cubicBezTo>
                  <a:cubicBezTo>
                    <a:pt x="8340" y="6305"/>
                    <a:pt x="8306" y="6605"/>
                    <a:pt x="8206" y="6938"/>
                  </a:cubicBezTo>
                  <a:lnTo>
                    <a:pt x="8173" y="6938"/>
                  </a:lnTo>
                  <a:cubicBezTo>
                    <a:pt x="7906" y="7539"/>
                    <a:pt x="7473" y="7972"/>
                    <a:pt x="6872" y="8239"/>
                  </a:cubicBezTo>
                  <a:lnTo>
                    <a:pt x="6872" y="8273"/>
                  </a:lnTo>
                  <a:lnTo>
                    <a:pt x="6839" y="8239"/>
                  </a:lnTo>
                  <a:cubicBezTo>
                    <a:pt x="6539" y="8373"/>
                    <a:pt x="6238" y="8406"/>
                    <a:pt x="5905" y="8406"/>
                  </a:cubicBezTo>
                  <a:cubicBezTo>
                    <a:pt x="5571" y="8406"/>
                    <a:pt x="5304" y="8306"/>
                    <a:pt x="5004" y="8239"/>
                  </a:cubicBezTo>
                  <a:lnTo>
                    <a:pt x="4971" y="8273"/>
                  </a:lnTo>
                  <a:lnTo>
                    <a:pt x="4971" y="8239"/>
                  </a:lnTo>
                  <a:cubicBezTo>
                    <a:pt x="4370" y="7972"/>
                    <a:pt x="3903" y="7539"/>
                    <a:pt x="3670" y="6938"/>
                  </a:cubicBezTo>
                  <a:lnTo>
                    <a:pt x="3636" y="6938"/>
                  </a:lnTo>
                  <a:lnTo>
                    <a:pt x="3670" y="6905"/>
                  </a:lnTo>
                  <a:cubicBezTo>
                    <a:pt x="3536" y="6605"/>
                    <a:pt x="3503" y="6305"/>
                    <a:pt x="3503" y="5971"/>
                  </a:cubicBezTo>
                  <a:cubicBezTo>
                    <a:pt x="3503" y="5637"/>
                    <a:pt x="3536" y="5371"/>
                    <a:pt x="3670" y="5070"/>
                  </a:cubicBezTo>
                  <a:lnTo>
                    <a:pt x="3636" y="5037"/>
                  </a:lnTo>
                  <a:lnTo>
                    <a:pt x="3670" y="5037"/>
                  </a:lnTo>
                  <a:cubicBezTo>
                    <a:pt x="3903" y="4437"/>
                    <a:pt x="4370" y="3970"/>
                    <a:pt x="4971" y="3736"/>
                  </a:cubicBezTo>
                  <a:lnTo>
                    <a:pt x="4971" y="3703"/>
                  </a:lnTo>
                  <a:lnTo>
                    <a:pt x="5004" y="3736"/>
                  </a:lnTo>
                  <a:cubicBezTo>
                    <a:pt x="5304" y="3603"/>
                    <a:pt x="5571" y="3569"/>
                    <a:pt x="5905" y="3569"/>
                  </a:cubicBezTo>
                  <a:close/>
                  <a:moveTo>
                    <a:pt x="5004" y="0"/>
                  </a:moveTo>
                  <a:lnTo>
                    <a:pt x="5004" y="1501"/>
                  </a:lnTo>
                  <a:cubicBezTo>
                    <a:pt x="4437" y="1635"/>
                    <a:pt x="3903" y="1835"/>
                    <a:pt x="3470" y="2135"/>
                  </a:cubicBezTo>
                  <a:lnTo>
                    <a:pt x="2369" y="1068"/>
                  </a:lnTo>
                  <a:lnTo>
                    <a:pt x="1035" y="2402"/>
                  </a:lnTo>
                  <a:lnTo>
                    <a:pt x="2135" y="3469"/>
                  </a:lnTo>
                  <a:cubicBezTo>
                    <a:pt x="1835" y="3936"/>
                    <a:pt x="1602" y="4470"/>
                    <a:pt x="1502" y="5037"/>
                  </a:cubicBezTo>
                  <a:lnTo>
                    <a:pt x="1" y="5037"/>
                  </a:lnTo>
                  <a:lnTo>
                    <a:pt x="1" y="6938"/>
                  </a:lnTo>
                  <a:lnTo>
                    <a:pt x="1502" y="6938"/>
                  </a:lnTo>
                  <a:cubicBezTo>
                    <a:pt x="1635" y="7539"/>
                    <a:pt x="1835" y="8006"/>
                    <a:pt x="2135" y="8473"/>
                  </a:cubicBezTo>
                  <a:lnTo>
                    <a:pt x="1035" y="9574"/>
                  </a:lnTo>
                  <a:lnTo>
                    <a:pt x="2369" y="10908"/>
                  </a:lnTo>
                  <a:lnTo>
                    <a:pt x="3470" y="9807"/>
                  </a:lnTo>
                  <a:cubicBezTo>
                    <a:pt x="3937" y="10107"/>
                    <a:pt x="4470" y="10374"/>
                    <a:pt x="5004" y="10441"/>
                  </a:cubicBezTo>
                  <a:lnTo>
                    <a:pt x="5004" y="12042"/>
                  </a:lnTo>
                  <a:lnTo>
                    <a:pt x="6939" y="12042"/>
                  </a:lnTo>
                  <a:lnTo>
                    <a:pt x="6939" y="10541"/>
                  </a:lnTo>
                  <a:cubicBezTo>
                    <a:pt x="7506" y="10408"/>
                    <a:pt x="8006" y="10207"/>
                    <a:pt x="8473" y="9907"/>
                  </a:cubicBezTo>
                  <a:lnTo>
                    <a:pt x="9541" y="10975"/>
                  </a:lnTo>
                  <a:lnTo>
                    <a:pt x="10875" y="9640"/>
                  </a:lnTo>
                  <a:lnTo>
                    <a:pt x="9808" y="8573"/>
                  </a:lnTo>
                  <a:cubicBezTo>
                    <a:pt x="10074" y="8106"/>
                    <a:pt x="10341" y="7572"/>
                    <a:pt x="10408" y="7038"/>
                  </a:cubicBezTo>
                  <a:lnTo>
                    <a:pt x="11942" y="7038"/>
                  </a:lnTo>
                  <a:lnTo>
                    <a:pt x="11942" y="6938"/>
                  </a:lnTo>
                  <a:lnTo>
                    <a:pt x="11942" y="5037"/>
                  </a:lnTo>
                  <a:lnTo>
                    <a:pt x="10408" y="5037"/>
                  </a:lnTo>
                  <a:cubicBezTo>
                    <a:pt x="10308" y="4437"/>
                    <a:pt x="10074" y="3936"/>
                    <a:pt x="9808" y="3469"/>
                  </a:cubicBezTo>
                  <a:lnTo>
                    <a:pt x="10875" y="2402"/>
                  </a:lnTo>
                  <a:lnTo>
                    <a:pt x="9541" y="1068"/>
                  </a:lnTo>
                  <a:lnTo>
                    <a:pt x="8473" y="2135"/>
                  </a:lnTo>
                  <a:cubicBezTo>
                    <a:pt x="8006" y="1835"/>
                    <a:pt x="7473" y="1601"/>
                    <a:pt x="6939" y="1501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304800" y="1084550"/>
              <a:ext cx="437825" cy="437850"/>
            </a:xfrm>
            <a:custGeom>
              <a:avLst/>
              <a:gdLst/>
              <a:ahLst/>
              <a:cxnLst/>
              <a:rect l="l" t="t" r="r" b="b"/>
              <a:pathLst>
                <a:path w="17513" h="17514" extrusionOk="0">
                  <a:moveTo>
                    <a:pt x="8740" y="5204"/>
                  </a:moveTo>
                  <a:cubicBezTo>
                    <a:pt x="9207" y="5204"/>
                    <a:pt x="9674" y="5304"/>
                    <a:pt x="10074" y="5471"/>
                  </a:cubicBezTo>
                  <a:lnTo>
                    <a:pt x="10141" y="5438"/>
                  </a:lnTo>
                  <a:lnTo>
                    <a:pt x="10141" y="5505"/>
                  </a:lnTo>
                  <a:cubicBezTo>
                    <a:pt x="10975" y="5871"/>
                    <a:pt x="11642" y="6539"/>
                    <a:pt x="12009" y="7373"/>
                  </a:cubicBezTo>
                  <a:lnTo>
                    <a:pt x="12075" y="7373"/>
                  </a:lnTo>
                  <a:lnTo>
                    <a:pt x="12042" y="7439"/>
                  </a:lnTo>
                  <a:cubicBezTo>
                    <a:pt x="12209" y="7840"/>
                    <a:pt x="12309" y="8307"/>
                    <a:pt x="12309" y="8774"/>
                  </a:cubicBezTo>
                  <a:cubicBezTo>
                    <a:pt x="12309" y="9207"/>
                    <a:pt x="12209" y="9674"/>
                    <a:pt x="12042" y="10108"/>
                  </a:cubicBezTo>
                  <a:lnTo>
                    <a:pt x="12075" y="10141"/>
                  </a:lnTo>
                  <a:lnTo>
                    <a:pt x="12009" y="10141"/>
                  </a:lnTo>
                  <a:cubicBezTo>
                    <a:pt x="11642" y="10975"/>
                    <a:pt x="10975" y="11642"/>
                    <a:pt x="10141" y="12009"/>
                  </a:cubicBezTo>
                  <a:lnTo>
                    <a:pt x="10141" y="12109"/>
                  </a:lnTo>
                  <a:lnTo>
                    <a:pt x="10074" y="12043"/>
                  </a:lnTo>
                  <a:cubicBezTo>
                    <a:pt x="9674" y="12209"/>
                    <a:pt x="9207" y="12309"/>
                    <a:pt x="8740" y="12309"/>
                  </a:cubicBezTo>
                  <a:cubicBezTo>
                    <a:pt x="8306" y="12309"/>
                    <a:pt x="7839" y="12209"/>
                    <a:pt x="7405" y="12043"/>
                  </a:cubicBezTo>
                  <a:lnTo>
                    <a:pt x="7372" y="12109"/>
                  </a:lnTo>
                  <a:lnTo>
                    <a:pt x="7372" y="12009"/>
                  </a:lnTo>
                  <a:cubicBezTo>
                    <a:pt x="6538" y="11642"/>
                    <a:pt x="5871" y="10975"/>
                    <a:pt x="5504" y="10141"/>
                  </a:cubicBezTo>
                  <a:lnTo>
                    <a:pt x="5404" y="10141"/>
                  </a:lnTo>
                  <a:lnTo>
                    <a:pt x="5471" y="10108"/>
                  </a:lnTo>
                  <a:cubicBezTo>
                    <a:pt x="5304" y="9674"/>
                    <a:pt x="5204" y="9207"/>
                    <a:pt x="5204" y="8774"/>
                  </a:cubicBezTo>
                  <a:cubicBezTo>
                    <a:pt x="5204" y="8307"/>
                    <a:pt x="5304" y="7840"/>
                    <a:pt x="5471" y="7439"/>
                  </a:cubicBezTo>
                  <a:lnTo>
                    <a:pt x="5404" y="7373"/>
                  </a:lnTo>
                  <a:lnTo>
                    <a:pt x="5504" y="7373"/>
                  </a:lnTo>
                  <a:cubicBezTo>
                    <a:pt x="5871" y="6539"/>
                    <a:pt x="6538" y="5871"/>
                    <a:pt x="7372" y="5505"/>
                  </a:cubicBezTo>
                  <a:lnTo>
                    <a:pt x="7372" y="5438"/>
                  </a:lnTo>
                  <a:lnTo>
                    <a:pt x="7405" y="5471"/>
                  </a:lnTo>
                  <a:cubicBezTo>
                    <a:pt x="7839" y="5304"/>
                    <a:pt x="8306" y="5204"/>
                    <a:pt x="8740" y="5204"/>
                  </a:cubicBezTo>
                  <a:close/>
                  <a:moveTo>
                    <a:pt x="7372" y="1"/>
                  </a:moveTo>
                  <a:lnTo>
                    <a:pt x="7372" y="2202"/>
                  </a:lnTo>
                  <a:cubicBezTo>
                    <a:pt x="6538" y="2369"/>
                    <a:pt x="5804" y="2703"/>
                    <a:pt x="5137" y="3170"/>
                  </a:cubicBezTo>
                  <a:lnTo>
                    <a:pt x="3536" y="1602"/>
                  </a:lnTo>
                  <a:lnTo>
                    <a:pt x="1568" y="3536"/>
                  </a:lnTo>
                  <a:lnTo>
                    <a:pt x="3169" y="5138"/>
                  </a:lnTo>
                  <a:cubicBezTo>
                    <a:pt x="2702" y="5805"/>
                    <a:pt x="2402" y="6605"/>
                    <a:pt x="2202" y="7373"/>
                  </a:cubicBezTo>
                  <a:lnTo>
                    <a:pt x="0" y="7373"/>
                  </a:lnTo>
                  <a:lnTo>
                    <a:pt x="0" y="10141"/>
                  </a:lnTo>
                  <a:lnTo>
                    <a:pt x="2202" y="10141"/>
                  </a:lnTo>
                  <a:cubicBezTo>
                    <a:pt x="2369" y="10975"/>
                    <a:pt x="2702" y="11709"/>
                    <a:pt x="3169" y="12376"/>
                  </a:cubicBezTo>
                  <a:lnTo>
                    <a:pt x="1568" y="13977"/>
                  </a:lnTo>
                  <a:lnTo>
                    <a:pt x="3536" y="15945"/>
                  </a:lnTo>
                  <a:lnTo>
                    <a:pt x="5137" y="14344"/>
                  </a:lnTo>
                  <a:cubicBezTo>
                    <a:pt x="5804" y="14811"/>
                    <a:pt x="6572" y="15111"/>
                    <a:pt x="7372" y="15312"/>
                  </a:cubicBezTo>
                  <a:lnTo>
                    <a:pt x="7372" y="17513"/>
                  </a:lnTo>
                  <a:lnTo>
                    <a:pt x="10141" y="17513"/>
                  </a:lnTo>
                  <a:lnTo>
                    <a:pt x="10141" y="15312"/>
                  </a:lnTo>
                  <a:cubicBezTo>
                    <a:pt x="10975" y="15145"/>
                    <a:pt x="11709" y="14811"/>
                    <a:pt x="12376" y="14344"/>
                  </a:cubicBezTo>
                  <a:lnTo>
                    <a:pt x="13977" y="15945"/>
                  </a:lnTo>
                  <a:lnTo>
                    <a:pt x="15912" y="13977"/>
                  </a:lnTo>
                  <a:lnTo>
                    <a:pt x="14344" y="12376"/>
                  </a:lnTo>
                  <a:cubicBezTo>
                    <a:pt x="14811" y="11709"/>
                    <a:pt x="15078" y="10942"/>
                    <a:pt x="15311" y="10141"/>
                  </a:cubicBezTo>
                  <a:lnTo>
                    <a:pt x="17513" y="10141"/>
                  </a:lnTo>
                  <a:lnTo>
                    <a:pt x="17513" y="7373"/>
                  </a:lnTo>
                  <a:lnTo>
                    <a:pt x="15311" y="7373"/>
                  </a:lnTo>
                  <a:cubicBezTo>
                    <a:pt x="15144" y="6539"/>
                    <a:pt x="14811" y="5805"/>
                    <a:pt x="14344" y="5138"/>
                  </a:cubicBezTo>
                  <a:lnTo>
                    <a:pt x="15912" y="3536"/>
                  </a:lnTo>
                  <a:lnTo>
                    <a:pt x="13977" y="1602"/>
                  </a:lnTo>
                  <a:lnTo>
                    <a:pt x="12376" y="3170"/>
                  </a:lnTo>
                  <a:cubicBezTo>
                    <a:pt x="11709" y="2703"/>
                    <a:pt x="10908" y="2436"/>
                    <a:pt x="10141" y="2202"/>
                  </a:cubicBezTo>
                  <a:lnTo>
                    <a:pt x="10141" y="1"/>
                  </a:lnTo>
                  <a:close/>
                </a:path>
              </a:pathLst>
            </a:custGeom>
            <a:solidFill>
              <a:srgbClr val="6E9BD3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>
            <a:spLocks noGrp="1"/>
          </p:cNvSpPr>
          <p:nvPr>
            <p:ph type="title"/>
          </p:nvPr>
        </p:nvSpPr>
        <p:spPr>
          <a:xfrm>
            <a:off x="606350" y="609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Literature Review</a:t>
            </a:r>
            <a:endParaRPr sz="2700"/>
          </a:p>
        </p:txBody>
      </p:sp>
      <p:sp>
        <p:nvSpPr>
          <p:cNvPr id="941" name="Google Shape;941;p33"/>
          <p:cNvSpPr txBox="1"/>
          <p:nvPr/>
        </p:nvSpPr>
        <p:spPr>
          <a:xfrm>
            <a:off x="465600" y="1181975"/>
            <a:ext cx="7053600" cy="3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Perkins and Neumayer (2014) found that institutions with dedicated international student offices and mentorship programs reported higher levels of student satisfaction and retention. Support in navigating </a:t>
            </a: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visa processes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and</a:t>
            </a: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 cultural adjustment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is critical for easing the transition to a new educational environment (Glass et al., 2015).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Mazzarol and Soutar (2002) emphasize that effective branding and communication strategies can significantly influence international student decisions. </a:t>
            </a: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Social media 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plays a crucial role in outreach, with studies indicating that platforms like Instagram and WeChat are vital for engaging prospective students (Suh et al., 2020)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Inter Tight"/>
                <a:ea typeface="Inter Tight"/>
                <a:cs typeface="Inter Tight"/>
                <a:sym typeface="Inter Tight"/>
              </a:rPr>
              <a:t>The influence of alumni on recruitment</a:t>
            </a:r>
            <a:r>
              <a:rPr lang="en">
                <a:latin typeface="Inter Tight"/>
                <a:ea typeface="Inter Tight"/>
                <a:cs typeface="Inter Tight"/>
                <a:sym typeface="Inter Tight"/>
              </a:rPr>
              <a:t> cannot be underestimated. Studies show that successful alumni can serve as powerful ambassadors for their institutions, attracting new students through testimonials and networking opportunities (Hemsley-Brown &amp; Oplatka, 2015).</a:t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942" name="Google Shape;942;p33"/>
          <p:cNvGrpSpPr/>
          <p:nvPr/>
        </p:nvGrpSpPr>
        <p:grpSpPr>
          <a:xfrm>
            <a:off x="7268066" y="3130752"/>
            <a:ext cx="1552867" cy="2042465"/>
            <a:chOff x="-153246" y="1085707"/>
            <a:chExt cx="2238206" cy="3010265"/>
          </a:xfrm>
        </p:grpSpPr>
        <p:grpSp>
          <p:nvGrpSpPr>
            <p:cNvPr id="943" name="Google Shape;943;p33"/>
            <p:cNvGrpSpPr/>
            <p:nvPr/>
          </p:nvGrpSpPr>
          <p:grpSpPr>
            <a:xfrm rot="253306">
              <a:off x="-73301" y="1256467"/>
              <a:ext cx="2078316" cy="2248512"/>
              <a:chOff x="337822" y="939600"/>
              <a:chExt cx="2113252" cy="2286308"/>
            </a:xfrm>
          </p:grpSpPr>
          <p:sp>
            <p:nvSpPr>
              <p:cNvPr id="944" name="Google Shape;944;p33"/>
              <p:cNvSpPr/>
              <p:nvPr/>
            </p:nvSpPr>
            <p:spPr>
              <a:xfrm>
                <a:off x="1019459" y="1407363"/>
                <a:ext cx="1431615" cy="1818545"/>
              </a:xfrm>
              <a:custGeom>
                <a:avLst/>
                <a:gdLst/>
                <a:ahLst/>
                <a:cxnLst/>
                <a:rect l="l" t="t" r="r" b="b"/>
                <a:pathLst>
                  <a:path w="687450" h="873251" extrusionOk="0">
                    <a:moveTo>
                      <a:pt x="687451" y="873252"/>
                    </a:moveTo>
                    <a:lnTo>
                      <a:pt x="0" y="873252"/>
                    </a:lnTo>
                    <a:lnTo>
                      <a:pt x="0" y="0"/>
                    </a:lnTo>
                    <a:lnTo>
                      <a:pt x="472631" y="0"/>
                    </a:lnTo>
                    <a:cubicBezTo>
                      <a:pt x="522669" y="0"/>
                      <a:pt x="568516" y="27877"/>
                      <a:pt x="591566" y="72199"/>
                    </a:cubicBezTo>
                    <a:lnTo>
                      <a:pt x="687451" y="256730"/>
                    </a:lnTo>
                    <a:lnTo>
                      <a:pt x="687451" y="8732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5" name="Google Shape;945;p33"/>
              <p:cNvGrpSpPr/>
              <p:nvPr/>
            </p:nvGrpSpPr>
            <p:grpSpPr>
              <a:xfrm>
                <a:off x="1170926" y="1873682"/>
                <a:ext cx="1127852" cy="1110932"/>
                <a:chOff x="2934017" y="2619755"/>
                <a:chExt cx="541846" cy="533717"/>
              </a:xfrm>
            </p:grpSpPr>
            <p:grpSp>
              <p:nvGrpSpPr>
                <p:cNvPr id="946" name="Google Shape;946;p33"/>
                <p:cNvGrpSpPr/>
                <p:nvPr/>
              </p:nvGrpSpPr>
              <p:grpSpPr>
                <a:xfrm>
                  <a:off x="2934017" y="2619755"/>
                  <a:ext cx="541846" cy="237490"/>
                  <a:chOff x="2934017" y="2619755"/>
                  <a:chExt cx="541846" cy="237490"/>
                </a:xfrm>
              </p:grpSpPr>
              <p:sp>
                <p:nvSpPr>
                  <p:cNvPr id="947" name="Google Shape;947;p33"/>
                  <p:cNvSpPr/>
                  <p:nvPr/>
                </p:nvSpPr>
                <p:spPr>
                  <a:xfrm>
                    <a:off x="2934080" y="2619755"/>
                    <a:ext cx="330961" cy="36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961" h="36195" extrusionOk="0">
                        <a:moveTo>
                          <a:pt x="312864" y="36195"/>
                        </a:moveTo>
                        <a:lnTo>
                          <a:pt x="18098" y="36195"/>
                        </a:lnTo>
                        <a:cubicBezTo>
                          <a:pt x="8064" y="36195"/>
                          <a:pt x="0" y="28067"/>
                          <a:pt x="0" y="18098"/>
                        </a:cubicBezTo>
                        <a:lnTo>
                          <a:pt x="0" y="18098"/>
                        </a:lnTo>
                        <a:cubicBezTo>
                          <a:pt x="0" y="8064"/>
                          <a:pt x="8128" y="0"/>
                          <a:pt x="18098" y="0"/>
                        </a:cubicBezTo>
                        <a:lnTo>
                          <a:pt x="312864" y="0"/>
                        </a:lnTo>
                        <a:cubicBezTo>
                          <a:pt x="322897" y="0"/>
                          <a:pt x="330962" y="8128"/>
                          <a:pt x="330962" y="18098"/>
                        </a:cubicBezTo>
                        <a:lnTo>
                          <a:pt x="330962" y="18098"/>
                        </a:lnTo>
                        <a:cubicBezTo>
                          <a:pt x="330962" y="28067"/>
                          <a:pt x="322834" y="36195"/>
                          <a:pt x="312864" y="36195"/>
                        </a:cubicBezTo>
                        <a:close/>
                      </a:path>
                    </a:pathLst>
                  </a:custGeom>
                  <a:solidFill>
                    <a:srgbClr val="458BAD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8" name="Google Shape;948;p33"/>
                  <p:cNvSpPr/>
                  <p:nvPr/>
                </p:nvSpPr>
                <p:spPr>
                  <a:xfrm>
                    <a:off x="2934017" y="2695448"/>
                    <a:ext cx="541846" cy="1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2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5"/>
                        </a:cubicBezTo>
                        <a:lnTo>
                          <a:pt x="541846" y="6667"/>
                        </a:lnTo>
                        <a:cubicBezTo>
                          <a:pt x="541909" y="9969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9" name="Google Shape;949;p33"/>
                  <p:cNvSpPr/>
                  <p:nvPr/>
                </p:nvSpPr>
                <p:spPr>
                  <a:xfrm>
                    <a:off x="2934017" y="2745232"/>
                    <a:ext cx="541846" cy="1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2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5"/>
                        </a:cubicBezTo>
                        <a:lnTo>
                          <a:pt x="541846" y="6667"/>
                        </a:lnTo>
                        <a:cubicBezTo>
                          <a:pt x="541909" y="9906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0" name="Google Shape;950;p33"/>
                  <p:cNvSpPr/>
                  <p:nvPr/>
                </p:nvSpPr>
                <p:spPr>
                  <a:xfrm>
                    <a:off x="2934017" y="2794952"/>
                    <a:ext cx="541846" cy="12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3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8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5"/>
                        </a:cubicBezTo>
                        <a:lnTo>
                          <a:pt x="541846" y="6668"/>
                        </a:lnTo>
                        <a:cubicBezTo>
                          <a:pt x="541909" y="9906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1" name="Google Shape;951;p33"/>
                  <p:cNvSpPr/>
                  <p:nvPr/>
                </p:nvSpPr>
                <p:spPr>
                  <a:xfrm>
                    <a:off x="2934017" y="2844673"/>
                    <a:ext cx="225743" cy="1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743" h="12572" extrusionOk="0">
                        <a:moveTo>
                          <a:pt x="219837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219837" y="0"/>
                        </a:lnTo>
                        <a:cubicBezTo>
                          <a:pt x="223139" y="0"/>
                          <a:pt x="225743" y="2667"/>
                          <a:pt x="225743" y="5905"/>
                        </a:cubicBezTo>
                        <a:lnTo>
                          <a:pt x="225743" y="6667"/>
                        </a:lnTo>
                        <a:cubicBezTo>
                          <a:pt x="225806" y="9906"/>
                          <a:pt x="223139" y="12573"/>
                          <a:pt x="219837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52" name="Google Shape;952;p33"/>
                <p:cNvGrpSpPr/>
                <p:nvPr/>
              </p:nvGrpSpPr>
              <p:grpSpPr>
                <a:xfrm>
                  <a:off x="2934017" y="2915983"/>
                  <a:ext cx="541846" cy="237489"/>
                  <a:chOff x="2934017" y="2915983"/>
                  <a:chExt cx="541846" cy="237489"/>
                </a:xfrm>
              </p:grpSpPr>
              <p:sp>
                <p:nvSpPr>
                  <p:cNvPr id="953" name="Google Shape;953;p33"/>
                  <p:cNvSpPr/>
                  <p:nvPr/>
                </p:nvSpPr>
                <p:spPr>
                  <a:xfrm>
                    <a:off x="2934080" y="2915983"/>
                    <a:ext cx="330961" cy="36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961" h="36195" extrusionOk="0">
                        <a:moveTo>
                          <a:pt x="312864" y="36195"/>
                        </a:moveTo>
                        <a:lnTo>
                          <a:pt x="18098" y="36195"/>
                        </a:lnTo>
                        <a:cubicBezTo>
                          <a:pt x="8064" y="36195"/>
                          <a:pt x="0" y="28067"/>
                          <a:pt x="0" y="18098"/>
                        </a:cubicBezTo>
                        <a:lnTo>
                          <a:pt x="0" y="18098"/>
                        </a:lnTo>
                        <a:cubicBezTo>
                          <a:pt x="0" y="8065"/>
                          <a:pt x="8128" y="0"/>
                          <a:pt x="18098" y="0"/>
                        </a:cubicBezTo>
                        <a:lnTo>
                          <a:pt x="312864" y="0"/>
                        </a:lnTo>
                        <a:cubicBezTo>
                          <a:pt x="322897" y="0"/>
                          <a:pt x="330962" y="8128"/>
                          <a:pt x="330962" y="18098"/>
                        </a:cubicBezTo>
                        <a:lnTo>
                          <a:pt x="330962" y="18098"/>
                        </a:lnTo>
                        <a:cubicBezTo>
                          <a:pt x="330962" y="28131"/>
                          <a:pt x="322834" y="36195"/>
                          <a:pt x="312864" y="36195"/>
                        </a:cubicBezTo>
                        <a:close/>
                      </a:path>
                    </a:pathLst>
                  </a:custGeom>
                  <a:solidFill>
                    <a:srgbClr val="458BAD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4" name="Google Shape;954;p33"/>
                  <p:cNvSpPr/>
                  <p:nvPr/>
                </p:nvSpPr>
                <p:spPr>
                  <a:xfrm>
                    <a:off x="2934017" y="2991739"/>
                    <a:ext cx="541846" cy="1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2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3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5"/>
                        </a:cubicBezTo>
                        <a:lnTo>
                          <a:pt x="541846" y="6667"/>
                        </a:lnTo>
                        <a:cubicBezTo>
                          <a:pt x="541909" y="9906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5" name="Google Shape;955;p33"/>
                  <p:cNvSpPr/>
                  <p:nvPr/>
                </p:nvSpPr>
                <p:spPr>
                  <a:xfrm>
                    <a:off x="2934017" y="3041459"/>
                    <a:ext cx="541846" cy="12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3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5"/>
                        </a:cubicBezTo>
                        <a:lnTo>
                          <a:pt x="541846" y="6667"/>
                        </a:lnTo>
                        <a:cubicBezTo>
                          <a:pt x="541909" y="9906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6" name="Google Shape;956;p33"/>
                  <p:cNvSpPr/>
                  <p:nvPr/>
                </p:nvSpPr>
                <p:spPr>
                  <a:xfrm>
                    <a:off x="2934017" y="3091179"/>
                    <a:ext cx="541846" cy="12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846" h="12573" extrusionOk="0">
                        <a:moveTo>
                          <a:pt x="535940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8"/>
                        </a:cubicBezTo>
                        <a:lnTo>
                          <a:pt x="0" y="5906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535940" y="0"/>
                        </a:lnTo>
                        <a:cubicBezTo>
                          <a:pt x="539242" y="0"/>
                          <a:pt x="541846" y="2667"/>
                          <a:pt x="541846" y="5906"/>
                        </a:cubicBezTo>
                        <a:lnTo>
                          <a:pt x="541846" y="6668"/>
                        </a:lnTo>
                        <a:cubicBezTo>
                          <a:pt x="541909" y="9906"/>
                          <a:pt x="539242" y="12573"/>
                          <a:pt x="535940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7" name="Google Shape;957;p33"/>
                  <p:cNvSpPr/>
                  <p:nvPr/>
                </p:nvSpPr>
                <p:spPr>
                  <a:xfrm>
                    <a:off x="2934017" y="3140900"/>
                    <a:ext cx="225743" cy="1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743" h="12572" extrusionOk="0">
                        <a:moveTo>
                          <a:pt x="219837" y="12573"/>
                        </a:moveTo>
                        <a:lnTo>
                          <a:pt x="5906" y="12573"/>
                        </a:lnTo>
                        <a:cubicBezTo>
                          <a:pt x="2604" y="12573"/>
                          <a:pt x="0" y="9906"/>
                          <a:pt x="0" y="6667"/>
                        </a:cubicBezTo>
                        <a:lnTo>
                          <a:pt x="0" y="5905"/>
                        </a:lnTo>
                        <a:cubicBezTo>
                          <a:pt x="0" y="2604"/>
                          <a:pt x="2667" y="0"/>
                          <a:pt x="5906" y="0"/>
                        </a:cubicBezTo>
                        <a:lnTo>
                          <a:pt x="219837" y="0"/>
                        </a:lnTo>
                        <a:cubicBezTo>
                          <a:pt x="223139" y="0"/>
                          <a:pt x="225743" y="2667"/>
                          <a:pt x="225743" y="5905"/>
                        </a:cubicBezTo>
                        <a:lnTo>
                          <a:pt x="225743" y="6667"/>
                        </a:lnTo>
                        <a:cubicBezTo>
                          <a:pt x="225806" y="9906"/>
                          <a:pt x="223139" y="12573"/>
                          <a:pt x="219837" y="12573"/>
                        </a:cubicBezTo>
                        <a:close/>
                      </a:path>
                    </a:pathLst>
                  </a:custGeom>
                  <a:solidFill>
                    <a:srgbClr val="222B3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58" name="Google Shape;958;p33"/>
              <p:cNvGrpSpPr/>
              <p:nvPr/>
            </p:nvGrpSpPr>
            <p:grpSpPr>
              <a:xfrm>
                <a:off x="337822" y="939600"/>
                <a:ext cx="1134463" cy="1096592"/>
                <a:chOff x="2533775" y="2171001"/>
                <a:chExt cx="545022" cy="526828"/>
              </a:xfrm>
            </p:grpSpPr>
            <p:sp>
              <p:nvSpPr>
                <p:cNvPr id="959" name="Google Shape;959;p33"/>
                <p:cNvSpPr/>
                <p:nvPr/>
              </p:nvSpPr>
              <p:spPr>
                <a:xfrm>
                  <a:off x="2533775" y="2541623"/>
                  <a:ext cx="161228" cy="15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28" h="156206" extrusionOk="0">
                      <a:moveTo>
                        <a:pt x="148972" y="13426"/>
                      </a:moveTo>
                      <a:cubicBezTo>
                        <a:pt x="139257" y="3202"/>
                        <a:pt x="128589" y="-2386"/>
                        <a:pt x="125033" y="980"/>
                      </a:cubicBezTo>
                      <a:lnTo>
                        <a:pt x="1144" y="118137"/>
                      </a:lnTo>
                      <a:cubicBezTo>
                        <a:pt x="-2412" y="121503"/>
                        <a:pt x="2605" y="132488"/>
                        <a:pt x="12257" y="142775"/>
                      </a:cubicBezTo>
                      <a:cubicBezTo>
                        <a:pt x="21909" y="153062"/>
                        <a:pt x="32640" y="158587"/>
                        <a:pt x="36196" y="155221"/>
                      </a:cubicBezTo>
                      <a:lnTo>
                        <a:pt x="160085" y="38064"/>
                      </a:lnTo>
                      <a:cubicBezTo>
                        <a:pt x="163641" y="34698"/>
                        <a:pt x="158624" y="23649"/>
                        <a:pt x="148972" y="13426"/>
                      </a:cubicBezTo>
                      <a:close/>
                    </a:path>
                  </a:pathLst>
                </a:custGeom>
                <a:solidFill>
                  <a:srgbClr val="D6B59E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2660996" y="2430907"/>
                  <a:ext cx="151418" cy="146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18" h="146069" extrusionOk="0">
                      <a:moveTo>
                        <a:pt x="125193" y="0"/>
                      </a:moveTo>
                      <a:lnTo>
                        <a:pt x="860" y="117602"/>
                      </a:lnTo>
                      <a:cubicBezTo>
                        <a:pt x="-1807" y="120079"/>
                        <a:pt x="1940" y="128333"/>
                        <a:pt x="9179" y="136017"/>
                      </a:cubicBezTo>
                      <a:cubicBezTo>
                        <a:pt x="16418" y="143701"/>
                        <a:pt x="24419" y="147828"/>
                        <a:pt x="27086" y="145351"/>
                      </a:cubicBezTo>
                      <a:lnTo>
                        <a:pt x="151419" y="27749"/>
                      </a:lnTo>
                      <a:lnTo>
                        <a:pt x="125193" y="0"/>
                      </a:ln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3"/>
                <p:cNvSpPr/>
                <p:nvPr/>
              </p:nvSpPr>
              <p:spPr>
                <a:xfrm>
                  <a:off x="2735389" y="2430907"/>
                  <a:ext cx="77089" cy="6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89" h="67119" extrusionOk="0">
                      <a:moveTo>
                        <a:pt x="0" y="48070"/>
                      </a:moveTo>
                      <a:cubicBezTo>
                        <a:pt x="11176" y="55943"/>
                        <a:pt x="23051" y="62166"/>
                        <a:pt x="35433" y="67120"/>
                      </a:cubicBezTo>
                      <a:lnTo>
                        <a:pt x="77089" y="27749"/>
                      </a:lnTo>
                      <a:lnTo>
                        <a:pt x="50864" y="0"/>
                      </a:lnTo>
                      <a:lnTo>
                        <a:pt x="0" y="48070"/>
                      </a:ln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3"/>
                <p:cNvSpPr/>
                <p:nvPr/>
              </p:nvSpPr>
              <p:spPr>
                <a:xfrm>
                  <a:off x="2728785" y="2171001"/>
                  <a:ext cx="350012" cy="350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012" h="350012" extrusionOk="0">
                      <a:moveTo>
                        <a:pt x="350012" y="175006"/>
                      </a:moveTo>
                      <a:cubicBezTo>
                        <a:pt x="350012" y="271659"/>
                        <a:pt x="271659" y="350012"/>
                        <a:pt x="175006" y="350012"/>
                      </a:cubicBezTo>
                      <a:cubicBezTo>
                        <a:pt x="78353" y="350012"/>
                        <a:pt x="0" y="271659"/>
                        <a:pt x="0" y="175006"/>
                      </a:cubicBezTo>
                      <a:cubicBezTo>
                        <a:pt x="0" y="78353"/>
                        <a:pt x="78353" y="0"/>
                        <a:pt x="175006" y="0"/>
                      </a:cubicBezTo>
                      <a:cubicBezTo>
                        <a:pt x="271659" y="0"/>
                        <a:pt x="350012" y="78353"/>
                        <a:pt x="350012" y="175006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3"/>
                <p:cNvSpPr/>
                <p:nvPr/>
              </p:nvSpPr>
              <p:spPr>
                <a:xfrm>
                  <a:off x="2754249" y="2196465"/>
                  <a:ext cx="299085" cy="29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85" h="299085" extrusionOk="0">
                      <a:moveTo>
                        <a:pt x="299085" y="149543"/>
                      </a:moveTo>
                      <a:cubicBezTo>
                        <a:pt x="299085" y="232133"/>
                        <a:pt x="232132" y="299085"/>
                        <a:pt x="149543" y="299085"/>
                      </a:cubicBezTo>
                      <a:cubicBezTo>
                        <a:pt x="66952" y="299085"/>
                        <a:pt x="0" y="232133"/>
                        <a:pt x="0" y="149543"/>
                      </a:cubicBezTo>
                      <a:cubicBezTo>
                        <a:pt x="0" y="66952"/>
                        <a:pt x="66953" y="0"/>
                        <a:pt x="149543" y="0"/>
                      </a:cubicBezTo>
                      <a:cubicBezTo>
                        <a:pt x="232133" y="0"/>
                        <a:pt x="299085" y="66953"/>
                        <a:pt x="299085" y="149543"/>
                      </a:cubicBezTo>
                      <a:close/>
                    </a:path>
                  </a:pathLst>
                </a:custGeom>
                <a:solidFill>
                  <a:srgbClr val="E4EFFF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3"/>
                <p:cNvSpPr/>
                <p:nvPr/>
              </p:nvSpPr>
              <p:spPr>
                <a:xfrm>
                  <a:off x="2810847" y="2215142"/>
                  <a:ext cx="180084" cy="5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84" h="52569" extrusionOk="0">
                      <a:moveTo>
                        <a:pt x="9696" y="52569"/>
                      </a:moveTo>
                      <a:cubicBezTo>
                        <a:pt x="7092" y="52569"/>
                        <a:pt x="4552" y="51553"/>
                        <a:pt x="2647" y="49521"/>
                      </a:cubicBezTo>
                      <a:cubicBezTo>
                        <a:pt x="-1036" y="45648"/>
                        <a:pt x="-845" y="39488"/>
                        <a:pt x="3028" y="35805"/>
                      </a:cubicBezTo>
                      <a:cubicBezTo>
                        <a:pt x="51098" y="-9661"/>
                        <a:pt x="125710" y="-12137"/>
                        <a:pt x="176574" y="30154"/>
                      </a:cubicBezTo>
                      <a:cubicBezTo>
                        <a:pt x="180701" y="33583"/>
                        <a:pt x="181273" y="39742"/>
                        <a:pt x="177844" y="43870"/>
                      </a:cubicBezTo>
                      <a:cubicBezTo>
                        <a:pt x="174415" y="47997"/>
                        <a:pt x="168255" y="48569"/>
                        <a:pt x="164128" y="45140"/>
                      </a:cubicBezTo>
                      <a:cubicBezTo>
                        <a:pt x="120884" y="9135"/>
                        <a:pt x="57384" y="11231"/>
                        <a:pt x="16427" y="49966"/>
                      </a:cubicBezTo>
                      <a:cubicBezTo>
                        <a:pt x="14458" y="51680"/>
                        <a:pt x="12045" y="52569"/>
                        <a:pt x="9696" y="52569"/>
                      </a:cubicBezTo>
                      <a:close/>
                    </a:path>
                  </a:pathLst>
                </a:custGeom>
                <a:solidFill>
                  <a:srgbClr val="D6B59E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3"/>
                <p:cNvSpPr/>
                <p:nvPr/>
              </p:nvSpPr>
              <p:spPr>
                <a:xfrm>
                  <a:off x="2990028" y="2262318"/>
                  <a:ext cx="26008" cy="2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8" h="28888" extrusionOk="0">
                      <a:moveTo>
                        <a:pt x="16316" y="28889"/>
                      </a:moveTo>
                      <a:cubicBezTo>
                        <a:pt x="13077" y="28889"/>
                        <a:pt x="9902" y="27301"/>
                        <a:pt x="8061" y="24317"/>
                      </a:cubicBezTo>
                      <a:cubicBezTo>
                        <a:pt x="6219" y="21396"/>
                        <a:pt x="4187" y="18475"/>
                        <a:pt x="2028" y="15681"/>
                      </a:cubicBezTo>
                      <a:cubicBezTo>
                        <a:pt x="-1274" y="11426"/>
                        <a:pt x="-448" y="5330"/>
                        <a:pt x="3806" y="2028"/>
                      </a:cubicBezTo>
                      <a:cubicBezTo>
                        <a:pt x="8061" y="-1274"/>
                        <a:pt x="14157" y="-448"/>
                        <a:pt x="17459" y="3806"/>
                      </a:cubicBezTo>
                      <a:cubicBezTo>
                        <a:pt x="19999" y="7108"/>
                        <a:pt x="22348" y="10474"/>
                        <a:pt x="24507" y="13903"/>
                      </a:cubicBezTo>
                      <a:cubicBezTo>
                        <a:pt x="27365" y="18475"/>
                        <a:pt x="26031" y="24444"/>
                        <a:pt x="21459" y="27301"/>
                      </a:cubicBezTo>
                      <a:cubicBezTo>
                        <a:pt x="19872" y="28381"/>
                        <a:pt x="18094" y="28889"/>
                        <a:pt x="16316" y="28889"/>
                      </a:cubicBezTo>
                      <a:close/>
                    </a:path>
                  </a:pathLst>
                </a:custGeom>
                <a:solidFill>
                  <a:srgbClr val="D6B59E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2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6" name="Google Shape;966;p33"/>
              <p:cNvSpPr/>
              <p:nvPr/>
            </p:nvSpPr>
            <p:spPr>
              <a:xfrm>
                <a:off x="956939" y="1329116"/>
                <a:ext cx="413587" cy="247280"/>
              </a:xfrm>
              <a:custGeom>
                <a:avLst/>
                <a:gdLst/>
                <a:ahLst/>
                <a:cxnLst/>
                <a:rect l="l" t="t" r="r" b="b"/>
                <a:pathLst>
                  <a:path w="198601" h="118742" extrusionOk="0">
                    <a:moveTo>
                      <a:pt x="0" y="0"/>
                    </a:moveTo>
                    <a:lnTo>
                      <a:pt x="0" y="73660"/>
                    </a:lnTo>
                    <a:cubicBezTo>
                      <a:pt x="0" y="89218"/>
                      <a:pt x="9335" y="103442"/>
                      <a:pt x="23813" y="109284"/>
                    </a:cubicBezTo>
                    <a:cubicBezTo>
                      <a:pt x="69723" y="127762"/>
                      <a:pt x="124206" y="119253"/>
                      <a:pt x="162560" y="82995"/>
                    </a:cubicBezTo>
                    <a:cubicBezTo>
                      <a:pt x="179705" y="66802"/>
                      <a:pt x="191389" y="47054"/>
                      <a:pt x="197739" y="26035"/>
                    </a:cubicBezTo>
                    <a:cubicBezTo>
                      <a:pt x="201613" y="13081"/>
                      <a:pt x="191961" y="64"/>
                      <a:pt x="178435" y="64"/>
                    </a:cubicBez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2003241" y="1407363"/>
                <a:ext cx="447363" cy="534774"/>
              </a:xfrm>
              <a:custGeom>
                <a:avLst/>
                <a:gdLst/>
                <a:ahLst/>
                <a:cxnLst/>
                <a:rect l="l" t="t" r="r" b="b"/>
                <a:pathLst>
                  <a:path w="214820" h="256794" extrusionOk="0">
                    <a:moveTo>
                      <a:pt x="0" y="0"/>
                    </a:moveTo>
                    <a:cubicBezTo>
                      <a:pt x="62357" y="0"/>
                      <a:pt x="107442" y="53911"/>
                      <a:pt x="47371" y="135382"/>
                    </a:cubicBezTo>
                    <a:lnTo>
                      <a:pt x="214820" y="256794"/>
                    </a:lnTo>
                    <a:lnTo>
                      <a:pt x="118935" y="72263"/>
                    </a:lnTo>
                    <a:cubicBezTo>
                      <a:pt x="95885" y="27813"/>
                      <a:pt x="50038" y="0"/>
                      <a:pt x="0" y="0"/>
                    </a:cubicBezTo>
                    <a:close/>
                  </a:path>
                </a:pathLst>
              </a:custGeom>
              <a:solidFill>
                <a:srgbClr val="3B94CA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8" name="Google Shape;968;p33"/>
            <p:cNvSpPr/>
            <p:nvPr/>
          </p:nvSpPr>
          <p:spPr>
            <a:xfrm>
              <a:off x="1513527" y="1085707"/>
              <a:ext cx="217212" cy="256940"/>
            </a:xfrm>
            <a:custGeom>
              <a:avLst/>
              <a:gdLst/>
              <a:ahLst/>
              <a:cxnLst/>
              <a:rect l="l" t="t" r="r" b="b"/>
              <a:pathLst>
                <a:path w="161797" h="191389" extrusionOk="0">
                  <a:moveTo>
                    <a:pt x="159893" y="97885"/>
                  </a:moveTo>
                  <a:cubicBezTo>
                    <a:pt x="100584" y="106013"/>
                    <a:pt x="89789" y="118015"/>
                    <a:pt x="83122" y="189389"/>
                  </a:cubicBezTo>
                  <a:cubicBezTo>
                    <a:pt x="82867" y="192056"/>
                    <a:pt x="78931" y="192056"/>
                    <a:pt x="78676" y="189389"/>
                  </a:cubicBezTo>
                  <a:cubicBezTo>
                    <a:pt x="72009" y="118078"/>
                    <a:pt x="61214" y="106013"/>
                    <a:pt x="1905" y="97885"/>
                  </a:cubicBezTo>
                  <a:cubicBezTo>
                    <a:pt x="-635" y="97504"/>
                    <a:pt x="-635" y="93821"/>
                    <a:pt x="1905" y="93504"/>
                  </a:cubicBezTo>
                  <a:cubicBezTo>
                    <a:pt x="61214" y="85376"/>
                    <a:pt x="72009" y="73374"/>
                    <a:pt x="78676" y="2000"/>
                  </a:cubicBezTo>
                  <a:cubicBezTo>
                    <a:pt x="78931" y="-667"/>
                    <a:pt x="82867" y="-667"/>
                    <a:pt x="83122" y="2000"/>
                  </a:cubicBezTo>
                  <a:cubicBezTo>
                    <a:pt x="89789" y="73311"/>
                    <a:pt x="100584" y="85376"/>
                    <a:pt x="159893" y="93504"/>
                  </a:cubicBezTo>
                  <a:cubicBezTo>
                    <a:pt x="162433" y="93885"/>
                    <a:pt x="162433" y="97568"/>
                    <a:pt x="159893" y="97885"/>
                  </a:cubicBezTo>
                  <a:close/>
                </a:path>
              </a:pathLst>
            </a:custGeom>
            <a:solidFill>
              <a:srgbClr val="D6B59E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767940" y="3839032"/>
              <a:ext cx="217212" cy="256940"/>
            </a:xfrm>
            <a:custGeom>
              <a:avLst/>
              <a:gdLst/>
              <a:ahLst/>
              <a:cxnLst/>
              <a:rect l="l" t="t" r="r" b="b"/>
              <a:pathLst>
                <a:path w="161797" h="191389" extrusionOk="0">
                  <a:moveTo>
                    <a:pt x="159893" y="97885"/>
                  </a:moveTo>
                  <a:cubicBezTo>
                    <a:pt x="100584" y="106013"/>
                    <a:pt x="89789" y="118015"/>
                    <a:pt x="83122" y="189389"/>
                  </a:cubicBezTo>
                  <a:cubicBezTo>
                    <a:pt x="82867" y="192056"/>
                    <a:pt x="78931" y="192056"/>
                    <a:pt x="78676" y="189389"/>
                  </a:cubicBezTo>
                  <a:cubicBezTo>
                    <a:pt x="72009" y="118078"/>
                    <a:pt x="61214" y="106013"/>
                    <a:pt x="1905" y="97885"/>
                  </a:cubicBezTo>
                  <a:cubicBezTo>
                    <a:pt x="-635" y="97504"/>
                    <a:pt x="-635" y="93821"/>
                    <a:pt x="1905" y="93504"/>
                  </a:cubicBezTo>
                  <a:cubicBezTo>
                    <a:pt x="61214" y="85376"/>
                    <a:pt x="72009" y="73374"/>
                    <a:pt x="78676" y="2000"/>
                  </a:cubicBezTo>
                  <a:cubicBezTo>
                    <a:pt x="78931" y="-667"/>
                    <a:pt x="82867" y="-667"/>
                    <a:pt x="83122" y="2000"/>
                  </a:cubicBezTo>
                  <a:cubicBezTo>
                    <a:pt x="89789" y="73311"/>
                    <a:pt x="100584" y="85376"/>
                    <a:pt x="159893" y="93504"/>
                  </a:cubicBezTo>
                  <a:cubicBezTo>
                    <a:pt x="162433" y="93885"/>
                    <a:pt x="162433" y="97568"/>
                    <a:pt x="159893" y="97885"/>
                  </a:cubicBezTo>
                  <a:close/>
                </a:path>
              </a:pathLst>
            </a:custGeom>
            <a:solidFill>
              <a:srgbClr val="D6B59E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5" y="1548362"/>
            <a:ext cx="8324650" cy="2046763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International Students in MSBA  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Conference Style Presentation by Slidesgo">
  <a:themeElements>
    <a:clrScheme name="Simple Light">
      <a:dk1>
        <a:srgbClr val="041E36"/>
      </a:dk1>
      <a:lt1>
        <a:srgbClr val="E5F1F5"/>
      </a:lt1>
      <a:dk2>
        <a:srgbClr val="1C458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1886</Words>
  <Application>Microsoft Macintosh PowerPoint</Application>
  <PresentationFormat>On-screen Show (16:9)</PresentationFormat>
  <Paragraphs>162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Lexend Deca Light</vt:lpstr>
      <vt:lpstr>Calibri</vt:lpstr>
      <vt:lpstr>Inter Tight</vt:lpstr>
      <vt:lpstr>Lexend Deca</vt:lpstr>
      <vt:lpstr>Open Sans</vt:lpstr>
      <vt:lpstr>Geometric Conference Style Presentation by Slidesgo</vt:lpstr>
      <vt:lpstr>Understanding Key Decision Factors to Attract and Retain International Students in CSUEB</vt:lpstr>
      <vt:lpstr>Project Overview and Objectives</vt:lpstr>
      <vt:lpstr>Problem Statement</vt:lpstr>
      <vt:lpstr>Research Questions</vt:lpstr>
      <vt:lpstr>SWOT Analysis  </vt:lpstr>
      <vt:lpstr>Research Instruments (1)</vt:lpstr>
      <vt:lpstr>Research Instruments (2)</vt:lpstr>
      <vt:lpstr>Literature Review</vt:lpstr>
      <vt:lpstr>International Students in MSBA  </vt:lpstr>
      <vt:lpstr>Data – about survey</vt:lpstr>
      <vt:lpstr>Ethical Consideration</vt:lpstr>
      <vt:lpstr>Key Insights</vt:lpstr>
      <vt:lpstr>Survey Participation</vt:lpstr>
      <vt:lpstr>How Students Heard About CSUEB</vt:lpstr>
      <vt:lpstr>Student Perception of CSUEB Reputation</vt:lpstr>
      <vt:lpstr>Factors Influencing Students Decision</vt:lpstr>
      <vt:lpstr>Student Perception on University Support</vt:lpstr>
      <vt:lpstr>Student Awareness</vt:lpstr>
      <vt:lpstr>Understanding Immigration Status</vt:lpstr>
      <vt:lpstr>Extent of Benefit from Alumni Network</vt:lpstr>
      <vt:lpstr>Expectations from Alumni Network</vt:lpstr>
      <vt:lpstr>Insights from the Survey</vt:lpstr>
      <vt:lpstr>Insights from the survey</vt:lpstr>
      <vt:lpstr>Interview &amp; Observation Highlights</vt:lpstr>
      <vt:lpstr>CSUEB Value Proposition</vt:lpstr>
      <vt:lpstr>Limitations</vt:lpstr>
      <vt:lpstr>Recommendations</vt:lpstr>
      <vt:lpstr>What We Have Learned</vt:lpstr>
      <vt:lpstr>Citations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Key Decision Factors to Attract and Retain International Students in CSUEB</dc:title>
  <cp:lastModifiedBy>Shrikirti Vijayendra</cp:lastModifiedBy>
  <cp:revision>3</cp:revision>
  <dcterms:modified xsi:type="dcterms:W3CDTF">2024-10-11T06:15:36Z</dcterms:modified>
</cp:coreProperties>
</file>