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E3EEB2-1949-496E-96FA-8D58A1BB7598}" v="3" dt="2018-12-10T07:16:51.7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nson Vuong" userId="71e5097e1ef2da3c" providerId="Windows Live" clId="Web-{DEE3EEB2-1949-496E-96FA-8D58A1BB7598}"/>
    <pc:docChg chg="addSld delSld modSld sldOrd">
      <pc:chgData name="Winson Vuong" userId="71e5097e1ef2da3c" providerId="Windows Live" clId="Web-{DEE3EEB2-1949-496E-96FA-8D58A1BB7598}" dt="2018-12-10T07:20:44.123" v="1299" actId="1076"/>
      <pc:docMkLst>
        <pc:docMk/>
      </pc:docMkLst>
      <pc:sldChg chg="modSp">
        <pc:chgData name="Winson Vuong" userId="71e5097e1ef2da3c" providerId="Windows Live" clId="Web-{DEE3EEB2-1949-496E-96FA-8D58A1BB7598}" dt="2018-12-10T05:55:48.448" v="718" actId="20577"/>
        <pc:sldMkLst>
          <pc:docMk/>
          <pc:sldMk cId="2979223466" sldId="256"/>
        </pc:sldMkLst>
        <pc:spChg chg="mod">
          <ac:chgData name="Winson Vuong" userId="71e5097e1ef2da3c" providerId="Windows Live" clId="Web-{DEE3EEB2-1949-496E-96FA-8D58A1BB7598}" dt="2018-12-10T04:44:35.783" v="138" actId="1076"/>
          <ac:spMkLst>
            <pc:docMk/>
            <pc:sldMk cId="2979223466" sldId="256"/>
            <ac:spMk id="2" creationId="{00000000-0000-0000-0000-000000000000}"/>
          </ac:spMkLst>
        </pc:spChg>
        <pc:spChg chg="mod">
          <ac:chgData name="Winson Vuong" userId="71e5097e1ef2da3c" providerId="Windows Live" clId="Web-{DEE3EEB2-1949-496E-96FA-8D58A1BB7598}" dt="2018-12-10T05:55:48.448" v="718" actId="20577"/>
          <ac:spMkLst>
            <pc:docMk/>
            <pc:sldMk cId="2979223466" sldId="256"/>
            <ac:spMk id="3" creationId="{00000000-0000-0000-0000-000000000000}"/>
          </ac:spMkLst>
        </pc:spChg>
      </pc:sldChg>
      <pc:sldChg chg="modSp new">
        <pc:chgData name="Winson Vuong" userId="71e5097e1ef2da3c" providerId="Windows Live" clId="Web-{DEE3EEB2-1949-496E-96FA-8D58A1BB7598}" dt="2018-12-10T06:34:05.383" v="1179" actId="20577"/>
        <pc:sldMkLst>
          <pc:docMk/>
          <pc:sldMk cId="1215184411" sldId="257"/>
        </pc:sldMkLst>
        <pc:spChg chg="mod">
          <ac:chgData name="Winson Vuong" userId="71e5097e1ef2da3c" providerId="Windows Live" clId="Web-{DEE3EEB2-1949-496E-96FA-8D58A1BB7598}" dt="2018-12-10T06:34:05.383" v="1179" actId="20577"/>
          <ac:spMkLst>
            <pc:docMk/>
            <pc:sldMk cId="1215184411" sldId="257"/>
            <ac:spMk id="2" creationId="{C3F6747F-5409-4BC2-923A-B55B901FA6ED}"/>
          </ac:spMkLst>
        </pc:spChg>
        <pc:spChg chg="mod">
          <ac:chgData name="Winson Vuong" userId="71e5097e1ef2da3c" providerId="Windows Live" clId="Web-{DEE3EEB2-1949-496E-96FA-8D58A1BB7598}" dt="2018-12-10T05:35:41.524" v="557" actId="1076"/>
          <ac:spMkLst>
            <pc:docMk/>
            <pc:sldMk cId="1215184411" sldId="257"/>
            <ac:spMk id="3" creationId="{23C49C7A-6975-42E5-AB4B-799B07423165}"/>
          </ac:spMkLst>
        </pc:spChg>
      </pc:sldChg>
      <pc:sldChg chg="modSp new">
        <pc:chgData name="Winson Vuong" userId="71e5097e1ef2da3c" providerId="Windows Live" clId="Web-{DEE3EEB2-1949-496E-96FA-8D58A1BB7598}" dt="2018-12-10T05:57:22.245" v="783" actId="1076"/>
        <pc:sldMkLst>
          <pc:docMk/>
          <pc:sldMk cId="4169547568" sldId="258"/>
        </pc:sldMkLst>
        <pc:spChg chg="mod">
          <ac:chgData name="Winson Vuong" userId="71e5097e1ef2da3c" providerId="Windows Live" clId="Web-{DEE3EEB2-1949-496E-96FA-8D58A1BB7598}" dt="2018-12-10T05:43:53.915" v="575" actId="20577"/>
          <ac:spMkLst>
            <pc:docMk/>
            <pc:sldMk cId="4169547568" sldId="258"/>
            <ac:spMk id="2" creationId="{08AB74FA-1FE0-4D4D-BA93-C7CF9998E2A9}"/>
          </ac:spMkLst>
        </pc:spChg>
        <pc:spChg chg="mod">
          <ac:chgData name="Winson Vuong" userId="71e5097e1ef2da3c" providerId="Windows Live" clId="Web-{DEE3EEB2-1949-496E-96FA-8D58A1BB7598}" dt="2018-12-10T05:57:22.245" v="783" actId="1076"/>
          <ac:spMkLst>
            <pc:docMk/>
            <pc:sldMk cId="4169547568" sldId="258"/>
            <ac:spMk id="3" creationId="{992ACFCC-407B-413F-857F-85CB235AA1F3}"/>
          </ac:spMkLst>
        </pc:spChg>
      </pc:sldChg>
      <pc:sldChg chg="modSp new">
        <pc:chgData name="Winson Vuong" userId="71e5097e1ef2da3c" providerId="Windows Live" clId="Web-{DEE3EEB2-1949-496E-96FA-8D58A1BB7598}" dt="2018-12-10T06:22:19.846" v="1066" actId="20577"/>
        <pc:sldMkLst>
          <pc:docMk/>
          <pc:sldMk cId="2973190041" sldId="259"/>
        </pc:sldMkLst>
        <pc:spChg chg="mod">
          <ac:chgData name="Winson Vuong" userId="71e5097e1ef2da3c" providerId="Windows Live" clId="Web-{DEE3EEB2-1949-496E-96FA-8D58A1BB7598}" dt="2018-12-10T06:09:46.910" v="804" actId="20577"/>
          <ac:spMkLst>
            <pc:docMk/>
            <pc:sldMk cId="2973190041" sldId="259"/>
            <ac:spMk id="2" creationId="{59DC7E88-7503-422C-AA77-610E1A17B49B}"/>
          </ac:spMkLst>
        </pc:spChg>
        <pc:spChg chg="mod">
          <ac:chgData name="Winson Vuong" userId="71e5097e1ef2da3c" providerId="Windows Live" clId="Web-{DEE3EEB2-1949-496E-96FA-8D58A1BB7598}" dt="2018-12-10T06:22:19.846" v="1066" actId="20577"/>
          <ac:spMkLst>
            <pc:docMk/>
            <pc:sldMk cId="2973190041" sldId="259"/>
            <ac:spMk id="3" creationId="{7A15889E-C397-4D00-9B2B-BD32728366B9}"/>
          </ac:spMkLst>
        </pc:spChg>
      </pc:sldChg>
      <pc:sldChg chg="addSp delSp modSp new mod ord setBg">
        <pc:chgData name="Winson Vuong" userId="71e5097e1ef2da3c" providerId="Windows Live" clId="Web-{DEE3EEB2-1949-496E-96FA-8D58A1BB7598}" dt="2018-12-10T06:23:34.242" v="1079"/>
        <pc:sldMkLst>
          <pc:docMk/>
          <pc:sldMk cId="4212506811" sldId="260"/>
        </pc:sldMkLst>
        <pc:spChg chg="del mod">
          <ac:chgData name="Winson Vuong" userId="71e5097e1ef2da3c" providerId="Windows Live" clId="Web-{DEE3EEB2-1949-496E-96FA-8D58A1BB7598}" dt="2018-12-10T06:23:34.242" v="1079"/>
          <ac:spMkLst>
            <pc:docMk/>
            <pc:sldMk cId="4212506811" sldId="260"/>
            <ac:spMk id="2" creationId="{A406DF6F-274B-47C8-8D75-AA6C0256F1CE}"/>
          </ac:spMkLst>
        </pc:spChg>
        <pc:spChg chg="del">
          <ac:chgData name="Winson Vuong" userId="71e5097e1ef2da3c" providerId="Windows Live" clId="Web-{DEE3EEB2-1949-496E-96FA-8D58A1BB7598}" dt="2018-12-10T06:23:11.242" v="1072"/>
          <ac:spMkLst>
            <pc:docMk/>
            <pc:sldMk cId="4212506811" sldId="260"/>
            <ac:spMk id="3" creationId="{D58E79A0-980F-4833-BCE5-A71F77E48614}"/>
          </ac:spMkLst>
        </pc:spChg>
        <pc:spChg chg="add">
          <ac:chgData name="Winson Vuong" userId="71e5097e1ef2da3c" providerId="Windows Live" clId="Web-{DEE3EEB2-1949-496E-96FA-8D58A1BB7598}" dt="2018-12-10T06:23:34.242" v="1079"/>
          <ac:spMkLst>
            <pc:docMk/>
            <pc:sldMk cId="4212506811" sldId="260"/>
            <ac:spMk id="9" creationId="{65F32515-9322-44A5-8C72-4C7BFB461869}"/>
          </ac:spMkLst>
        </pc:spChg>
        <pc:spChg chg="add">
          <ac:chgData name="Winson Vuong" userId="71e5097e1ef2da3c" providerId="Windows Live" clId="Web-{DEE3EEB2-1949-496E-96FA-8D58A1BB7598}" dt="2018-12-10T06:23:34.242" v="1079"/>
          <ac:spMkLst>
            <pc:docMk/>
            <pc:sldMk cId="4212506811" sldId="260"/>
            <ac:spMk id="11" creationId="{A617F13B-5021-454F-90E5-3AB2383BFD34}"/>
          </ac:spMkLst>
        </pc:spChg>
        <pc:picChg chg="add mod ord">
          <ac:chgData name="Winson Vuong" userId="71e5097e1ef2da3c" providerId="Windows Live" clId="Web-{DEE3EEB2-1949-496E-96FA-8D58A1BB7598}" dt="2018-12-10T06:23:34.242" v="1079"/>
          <ac:picMkLst>
            <pc:docMk/>
            <pc:sldMk cId="4212506811" sldId="260"/>
            <ac:picMk id="4" creationId="{D1E11CA9-B92C-487C-9F2E-EEECABC8839C}"/>
          </ac:picMkLst>
        </pc:picChg>
      </pc:sldChg>
      <pc:sldChg chg="addSp delSp modSp new">
        <pc:chgData name="Winson Vuong" userId="71e5097e1ef2da3c" providerId="Windows Live" clId="Web-{DEE3EEB2-1949-496E-96FA-8D58A1BB7598}" dt="2018-12-10T06:26:37.861" v="1102" actId="1076"/>
        <pc:sldMkLst>
          <pc:docMk/>
          <pc:sldMk cId="1546220420" sldId="261"/>
        </pc:sldMkLst>
        <pc:spChg chg="mod">
          <ac:chgData name="Winson Vuong" userId="71e5097e1ef2da3c" providerId="Windows Live" clId="Web-{DEE3EEB2-1949-496E-96FA-8D58A1BB7598}" dt="2018-12-10T06:26:31.814" v="1098" actId="20577"/>
          <ac:spMkLst>
            <pc:docMk/>
            <pc:sldMk cId="1546220420" sldId="261"/>
            <ac:spMk id="2" creationId="{74ED7F59-B518-4EAF-9F5D-BC9F004FE1FE}"/>
          </ac:spMkLst>
        </pc:spChg>
        <pc:spChg chg="del mod">
          <ac:chgData name="Winson Vuong" userId="71e5097e1ef2da3c" providerId="Windows Live" clId="Web-{DEE3EEB2-1949-496E-96FA-8D58A1BB7598}" dt="2018-12-10T06:25:45.686" v="1088"/>
          <ac:spMkLst>
            <pc:docMk/>
            <pc:sldMk cId="1546220420" sldId="261"/>
            <ac:spMk id="3" creationId="{81DD69EE-8F10-4EA0-94CB-AA6DEF14511B}"/>
          </ac:spMkLst>
        </pc:spChg>
        <pc:picChg chg="add mod ord">
          <ac:chgData name="Winson Vuong" userId="71e5097e1ef2da3c" providerId="Windows Live" clId="Web-{DEE3EEB2-1949-496E-96FA-8D58A1BB7598}" dt="2018-12-10T06:26:37.861" v="1102" actId="1076"/>
          <ac:picMkLst>
            <pc:docMk/>
            <pc:sldMk cId="1546220420" sldId="261"/>
            <ac:picMk id="4" creationId="{62F1F310-90D1-4211-B2EB-07A7B522C7DF}"/>
          </ac:picMkLst>
        </pc:picChg>
      </pc:sldChg>
      <pc:sldChg chg="addSp delSp modSp new mod modClrScheme chgLayout">
        <pc:chgData name="Winson Vuong" userId="71e5097e1ef2da3c" providerId="Windows Live" clId="Web-{DEE3EEB2-1949-496E-96FA-8D58A1BB7598}" dt="2018-12-10T06:56:37.542" v="1189"/>
        <pc:sldMkLst>
          <pc:docMk/>
          <pc:sldMk cId="2703244419" sldId="262"/>
        </pc:sldMkLst>
        <pc:spChg chg="mod ord">
          <ac:chgData name="Winson Vuong" userId="71e5097e1ef2da3c" providerId="Windows Live" clId="Web-{DEE3EEB2-1949-496E-96FA-8D58A1BB7598}" dt="2018-12-10T06:31:54.005" v="1115" actId="20577"/>
          <ac:spMkLst>
            <pc:docMk/>
            <pc:sldMk cId="2703244419" sldId="262"/>
            <ac:spMk id="2" creationId="{1DD0BA3F-E1C9-4457-9E41-06CA3B3D2B7F}"/>
          </ac:spMkLst>
        </pc:spChg>
        <pc:spChg chg="del mod ord">
          <ac:chgData name="Winson Vuong" userId="71e5097e1ef2da3c" providerId="Windows Live" clId="Web-{DEE3EEB2-1949-496E-96FA-8D58A1BB7598}" dt="2018-12-10T06:55:26.810" v="1182"/>
          <ac:spMkLst>
            <pc:docMk/>
            <pc:sldMk cId="2703244419" sldId="262"/>
            <ac:spMk id="3" creationId="{9BB6B53A-C344-40F9-86E9-B3557179EA7A}"/>
          </ac:spMkLst>
        </pc:spChg>
        <pc:spChg chg="add mod ord">
          <ac:chgData name="Winson Vuong" userId="71e5097e1ef2da3c" providerId="Windows Live" clId="Web-{DEE3EEB2-1949-496E-96FA-8D58A1BB7598}" dt="2018-12-10T06:32:43.552" v="1166" actId="1076"/>
          <ac:spMkLst>
            <pc:docMk/>
            <pc:sldMk cId="2703244419" sldId="262"/>
            <ac:spMk id="4" creationId="{DE49198F-801D-4B8D-A8A3-28558694672F}"/>
          </ac:spMkLst>
        </pc:spChg>
        <pc:picChg chg="add mod ord modCrop">
          <ac:chgData name="Winson Vuong" userId="71e5097e1ef2da3c" providerId="Windows Live" clId="Web-{DEE3EEB2-1949-496E-96FA-8D58A1BB7598}" dt="2018-12-10T06:56:37.542" v="1189"/>
          <ac:picMkLst>
            <pc:docMk/>
            <pc:sldMk cId="2703244419" sldId="262"/>
            <ac:picMk id="5" creationId="{58F0AFE4-B639-41C0-AC30-CDCEB6826F07}"/>
          </ac:picMkLst>
        </pc:picChg>
      </pc:sldChg>
      <pc:sldChg chg="addSp delSp modSp new mod modClrScheme chgLayout">
        <pc:chgData name="Winson Vuong" userId="71e5097e1ef2da3c" providerId="Windows Live" clId="Web-{DEE3EEB2-1949-496E-96FA-8D58A1BB7598}" dt="2018-12-10T07:06:22.296" v="1237" actId="20577"/>
        <pc:sldMkLst>
          <pc:docMk/>
          <pc:sldMk cId="438374858" sldId="263"/>
        </pc:sldMkLst>
        <pc:spChg chg="del">
          <ac:chgData name="Winson Vuong" userId="71e5097e1ef2da3c" providerId="Windows Live" clId="Web-{DEE3EEB2-1949-496E-96FA-8D58A1BB7598}" dt="2018-12-10T06:57:00.370" v="1191"/>
          <ac:spMkLst>
            <pc:docMk/>
            <pc:sldMk cId="438374858" sldId="263"/>
            <ac:spMk id="2" creationId="{4E5F8C1B-66FE-4738-85B9-98AFA1C1E259}"/>
          </ac:spMkLst>
        </pc:spChg>
        <pc:spChg chg="del">
          <ac:chgData name="Winson Vuong" userId="71e5097e1ef2da3c" providerId="Windows Live" clId="Web-{DEE3EEB2-1949-496E-96FA-8D58A1BB7598}" dt="2018-12-10T06:57:00.370" v="1191"/>
          <ac:spMkLst>
            <pc:docMk/>
            <pc:sldMk cId="438374858" sldId="263"/>
            <ac:spMk id="3" creationId="{5DC68795-9ED7-4EA3-9437-F29D21CE80CB}"/>
          </ac:spMkLst>
        </pc:spChg>
        <pc:spChg chg="add mod ord">
          <ac:chgData name="Winson Vuong" userId="71e5097e1ef2da3c" providerId="Windows Live" clId="Web-{DEE3EEB2-1949-496E-96FA-8D58A1BB7598}" dt="2018-12-10T07:06:22.296" v="1237" actId="20577"/>
          <ac:spMkLst>
            <pc:docMk/>
            <pc:sldMk cId="438374858" sldId="263"/>
            <ac:spMk id="4" creationId="{31B021FF-9415-4AB6-93AB-73DC9FDAED0F}"/>
          </ac:spMkLst>
        </pc:spChg>
        <pc:spChg chg="add del mod ord">
          <ac:chgData name="Winson Vuong" userId="71e5097e1ef2da3c" providerId="Windows Live" clId="Web-{DEE3EEB2-1949-496E-96FA-8D58A1BB7598}" dt="2018-12-10T06:58:20.748" v="1208"/>
          <ac:spMkLst>
            <pc:docMk/>
            <pc:sldMk cId="438374858" sldId="263"/>
            <ac:spMk id="5" creationId="{43A7172F-D70B-4081-9EA1-2E0500C51E89}"/>
          </ac:spMkLst>
        </pc:spChg>
        <pc:spChg chg="add del mod ord">
          <ac:chgData name="Winson Vuong" userId="71e5097e1ef2da3c" providerId="Windows Live" clId="Web-{DEE3EEB2-1949-496E-96FA-8D58A1BB7598}" dt="2018-12-10T06:58:09.279" v="1196"/>
          <ac:spMkLst>
            <pc:docMk/>
            <pc:sldMk cId="438374858" sldId="263"/>
            <ac:spMk id="8" creationId="{B53F181F-D368-4A5C-9C2E-27C1DBF23CC7}"/>
          </ac:spMkLst>
        </pc:spChg>
        <pc:picChg chg="add del mod ord">
          <ac:chgData name="Winson Vuong" userId="71e5097e1ef2da3c" providerId="Windows Live" clId="Web-{DEE3EEB2-1949-496E-96FA-8D58A1BB7598}" dt="2018-12-10T06:57:53.511" v="1194"/>
          <ac:picMkLst>
            <pc:docMk/>
            <pc:sldMk cId="438374858" sldId="263"/>
            <ac:picMk id="6" creationId="{AA38F9E8-F1F9-4750-B35E-B8D0CF610380}"/>
          </ac:picMkLst>
        </pc:picChg>
        <pc:picChg chg="add mod ord">
          <ac:chgData name="Winson Vuong" userId="71e5097e1ef2da3c" providerId="Windows Live" clId="Web-{DEE3EEB2-1949-496E-96FA-8D58A1BB7598}" dt="2018-12-10T06:58:20.748" v="1208"/>
          <ac:picMkLst>
            <pc:docMk/>
            <pc:sldMk cId="438374858" sldId="263"/>
            <ac:picMk id="9" creationId="{F8720C46-5A8C-4405-9A4B-696194D2C07F}"/>
          </ac:picMkLst>
        </pc:picChg>
      </pc:sldChg>
      <pc:sldChg chg="addSp delSp modSp new">
        <pc:chgData name="Winson Vuong" userId="71e5097e1ef2da3c" providerId="Windows Live" clId="Web-{DEE3EEB2-1949-496E-96FA-8D58A1BB7598}" dt="2018-12-10T06:59:31.123" v="1212"/>
        <pc:sldMkLst>
          <pc:docMk/>
          <pc:sldMk cId="3396079291" sldId="264"/>
        </pc:sldMkLst>
        <pc:spChg chg="del">
          <ac:chgData name="Winson Vuong" userId="71e5097e1ef2da3c" providerId="Windows Live" clId="Web-{DEE3EEB2-1949-496E-96FA-8D58A1BB7598}" dt="2018-12-10T06:58:50.217" v="1210"/>
          <ac:spMkLst>
            <pc:docMk/>
            <pc:sldMk cId="3396079291" sldId="264"/>
            <ac:spMk id="2" creationId="{D11D6B96-7B5C-4967-B064-23BBCACBAFDE}"/>
          </ac:spMkLst>
        </pc:spChg>
        <pc:spChg chg="del mod">
          <ac:chgData name="Winson Vuong" userId="71e5097e1ef2da3c" providerId="Windows Live" clId="Web-{DEE3EEB2-1949-496E-96FA-8D58A1BB7598}" dt="2018-12-10T06:59:31.123" v="1212"/>
          <ac:spMkLst>
            <pc:docMk/>
            <pc:sldMk cId="3396079291" sldId="264"/>
            <ac:spMk id="3" creationId="{E36AB3EB-FE5F-48C1-B022-AF8668A5E5C2}"/>
          </ac:spMkLst>
        </pc:spChg>
        <pc:picChg chg="add mod ord">
          <ac:chgData name="Winson Vuong" userId="71e5097e1ef2da3c" providerId="Windows Live" clId="Web-{DEE3EEB2-1949-496E-96FA-8D58A1BB7598}" dt="2018-12-10T06:59:31.123" v="1212"/>
          <ac:picMkLst>
            <pc:docMk/>
            <pc:sldMk cId="3396079291" sldId="264"/>
            <ac:picMk id="4" creationId="{AE1FA406-A4CF-4265-99E4-8792AD814649}"/>
          </ac:picMkLst>
        </pc:picChg>
      </pc:sldChg>
      <pc:sldChg chg="addSp delSp modSp new">
        <pc:chgData name="Winson Vuong" userId="71e5097e1ef2da3c" providerId="Windows Live" clId="Web-{DEE3EEB2-1949-496E-96FA-8D58A1BB7598}" dt="2018-12-10T07:00:25.858" v="1220" actId="1076"/>
        <pc:sldMkLst>
          <pc:docMk/>
          <pc:sldMk cId="1149122732" sldId="265"/>
        </pc:sldMkLst>
        <pc:picChg chg="add del mod">
          <ac:chgData name="Winson Vuong" userId="71e5097e1ef2da3c" providerId="Windows Live" clId="Web-{DEE3EEB2-1949-496E-96FA-8D58A1BB7598}" dt="2018-12-10T07:00:15.530" v="1217"/>
          <ac:picMkLst>
            <pc:docMk/>
            <pc:sldMk cId="1149122732" sldId="265"/>
            <ac:picMk id="2" creationId="{BF9BCD93-9437-4895-831A-E43B4730B1DC}"/>
          </ac:picMkLst>
        </pc:picChg>
        <pc:picChg chg="add mod">
          <ac:chgData name="Winson Vuong" userId="71e5097e1ef2da3c" providerId="Windows Live" clId="Web-{DEE3EEB2-1949-496E-96FA-8D58A1BB7598}" dt="2018-12-10T07:00:25.858" v="1220" actId="1076"/>
          <ac:picMkLst>
            <pc:docMk/>
            <pc:sldMk cId="1149122732" sldId="265"/>
            <ac:picMk id="4" creationId="{916ABE64-B5C7-48D4-AC39-BE9F11189187}"/>
          </ac:picMkLst>
        </pc:picChg>
      </pc:sldChg>
      <pc:sldChg chg="new del">
        <pc:chgData name="Winson Vuong" userId="71e5097e1ef2da3c" providerId="Windows Live" clId="Web-{DEE3EEB2-1949-496E-96FA-8D58A1BB7598}" dt="2018-12-10T06:59:54.217" v="1214"/>
        <pc:sldMkLst>
          <pc:docMk/>
          <pc:sldMk cId="1955972585" sldId="265"/>
        </pc:sldMkLst>
      </pc:sldChg>
      <pc:sldChg chg="addSp modSp new">
        <pc:chgData name="Winson Vuong" userId="71e5097e1ef2da3c" providerId="Windows Live" clId="Web-{DEE3EEB2-1949-496E-96FA-8D58A1BB7598}" dt="2018-12-10T07:01:07.264" v="1224" actId="14100"/>
        <pc:sldMkLst>
          <pc:docMk/>
          <pc:sldMk cId="3362143430" sldId="266"/>
        </pc:sldMkLst>
        <pc:picChg chg="add mod">
          <ac:chgData name="Winson Vuong" userId="71e5097e1ef2da3c" providerId="Windows Live" clId="Web-{DEE3EEB2-1949-496E-96FA-8D58A1BB7598}" dt="2018-12-10T07:01:07.264" v="1224" actId="14100"/>
          <ac:picMkLst>
            <pc:docMk/>
            <pc:sldMk cId="3362143430" sldId="266"/>
            <ac:picMk id="2" creationId="{A6BC2722-71B5-4D45-A075-EE705FC6D58B}"/>
          </ac:picMkLst>
        </pc:picChg>
      </pc:sldChg>
      <pc:sldChg chg="addSp modSp new">
        <pc:chgData name="Winson Vuong" userId="71e5097e1ef2da3c" providerId="Windows Live" clId="Web-{DEE3EEB2-1949-496E-96FA-8D58A1BB7598}" dt="2018-12-10T07:02:21.936" v="1228" actId="1076"/>
        <pc:sldMkLst>
          <pc:docMk/>
          <pc:sldMk cId="3384369753" sldId="267"/>
        </pc:sldMkLst>
        <pc:picChg chg="add mod">
          <ac:chgData name="Winson Vuong" userId="71e5097e1ef2da3c" providerId="Windows Live" clId="Web-{DEE3EEB2-1949-496E-96FA-8D58A1BB7598}" dt="2018-12-10T07:02:21.936" v="1228" actId="1076"/>
          <ac:picMkLst>
            <pc:docMk/>
            <pc:sldMk cId="3384369753" sldId="267"/>
            <ac:picMk id="2" creationId="{C7058BCE-F026-4A9C-B748-897D7D3842D4}"/>
          </ac:picMkLst>
        </pc:picChg>
      </pc:sldChg>
      <pc:sldChg chg="addSp modSp new">
        <pc:chgData name="Winson Vuong" userId="71e5097e1ef2da3c" providerId="Windows Live" clId="Web-{DEE3EEB2-1949-496E-96FA-8D58A1BB7598}" dt="2018-12-10T07:14:07.662" v="1242" actId="14100"/>
        <pc:sldMkLst>
          <pc:docMk/>
          <pc:sldMk cId="3054238045" sldId="268"/>
        </pc:sldMkLst>
        <pc:picChg chg="add mod">
          <ac:chgData name="Winson Vuong" userId="71e5097e1ef2da3c" providerId="Windows Live" clId="Web-{DEE3EEB2-1949-496E-96FA-8D58A1BB7598}" dt="2018-12-10T07:14:07.662" v="1242" actId="14100"/>
          <ac:picMkLst>
            <pc:docMk/>
            <pc:sldMk cId="3054238045" sldId="268"/>
            <ac:picMk id="2" creationId="{1444B40A-6FBD-4553-B541-A64C9926624F}"/>
          </ac:picMkLst>
        </pc:picChg>
      </pc:sldChg>
      <pc:sldChg chg="addSp delSp modSp new">
        <pc:chgData name="Winson Vuong" userId="71e5097e1ef2da3c" providerId="Windows Live" clId="Web-{DEE3EEB2-1949-496E-96FA-8D58A1BB7598}" dt="2018-12-10T07:15:42.197" v="1248" actId="1076"/>
        <pc:sldMkLst>
          <pc:docMk/>
          <pc:sldMk cId="943940636" sldId="269"/>
        </pc:sldMkLst>
        <pc:picChg chg="add del mod">
          <ac:chgData name="Winson Vuong" userId="71e5097e1ef2da3c" providerId="Windows Live" clId="Web-{DEE3EEB2-1949-496E-96FA-8D58A1BB7598}" dt="2018-12-10T07:15:02.990" v="1245"/>
          <ac:picMkLst>
            <pc:docMk/>
            <pc:sldMk cId="943940636" sldId="269"/>
            <ac:picMk id="2" creationId="{18058430-30CA-490B-A018-16D1B9F65E90}"/>
          </ac:picMkLst>
        </pc:picChg>
        <pc:picChg chg="add mod">
          <ac:chgData name="Winson Vuong" userId="71e5097e1ef2da3c" providerId="Windows Live" clId="Web-{DEE3EEB2-1949-496E-96FA-8D58A1BB7598}" dt="2018-12-10T07:15:42.197" v="1248" actId="1076"/>
          <ac:picMkLst>
            <pc:docMk/>
            <pc:sldMk cId="943940636" sldId="269"/>
            <ac:picMk id="4" creationId="{2591FFBC-B859-452C-8CF6-AFAC8FF656B9}"/>
          </ac:picMkLst>
        </pc:picChg>
      </pc:sldChg>
      <pc:sldChg chg="addSp delSp modSp new">
        <pc:chgData name="Winson Vuong" userId="71e5097e1ef2da3c" providerId="Windows Live" clId="Web-{DEE3EEB2-1949-496E-96FA-8D58A1BB7598}" dt="2018-12-10T07:17:10.682" v="1257" actId="1076"/>
        <pc:sldMkLst>
          <pc:docMk/>
          <pc:sldMk cId="1883547640" sldId="270"/>
        </pc:sldMkLst>
        <pc:picChg chg="add del mod">
          <ac:chgData name="Winson Vuong" userId="71e5097e1ef2da3c" providerId="Windows Live" clId="Web-{DEE3EEB2-1949-496E-96FA-8D58A1BB7598}" dt="2018-12-10T07:16:58.010" v="1254"/>
          <ac:picMkLst>
            <pc:docMk/>
            <pc:sldMk cId="1883547640" sldId="270"/>
            <ac:picMk id="2" creationId="{E0F112E4-195B-472A-B912-365CA3933B42}"/>
          </ac:picMkLst>
        </pc:picChg>
        <pc:picChg chg="add mod">
          <ac:chgData name="Winson Vuong" userId="71e5097e1ef2da3c" providerId="Windows Live" clId="Web-{DEE3EEB2-1949-496E-96FA-8D58A1BB7598}" dt="2018-12-10T07:17:10.682" v="1257" actId="1076"/>
          <ac:picMkLst>
            <pc:docMk/>
            <pc:sldMk cId="1883547640" sldId="270"/>
            <ac:picMk id="4" creationId="{6A3185CB-B054-4D83-BFCE-9073728ED2F3}"/>
          </ac:picMkLst>
        </pc:picChg>
      </pc:sldChg>
      <pc:sldChg chg="addSp modSp new">
        <pc:chgData name="Winson Vuong" userId="71e5097e1ef2da3c" providerId="Windows Live" clId="Web-{DEE3EEB2-1949-496E-96FA-8D58A1BB7598}" dt="2018-12-10T07:19:10.135" v="1262" actId="1076"/>
        <pc:sldMkLst>
          <pc:docMk/>
          <pc:sldMk cId="529682859" sldId="271"/>
        </pc:sldMkLst>
        <pc:picChg chg="add mod">
          <ac:chgData name="Winson Vuong" userId="71e5097e1ef2da3c" providerId="Windows Live" clId="Web-{DEE3EEB2-1949-496E-96FA-8D58A1BB7598}" dt="2018-12-10T07:19:10.135" v="1262" actId="1076"/>
          <ac:picMkLst>
            <pc:docMk/>
            <pc:sldMk cId="529682859" sldId="271"/>
            <ac:picMk id="2" creationId="{CC80C8F8-EC02-43FD-8FD6-2F0AAD8AEBE6}"/>
          </ac:picMkLst>
        </pc:picChg>
      </pc:sldChg>
      <pc:sldChg chg="addSp modSp new">
        <pc:chgData name="Winson Vuong" userId="71e5097e1ef2da3c" providerId="Windows Live" clId="Web-{DEE3EEB2-1949-496E-96FA-8D58A1BB7598}" dt="2018-12-10T07:19:36.073" v="1266" actId="14100"/>
        <pc:sldMkLst>
          <pc:docMk/>
          <pc:sldMk cId="3068966927" sldId="272"/>
        </pc:sldMkLst>
        <pc:picChg chg="add mod">
          <ac:chgData name="Winson Vuong" userId="71e5097e1ef2da3c" providerId="Windows Live" clId="Web-{DEE3EEB2-1949-496E-96FA-8D58A1BB7598}" dt="2018-12-10T07:19:36.073" v="1266" actId="14100"/>
          <ac:picMkLst>
            <pc:docMk/>
            <pc:sldMk cId="3068966927" sldId="272"/>
            <ac:picMk id="2" creationId="{F7387282-FA38-4412-BFB1-DF47B27779E6}"/>
          </ac:picMkLst>
        </pc:picChg>
      </pc:sldChg>
      <pc:sldChg chg="addSp modSp new">
        <pc:chgData name="Winson Vuong" userId="71e5097e1ef2da3c" providerId="Windows Live" clId="Web-{DEE3EEB2-1949-496E-96FA-8D58A1BB7598}" dt="2018-12-10T07:20:05.292" v="1270" actId="1076"/>
        <pc:sldMkLst>
          <pc:docMk/>
          <pc:sldMk cId="3852781538" sldId="273"/>
        </pc:sldMkLst>
        <pc:picChg chg="add mod">
          <ac:chgData name="Winson Vuong" userId="71e5097e1ef2da3c" providerId="Windows Live" clId="Web-{DEE3EEB2-1949-496E-96FA-8D58A1BB7598}" dt="2018-12-10T07:20:05.292" v="1270" actId="1076"/>
          <ac:picMkLst>
            <pc:docMk/>
            <pc:sldMk cId="3852781538" sldId="273"/>
            <ac:picMk id="2" creationId="{BEB845CD-B66B-4A73-89E4-E44940B3A12A}"/>
          </ac:picMkLst>
        </pc:picChg>
      </pc:sldChg>
      <pc:sldChg chg="modSp new">
        <pc:chgData name="Winson Vuong" userId="71e5097e1ef2da3c" providerId="Windows Live" clId="Web-{DEE3EEB2-1949-496E-96FA-8D58A1BB7598}" dt="2018-12-10T07:20:44.123" v="1299" actId="1076"/>
        <pc:sldMkLst>
          <pc:docMk/>
          <pc:sldMk cId="2648473281" sldId="274"/>
        </pc:sldMkLst>
        <pc:spChg chg="mod">
          <ac:chgData name="Winson Vuong" userId="71e5097e1ef2da3c" providerId="Windows Live" clId="Web-{DEE3EEB2-1949-496E-96FA-8D58A1BB7598}" dt="2018-12-10T07:20:44.123" v="1299" actId="1076"/>
          <ac:spMkLst>
            <pc:docMk/>
            <pc:sldMk cId="2648473281" sldId="274"/>
            <ac:spMk id="2" creationId="{BB2EAD9D-4639-4836-BA8F-A6DFE949560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854015"/>
            <a:ext cx="8676222" cy="1316967"/>
          </a:xfrm>
        </p:spPr>
        <p:txBody>
          <a:bodyPr/>
          <a:lstStyle/>
          <a:p>
            <a:r>
              <a:rPr lang="en-US" dirty="0" err="1"/>
              <a:t>ATTesa</a:t>
            </a:r>
            <a:r>
              <a:rPr lang="en-US" dirty="0"/>
              <a:t> 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By: </a:t>
            </a:r>
          </a:p>
          <a:p>
            <a:r>
              <a:rPr lang="en-US" dirty="0"/>
              <a:t>Anthony </a:t>
            </a:r>
            <a:r>
              <a:rPr lang="en-US"/>
              <a:t>Paccito [PCTN0007]</a:t>
            </a:r>
          </a:p>
          <a:p>
            <a:r>
              <a:rPr lang="en-US" dirty="0"/>
              <a:t>Dariusz </a:t>
            </a:r>
            <a:r>
              <a:rPr lang="en-US"/>
              <a:t>Kulpinski [N01164025]</a:t>
            </a:r>
          </a:p>
          <a:p>
            <a:r>
              <a:rPr lang="en-US" dirty="0"/>
              <a:t>Winson </a:t>
            </a:r>
            <a:r>
              <a:rPr lang="en-US"/>
              <a:t>Vuong [N01104944]</a:t>
            </a:r>
          </a:p>
        </p:txBody>
      </p:sp>
    </p:spTree>
    <p:extLst>
      <p:ext uri="{BB962C8B-B14F-4D97-AF65-F5344CB8AC3E}">
        <p14:creationId xmlns:p14="http://schemas.microsoft.com/office/powerpoint/2010/main" val="2979223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16ABE64-B5C7-48D4-AC39-BE9F11189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713" y="379563"/>
            <a:ext cx="3134084" cy="559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122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6BC2722-71B5-4D45-A075-EE705FC6D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344" y="1176608"/>
            <a:ext cx="8364746" cy="470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143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7058BCE-F026-4A9C-B748-897D7D384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166" y="638356"/>
            <a:ext cx="2918424" cy="519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369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444B40A-6FBD-4553-B541-A64C99266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223" y="120770"/>
            <a:ext cx="3450385" cy="612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238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591FFBC-B859-452C-8CF6-AFAC8FF65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9808" y="192657"/>
            <a:ext cx="3651669" cy="650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940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6A3185CB-B054-4D83-BFCE-9073728ED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732" y="580845"/>
            <a:ext cx="3076575" cy="548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547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C80C8F8-EC02-43FD-8FD6-2F0AAD8AE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015" y="163903"/>
            <a:ext cx="3594159" cy="641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682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7387282-FA38-4412-BFB1-DF47B2777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355" y="178280"/>
            <a:ext cx="3436008" cy="614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966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EB845CD-B66B-4A73-89E4-E44940B3A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902" y="1069675"/>
            <a:ext cx="2774650" cy="493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781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EAD9D-4639-4836-BA8F-A6DFE9495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5488" y="2291751"/>
            <a:ext cx="9905998" cy="1905000"/>
          </a:xfrm>
        </p:spPr>
        <p:txBody>
          <a:bodyPr/>
          <a:lstStyle/>
          <a:p>
            <a:r>
              <a:rPr lang="en-US"/>
              <a:t>THAnk you for listening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473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6747F-5409-4BC2-923A-B55B901FA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49C7A-6975-42E5-AB4B-799B07423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640" y="2796396"/>
            <a:ext cx="9905998" cy="3124201"/>
          </a:xfrm>
        </p:spPr>
        <p:txBody>
          <a:bodyPr/>
          <a:lstStyle/>
          <a:p>
            <a:r>
              <a:rPr lang="en-US"/>
              <a:t>There are always a huge line of people whenever you go to a clinic, and one reason why is because of registration process. </a:t>
            </a:r>
          </a:p>
          <a:p>
            <a:r>
              <a:rPr lang="en-US"/>
              <a:t>The purpose of this app was to provide an easy and quick way to register for a clinic appointment even from the comfort </a:t>
            </a:r>
            <a:r>
              <a:rPr lang="en-US" dirty="0"/>
              <a:t>of your own home</a:t>
            </a:r>
            <a:endParaRPr lang="en-US"/>
          </a:p>
          <a:p>
            <a:r>
              <a:rPr lang="en-US"/>
              <a:t>Uses a login system so if you accidentally remove the app you can still later use that account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184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F32515-9322-44A5-8C72-4C7BFB461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17F13B-5021-454F-90E5-3AB2383BF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D1E11CA9-B92C-487C-9F2E-EEECABC883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0540" y="643467"/>
            <a:ext cx="867091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506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D7F59-B518-4EAF-9F5D-BC9F004FE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187131" cy="222850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FLow Chart</a:t>
            </a:r>
          </a:p>
        </p:txBody>
      </p: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62F1F310-90D1-4211-B2EB-07A7B522C7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1960" y="1142999"/>
            <a:ext cx="7021697" cy="545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220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B74FA-1FE0-4D4D-BA93-C7CF9998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ACFCC-407B-413F-857F-85CB235AA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33112"/>
            <a:ext cx="9905998" cy="3124201"/>
          </a:xfrm>
        </p:spPr>
        <p:txBody>
          <a:bodyPr/>
          <a:lstStyle/>
          <a:p>
            <a:r>
              <a:rPr lang="en-US"/>
              <a:t>If you have an appointment to go to and you still need to go to the clinic on that day</a:t>
            </a:r>
          </a:p>
          <a:p>
            <a:r>
              <a:rPr lang="en-US"/>
              <a:t>Look at the queue time for a clinic at home</a:t>
            </a:r>
            <a:endParaRPr lang="en-US" dirty="0"/>
          </a:p>
          <a:p>
            <a:r>
              <a:rPr lang="en-US"/>
              <a:t>Check to see if a clinic is open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547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C7E88-7503-422C-AA77-610E1A17B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Workload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5889E-C397-4D00-9B2B-BD3272836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Anthony handled the early database work but he moved switched to work on the clinic portion</a:t>
            </a:r>
          </a:p>
          <a:p>
            <a:r>
              <a:rPr lang="en-US"/>
              <a:t>Dariusz worked on the early clinic portion but he switched to work on the database</a:t>
            </a:r>
          </a:p>
          <a:p>
            <a:r>
              <a:rPr lang="en-US"/>
              <a:t>Winson worked on helping both portions and a lot of other things such as the menus and UI designs </a:t>
            </a:r>
          </a:p>
          <a:p>
            <a:r>
              <a:rPr lang="en-US"/>
              <a:t>We all mostly worked on each things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190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0BA3F-E1C9-4457-9E41-06CA3B3D2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Images</a:t>
            </a: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8F0AFE4-B639-41C0-AC30-CDCEB6826F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472" t="5851" b="-266"/>
          <a:stretch/>
        </p:blipFill>
        <p:spPr>
          <a:xfrm>
            <a:off x="6474515" y="695866"/>
            <a:ext cx="3058404" cy="5109397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49198F-801D-4B8D-A8A3-2855869467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5638" y="2684253"/>
            <a:ext cx="4569913" cy="2720196"/>
          </a:xfrm>
        </p:spPr>
        <p:txBody>
          <a:bodyPr/>
          <a:lstStyle/>
          <a:p>
            <a:r>
              <a:rPr lang="en-US"/>
              <a:t>Here are a series of images that show our app in action</a:t>
            </a:r>
          </a:p>
        </p:txBody>
      </p:sp>
    </p:spTree>
    <p:extLst>
      <p:ext uri="{BB962C8B-B14F-4D97-AF65-F5344CB8AC3E}">
        <p14:creationId xmlns:p14="http://schemas.microsoft.com/office/powerpoint/2010/main" val="2703244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B021FF-9415-4AB6-93AB-73DC9FDAE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Account Registration </a:t>
            </a:r>
            <a:r>
              <a:rPr lang="en-US" dirty="0"/>
              <a:t>Screen</a:t>
            </a:r>
          </a:p>
        </p:txBody>
      </p:sp>
      <p:pic>
        <p:nvPicPr>
          <p:cNvPr id="9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8720C46-5A8C-4405-9A4B-696194D2C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8288" y="609601"/>
            <a:ext cx="291465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374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E1FA406-A4CF-4265-99E4-8792AD8146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4804" y="481641"/>
            <a:ext cx="9439216" cy="530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0792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TC103457485[[fn=Mesh]]</Template>
  <TotalTime>0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Mesh</vt:lpstr>
      <vt:lpstr>ATTesa Presentation</vt:lpstr>
      <vt:lpstr>Introduction</vt:lpstr>
      <vt:lpstr>PowerPoint Presentation</vt:lpstr>
      <vt:lpstr>FLow Chart</vt:lpstr>
      <vt:lpstr>Example use cases</vt:lpstr>
      <vt:lpstr>Workload Distribution</vt:lpstr>
      <vt:lpstr>Sample Images</vt:lpstr>
      <vt:lpstr>Account Registration Screen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322</cp:revision>
  <dcterms:created xsi:type="dcterms:W3CDTF">2013-07-15T20:24:02Z</dcterms:created>
  <dcterms:modified xsi:type="dcterms:W3CDTF">2018-12-10T07:21:01Z</dcterms:modified>
</cp:coreProperties>
</file>