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489101D-0352-4703-81B4-E5CA1192FF4F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187723-75E6-4B1C-981C-DD7F4552199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(VEML6070 UV Light sensor)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mySafeUV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486400"/>
            <a:ext cx="6400800" cy="381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By: Anthony </a:t>
            </a:r>
            <a:r>
              <a:rPr lang="en-US" dirty="0" err="1" smtClean="0"/>
              <a:t>Pacitto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Problem</a:t>
            </a:r>
          </a:p>
          <a:p>
            <a:pPr lvl="1"/>
            <a:r>
              <a:rPr lang="en-US" sz="1800" dirty="0"/>
              <a:t>Natural exposure to UV radiation is the primary factor that causes skin cells to become cancerous in nature. Most common </a:t>
            </a:r>
            <a:r>
              <a:rPr lang="en-US" sz="1800" dirty="0" smtClean="0"/>
              <a:t>skin non-melanoma </a:t>
            </a:r>
            <a:r>
              <a:rPr lang="en-US" sz="1800" dirty="0"/>
              <a:t>skin </a:t>
            </a:r>
            <a:r>
              <a:rPr lang="en-US" sz="1800" dirty="0" smtClean="0"/>
              <a:t>cancers are </a:t>
            </a:r>
            <a:r>
              <a:rPr lang="en-US" sz="1800" dirty="0"/>
              <a:t>caused by too much UV. </a:t>
            </a:r>
            <a:endParaRPr lang="en-US" sz="1800" dirty="0" smtClean="0"/>
          </a:p>
          <a:p>
            <a:r>
              <a:rPr lang="en-US" sz="2000" dirty="0" smtClean="0"/>
              <a:t>Proposal</a:t>
            </a:r>
          </a:p>
          <a:p>
            <a:pPr lvl="1"/>
            <a:r>
              <a:rPr lang="en-US" sz="1800" dirty="0" smtClean="0"/>
              <a:t>The development of a portable device that will monitor real-time UV Index readings in order to aid scientists when attempting to monitor subject-to-UV exposure relationships.</a:t>
            </a:r>
          </a:p>
          <a:p>
            <a:r>
              <a:rPr lang="en-US" sz="2000" dirty="0" smtClean="0"/>
              <a:t>Planned Purchases</a:t>
            </a:r>
          </a:p>
          <a:p>
            <a:pPr lvl="1"/>
            <a:r>
              <a:rPr lang="en-US" sz="1800" dirty="0" smtClean="0"/>
              <a:t>Raspberry Pi 3 B+, VEML6070 UV Index (0x39) sensor, hardware casing</a:t>
            </a:r>
          </a:p>
          <a:p>
            <a:r>
              <a:rPr lang="en-US" sz="2000" dirty="0" smtClean="0"/>
              <a:t>Planned Solution</a:t>
            </a:r>
          </a:p>
          <a:p>
            <a:pPr lvl="1"/>
            <a:r>
              <a:rPr lang="en-US" sz="1500" dirty="0" smtClean="0"/>
              <a:t>The device  does NOT produce any noticeable warnings to the subject when high UV exposure s are detected in order to prevent “rigged” data. Instead, the device provides all recorded data to scientists once the device is hardwired to a PC. A mobile application that works in sync with the device will be available for patient use.</a:t>
            </a:r>
          </a:p>
        </p:txBody>
      </p:sp>
    </p:spTree>
    <p:extLst>
      <p:ext uri="{BB962C8B-B14F-4D97-AF65-F5344CB8AC3E}">
        <p14:creationId xmlns:p14="http://schemas.microsoft.com/office/powerpoint/2010/main" val="35930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Budget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9144414"/>
              </p:ext>
            </p:extLst>
          </p:nvPr>
        </p:nvGraphicFramePr>
        <p:xfrm>
          <a:off x="381000" y="1524000"/>
          <a:ext cx="83058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382"/>
                <a:gridCol w="1055914"/>
                <a:gridCol w="1128104"/>
                <a:gridCol w="685800"/>
                <a:gridCol w="1219200"/>
                <a:gridCol w="12954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Unit Cost (CAD$)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Subtotal</a:t>
                      </a:r>
                    </a:p>
                    <a:p>
                      <a:pPr algn="ctr"/>
                      <a:r>
                        <a:rPr lang="en-US" dirty="0" smtClean="0"/>
                        <a:t>(CAD$)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Shipping (CAD$)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Tax (CAD$)</a:t>
                      </a:r>
                      <a:endParaRPr lang="en-US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Raspberry Pi 3 B+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CanaKit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$119.99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$119.99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Adafruit</a:t>
                      </a:r>
                      <a:r>
                        <a:rPr lang="en-US" sz="1600" baseline="0" dirty="0" smtClean="0"/>
                        <a:t> VEML6070 UV Index Sensor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Adafruit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$7.70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$15.40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$13.50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$1.00</a:t>
                      </a:r>
                      <a:endParaRPr lang="en-US" sz="1600" dirty="0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3D Acrylic</a:t>
                      </a:r>
                      <a:r>
                        <a:rPr lang="en-US" sz="1600" baseline="0" dirty="0" smtClean="0"/>
                        <a:t> (12x24)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Humber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$0.00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72200" y="4572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(CAD):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43800" y="4572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$148.90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5715000"/>
            <a:ext cx="632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* Total for parts from all sources used CAD$1=US$0.77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4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Schedule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Samples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4117847" cy="28205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692906"/>
            <a:ext cx="4315470" cy="2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Course Utilization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Course knowledge utilized </a:t>
            </a:r>
            <a:r>
              <a:rPr lang="en-US" sz="2800" dirty="0" smtClean="0"/>
              <a:t>via </a:t>
            </a:r>
            <a:r>
              <a:rPr lang="en-US" sz="2800" dirty="0"/>
              <a:t>previous </a:t>
            </a:r>
            <a:r>
              <a:rPr lang="en-US" sz="2800" dirty="0" smtClean="0"/>
              <a:t>courses: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CENG 150: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Electronic Circuits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Assisted with basic electrical circuit setup and precautionary measures (e.g. Correct voltages to avoid hardware damage)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Interpretation of sensor datasheets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CENG 153: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Programming in C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Fundamentals of standard input/output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Working with files for saving input data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CENG 252: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Embedded Systems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Implementation of Raspberry Pi with other sensors</a:t>
            </a: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Understanding how various light-based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sensors work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to communicate between hardware using C and JSON</a:t>
            </a:r>
          </a:p>
          <a:p>
            <a:pPr lvl="2"/>
            <a:endParaRPr lang="en-US" sz="1700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68</TotalTime>
  <Words>320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mySafeUV</vt:lpstr>
      <vt:lpstr>Introduction</vt:lpstr>
      <vt:lpstr>Budget</vt:lpstr>
      <vt:lpstr>Schedule</vt:lpstr>
      <vt:lpstr>Samples</vt:lpstr>
      <vt:lpstr>Course Utilization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mySafeUV</dc:title>
  <dc:creator>Gamedev513</dc:creator>
  <cp:lastModifiedBy>Gamedev513</cp:lastModifiedBy>
  <cp:revision>28</cp:revision>
  <dcterms:created xsi:type="dcterms:W3CDTF">2018-11-30T20:37:38Z</dcterms:created>
  <dcterms:modified xsi:type="dcterms:W3CDTF">2018-11-30T21:46:21Z</dcterms:modified>
</cp:coreProperties>
</file>