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(VEML6070 UV Light sensor)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mySafeUV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486400"/>
            <a:ext cx="6400800" cy="381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By: Anthony </a:t>
            </a:r>
            <a:r>
              <a:rPr lang="en-US" dirty="0" err="1" smtClean="0"/>
              <a:t>Pacitto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Budget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Schedule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Samples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4117847" cy="28205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692906"/>
            <a:ext cx="4315470" cy="2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Course Utilization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Course knowledge utilized </a:t>
            </a:r>
            <a:r>
              <a:rPr lang="en-US" sz="2800" dirty="0" smtClean="0"/>
              <a:t>via </a:t>
            </a:r>
            <a:r>
              <a:rPr lang="en-US" sz="2800" dirty="0"/>
              <a:t>previous </a:t>
            </a:r>
            <a:r>
              <a:rPr lang="en-US" sz="2800" dirty="0" smtClean="0"/>
              <a:t>courses:</a:t>
            </a:r>
          </a:p>
          <a:p>
            <a:pPr marL="0" indent="0">
              <a:buNone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CENG 150: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Electronic Circuits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Assisted with basic electrical circuit setup and precautionary measures (e.g. Correct voltages to avoid hardware damage)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Interpretation of sensor datasheets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CENG 153: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Programming in C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Fundamentals of standard input/output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Working with files for saving input data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CENG 252: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Embedded Systems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Implementation of Raspberry Pi with other sensors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to communicate between hardware using C and JSON</a:t>
            </a:r>
          </a:p>
          <a:p>
            <a:pPr lvl="2"/>
            <a:endParaRPr lang="en-US" sz="1700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</TotalTime>
  <Words>90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mySafeUV</vt:lpstr>
      <vt:lpstr>Introduction</vt:lpstr>
      <vt:lpstr>Budget</vt:lpstr>
      <vt:lpstr>Schedule</vt:lpstr>
      <vt:lpstr>Samples</vt:lpstr>
      <vt:lpstr>Course Utilization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mySafeUV</dc:title>
  <dc:creator>Gamedev513</dc:creator>
  <cp:lastModifiedBy>Gamedev513</cp:lastModifiedBy>
  <cp:revision>10</cp:revision>
  <dcterms:created xsi:type="dcterms:W3CDTF">2018-11-30T20:37:38Z</dcterms:created>
  <dcterms:modified xsi:type="dcterms:W3CDTF">2018-11-30T21:09:17Z</dcterms:modified>
</cp:coreProperties>
</file>