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The Problem</a:t>
            </a:r>
          </a:p>
          <a:p>
            <a:pPr lvl="1"/>
            <a:r>
              <a:rPr lang="en-US" sz="1800" dirty="0"/>
              <a:t>Natural exposure to UV radiation is the primary factor that causes skin cells to become cancerous in nature. Most common </a:t>
            </a:r>
            <a:r>
              <a:rPr lang="en-US" sz="1800" dirty="0" smtClean="0"/>
              <a:t>skin non-melanoma </a:t>
            </a:r>
            <a:r>
              <a:rPr lang="en-US" sz="1800" dirty="0"/>
              <a:t>skin </a:t>
            </a:r>
            <a:r>
              <a:rPr lang="en-US" sz="1800" dirty="0" smtClean="0"/>
              <a:t>cancers are </a:t>
            </a:r>
            <a:r>
              <a:rPr lang="en-US" sz="1800" dirty="0"/>
              <a:t>caused by too much UV. </a:t>
            </a:r>
            <a:endParaRPr lang="en-US" sz="1800" dirty="0" smtClean="0"/>
          </a:p>
          <a:p>
            <a:r>
              <a:rPr lang="en-US" sz="2000" dirty="0" smtClean="0"/>
              <a:t>Proposal</a:t>
            </a:r>
          </a:p>
          <a:p>
            <a:pPr lvl="1"/>
            <a:r>
              <a:rPr lang="en-US" sz="1800" dirty="0" smtClean="0"/>
              <a:t>The development of a portable device that will monitor real-time UV Index readings in order to aid scientists when attempting to monitor subject-to-UV exposure relationships.</a:t>
            </a:r>
          </a:p>
          <a:p>
            <a:r>
              <a:rPr lang="en-US" sz="2000" dirty="0" smtClean="0"/>
              <a:t>Planned Purchases</a:t>
            </a:r>
          </a:p>
          <a:p>
            <a:pPr lvl="1"/>
            <a:r>
              <a:rPr lang="en-US" sz="1800" dirty="0" smtClean="0"/>
              <a:t>Raspberry Pi 3 B+, VEML6070 UV Index (0x39) sensor, hardware casing</a:t>
            </a:r>
          </a:p>
          <a:p>
            <a:r>
              <a:rPr lang="en-US" sz="2000" dirty="0" smtClean="0"/>
              <a:t>Planned Solution</a:t>
            </a:r>
          </a:p>
          <a:p>
            <a:pPr lvl="1"/>
            <a:r>
              <a:rPr lang="en-US" sz="1600" dirty="0" smtClean="0"/>
              <a:t>The device will NOT produce any noticeable warning signs (flashing lights, alerts, etc.) to the subject when high UV exposures are detected; reducing the chance of “rigged” data. </a:t>
            </a:r>
          </a:p>
          <a:p>
            <a:pPr lvl="1"/>
            <a:r>
              <a:rPr lang="en-US" sz="1600" dirty="0" smtClean="0"/>
              <a:t>The device provides all recorded data to scientists once the device is hardwired to a PC. A mobile application that works in sync with the device will be available for patient use.</a:t>
            </a:r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9359200"/>
              </p:ext>
            </p:extLst>
          </p:nvPr>
        </p:nvGraphicFramePr>
        <p:xfrm>
          <a:off x="381000" y="1524000"/>
          <a:ext cx="830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82"/>
                <a:gridCol w="1055914"/>
                <a:gridCol w="1128104"/>
                <a:gridCol w="685800"/>
                <a:gridCol w="1219200"/>
                <a:gridCol w="12954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Cost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Subtotal</a:t>
                      </a:r>
                    </a:p>
                    <a:p>
                      <a:pPr algn="ctr"/>
                      <a:r>
                        <a:rPr lang="en-US" dirty="0" smtClean="0"/>
                        <a:t>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 (CAD$)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Raspberry Pi 3 B+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CanaKit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r>
                        <a:rPr lang="en-US" sz="1600" baseline="0" dirty="0" smtClean="0"/>
                        <a:t> VEML6070 UV Index Sensor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$7.70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$15.40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$13.50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$2.00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3D Acrylic</a:t>
                      </a:r>
                      <a:r>
                        <a:rPr lang="en-US" sz="1600" baseline="0" dirty="0" smtClean="0"/>
                        <a:t> (12x24)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457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(CAD):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$149.90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* Total for parts from all sources used CAD$1=US$0.77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117847" cy="2820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92906"/>
            <a:ext cx="4315470" cy="2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Course knowledge utilized </a:t>
            </a:r>
            <a:r>
              <a:rPr lang="en-US" sz="2800" dirty="0" smtClean="0"/>
              <a:t>via </a:t>
            </a:r>
            <a:r>
              <a:rPr lang="en-US" sz="2800" dirty="0"/>
              <a:t>previous </a:t>
            </a:r>
            <a:r>
              <a:rPr lang="en-US" sz="2800" dirty="0" smtClean="0"/>
              <a:t>courses: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150: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Assisted with basic electrical circuit setup and precautionary measures (e.g. Correct voltages to avoid hardware damage)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Interpretation of sensor datasheets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153: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in C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Fundamentals of standard input/output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Working with files for saving input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252: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Embedded Systems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of Raspberry Pi with other sensors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Understanding how various light-based sensors work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communicate between hardware using C and JSON</a:t>
            </a:r>
          </a:p>
          <a:p>
            <a:pPr lvl="2"/>
            <a:endParaRPr lang="en-US" sz="17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</TotalTime>
  <Words>327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34</cp:revision>
  <dcterms:created xsi:type="dcterms:W3CDTF">2018-11-30T20:37:38Z</dcterms:created>
  <dcterms:modified xsi:type="dcterms:W3CDTF">2018-11-30T22:00:55Z</dcterms:modified>
</cp:coreProperties>
</file>