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E654-F327-BD2C-E04F-D55C493A2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49D6-F810-9A90-2503-78F0CA0E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D8A7-6275-B786-2FF9-532F18EB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61A2-E476-7B1B-0336-58F02DF2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4AC3-FD03-0DC1-884E-62E0DDF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14E3-9A58-6F43-471A-E506870A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2A0CD-8F45-4EBD-E4C8-12A91384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9C5A-12AD-BCAA-4531-D5750C45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3BEA-550C-59E3-47DA-9C1049A2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374D-08B0-3AF2-FF0C-3324CEC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06504-F8DA-863E-CE09-E39938144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0338-AC5D-52E6-0484-3FC28E1F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61AA-F6B3-925E-5895-023CB416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A7E7-F0AB-4E03-11FF-5CAB102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4040-5951-8DE5-9036-EF4FBB08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593F-7837-FAA1-7B4B-DB30BCA4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1A93-2A46-8A72-EE15-3A4780D8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F0C6-B7E4-E2F4-DCAE-6DB4A60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3F03-969C-74F6-83D1-52A806E1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1C1F-2908-A061-C93C-67EE9C3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940-259F-B2B2-68AF-6C0717A5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ED7C-106F-5826-0DD3-FCE48217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00FC-B070-EE3E-DA9E-395B0B23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1DF5-02ED-7B05-0050-0BC11C7D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25D2-94CD-70A0-C6E6-5E00EDDF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183-C655-709C-678C-B1510A0E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CB28-5CC7-D8F8-CF4B-1875C380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A4C6-5830-DEC5-301A-22A3B249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025B-C045-2674-EAAC-5A65EDE3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9F3F-856F-D1C4-C9A1-129E8E8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BADC-8309-8E5B-3A85-45224BF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CEF-D22D-663B-35A4-A6B8150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7406-111F-CD1C-264A-6507129D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F5F4-812A-55D3-5BB7-62C23939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D668C-F4C4-040A-1A4F-3DFA6DA7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7E40-8EDC-1A72-C8E0-3ED0BF2E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99050-412B-7A03-B6EB-137C7795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A1EAF-4325-53C3-729B-1B11BE8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814B6-5684-3ABC-3A25-4066460B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5D6-0ABA-974C-034F-AB16F91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F2EA2-BB91-7EE0-182A-9363D1A9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0DDDB-94BD-6174-BED6-3AD34987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E687F-18DF-6873-1919-4C0B39A2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2884E-6ABA-F6FB-FFB5-229A8CE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C84C-CB77-0968-068A-ED8EC1C1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CACE-5374-4659-56EF-F7F4718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BEB-1DB2-67FF-CF37-CEF9400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1DE9-CADA-4922-FC01-07EC4A33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9DB8-5931-E1EA-8A8D-E024E572F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32F3-85F2-5099-6ABA-8E46DF1C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C8928-8AF3-6184-EE49-1570890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D43B-A453-EE51-7F3C-0D1275E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250B-9799-71BB-C1C9-7E26C09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E48E7-F4FE-D47F-5F41-0DD640D22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7CD8-42C6-1E56-7DF9-915E41E62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75B0-D3F1-8938-00D4-89D9F05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B13B-D0CD-208E-3B8D-8E21FB9F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FDDA-6D70-C81F-7330-8378D1C4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2104B-BBA1-8768-A790-F359353B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BC91-6A4B-4356-A656-3E469A0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7EBD-4A7B-F852-821D-20473F70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8B2-B00A-259E-A182-F1508D92F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31A2-5420-1CFF-ACD3-82512112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9D28D-3315-DB41-80B1-6ED0FE096EEC}"/>
              </a:ext>
            </a:extLst>
          </p:cNvPr>
          <p:cNvSpPr/>
          <p:nvPr/>
        </p:nvSpPr>
        <p:spPr>
          <a:xfrm>
            <a:off x="457200" y="1955249"/>
            <a:ext cx="2066925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2781302" y="1955249"/>
            <a:ext cx="4543424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CA17A-93A3-390F-DB83-6ADE9C657747}"/>
              </a:ext>
            </a:extLst>
          </p:cNvPr>
          <p:cNvSpPr/>
          <p:nvPr/>
        </p:nvSpPr>
        <p:spPr>
          <a:xfrm>
            <a:off x="635743" y="214227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7F4E0-6E09-5833-D400-4ECA416412A8}"/>
              </a:ext>
            </a:extLst>
          </p:cNvPr>
          <p:cNvSpPr/>
          <p:nvPr/>
        </p:nvSpPr>
        <p:spPr>
          <a:xfrm>
            <a:off x="651246" y="2875697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84047-E649-AADA-F10B-AE8F3825D343}"/>
              </a:ext>
            </a:extLst>
          </p:cNvPr>
          <p:cNvSpPr/>
          <p:nvPr/>
        </p:nvSpPr>
        <p:spPr>
          <a:xfrm>
            <a:off x="635742" y="3653270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F3443-5256-8B9B-C43E-46F7E9704B82}"/>
              </a:ext>
            </a:extLst>
          </p:cNvPr>
          <p:cNvSpPr/>
          <p:nvPr/>
        </p:nvSpPr>
        <p:spPr>
          <a:xfrm>
            <a:off x="651245" y="4393596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D450FA-06B0-353F-0D48-B1FE4E0E1479}"/>
              </a:ext>
            </a:extLst>
          </p:cNvPr>
          <p:cNvSpPr/>
          <p:nvPr/>
        </p:nvSpPr>
        <p:spPr>
          <a:xfrm>
            <a:off x="2997943" y="2142271"/>
            <a:ext cx="401245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B0E32-3656-6351-378E-DBABD9269AC1}"/>
              </a:ext>
            </a:extLst>
          </p:cNvPr>
          <p:cNvSpPr/>
          <p:nvPr/>
        </p:nvSpPr>
        <p:spPr>
          <a:xfrm>
            <a:off x="654791" y="512488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25448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9D28D-3315-DB41-80B1-6ED0FE096EEC}"/>
              </a:ext>
            </a:extLst>
          </p:cNvPr>
          <p:cNvSpPr/>
          <p:nvPr/>
        </p:nvSpPr>
        <p:spPr>
          <a:xfrm>
            <a:off x="457200" y="1955249"/>
            <a:ext cx="2066925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2781302" y="1955249"/>
            <a:ext cx="8953498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CA17A-93A3-390F-DB83-6ADE9C657747}"/>
              </a:ext>
            </a:extLst>
          </p:cNvPr>
          <p:cNvSpPr/>
          <p:nvPr/>
        </p:nvSpPr>
        <p:spPr>
          <a:xfrm>
            <a:off x="635743" y="214227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7F4E0-6E09-5833-D400-4ECA416412A8}"/>
              </a:ext>
            </a:extLst>
          </p:cNvPr>
          <p:cNvSpPr/>
          <p:nvPr/>
        </p:nvSpPr>
        <p:spPr>
          <a:xfrm>
            <a:off x="651246" y="2875697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84047-E649-AADA-F10B-AE8F3825D343}"/>
              </a:ext>
            </a:extLst>
          </p:cNvPr>
          <p:cNvSpPr/>
          <p:nvPr/>
        </p:nvSpPr>
        <p:spPr>
          <a:xfrm>
            <a:off x="635742" y="3653270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F3443-5256-8B9B-C43E-46F7E9704B82}"/>
              </a:ext>
            </a:extLst>
          </p:cNvPr>
          <p:cNvSpPr/>
          <p:nvPr/>
        </p:nvSpPr>
        <p:spPr>
          <a:xfrm>
            <a:off x="651245" y="4393596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D450FA-06B0-353F-0D48-B1FE4E0E1479}"/>
              </a:ext>
            </a:extLst>
          </p:cNvPr>
          <p:cNvSpPr/>
          <p:nvPr/>
        </p:nvSpPr>
        <p:spPr>
          <a:xfrm>
            <a:off x="2997943" y="2142271"/>
            <a:ext cx="8539266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B0E32-3656-6351-378E-DBABD9269AC1}"/>
              </a:ext>
            </a:extLst>
          </p:cNvPr>
          <p:cNvSpPr/>
          <p:nvPr/>
        </p:nvSpPr>
        <p:spPr>
          <a:xfrm>
            <a:off x="654791" y="512488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8B222-2BED-7E00-373C-A733489368C2}"/>
              </a:ext>
            </a:extLst>
          </p:cNvPr>
          <p:cNvGrpSpPr/>
          <p:nvPr/>
        </p:nvGrpSpPr>
        <p:grpSpPr>
          <a:xfrm>
            <a:off x="3346139" y="2412023"/>
            <a:ext cx="3510306" cy="1293628"/>
            <a:chOff x="3346139" y="2412023"/>
            <a:chExt cx="3510306" cy="1293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5EB8E-81FC-7077-D083-9881F5AE7197}"/>
                </a:ext>
              </a:extLst>
            </p:cNvPr>
            <p:cNvSpPr/>
            <p:nvPr/>
          </p:nvSpPr>
          <p:spPr>
            <a:xfrm>
              <a:off x="3346140" y="2412023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Username: _________________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D8BEA-849C-2BD4-44E9-6C504DFE5911}"/>
                </a:ext>
              </a:extLst>
            </p:cNvPr>
            <p:cNvSpPr/>
            <p:nvPr/>
          </p:nvSpPr>
          <p:spPr>
            <a:xfrm>
              <a:off x="3346139" y="3152348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Password:   _________________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44EA2-3CDE-54AE-5DC7-F42CE94DE72E}"/>
              </a:ext>
            </a:extLst>
          </p:cNvPr>
          <p:cNvSpPr/>
          <p:nvPr/>
        </p:nvSpPr>
        <p:spPr>
          <a:xfrm>
            <a:off x="7934324" y="2412021"/>
            <a:ext cx="3324225" cy="2611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Twitter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497A5-7E0E-03AA-CF6C-4F6B2BC8937F}"/>
              </a:ext>
            </a:extLst>
          </p:cNvPr>
          <p:cNvSpPr/>
          <p:nvPr/>
        </p:nvSpPr>
        <p:spPr>
          <a:xfrm>
            <a:off x="7113621" y="2875696"/>
            <a:ext cx="623112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C9BB0F-1A52-B3A0-F1FF-F6722896319D}"/>
              </a:ext>
            </a:extLst>
          </p:cNvPr>
          <p:cNvSpPr/>
          <p:nvPr/>
        </p:nvSpPr>
        <p:spPr>
          <a:xfrm>
            <a:off x="3346139" y="4605929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Registered? Click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2E426-D19C-CD03-EACD-D7E6885B2C5D}"/>
              </a:ext>
            </a:extLst>
          </p:cNvPr>
          <p:cNvSpPr/>
          <p:nvPr/>
        </p:nvSpPr>
        <p:spPr>
          <a:xfrm>
            <a:off x="3346138" y="3857198"/>
            <a:ext cx="3510305" cy="4808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55938-05FC-4DC7-B832-B844EF06281B}"/>
              </a:ext>
            </a:extLst>
          </p:cNvPr>
          <p:cNvSpPr/>
          <p:nvPr/>
        </p:nvSpPr>
        <p:spPr>
          <a:xfrm>
            <a:off x="654792" y="2875697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 Name:   ________________________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26F3A7-A3EB-8F8E-3340-2933900D59F9}"/>
              </a:ext>
            </a:extLst>
          </p:cNvPr>
          <p:cNvSpPr/>
          <p:nvPr/>
        </p:nvSpPr>
        <p:spPr>
          <a:xfrm>
            <a:off x="654791" y="3399145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Last Name:   ________________________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FC13D-147A-962F-63B5-640A982C5216}"/>
              </a:ext>
            </a:extLst>
          </p:cNvPr>
          <p:cNvSpPr/>
          <p:nvPr/>
        </p:nvSpPr>
        <p:spPr>
          <a:xfrm>
            <a:off x="654791" y="3874975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Email:   _________________________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385DE-9EE0-7740-6B3C-BA56AAA64170}"/>
              </a:ext>
            </a:extLst>
          </p:cNvPr>
          <p:cNvSpPr/>
          <p:nvPr/>
        </p:nvSpPr>
        <p:spPr>
          <a:xfrm>
            <a:off x="654791" y="5035315"/>
            <a:ext cx="2123201" cy="3634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53953E-CE13-ECAE-5D21-061D187E6DA6}"/>
              </a:ext>
            </a:extLst>
          </p:cNvPr>
          <p:cNvSpPr/>
          <p:nvPr/>
        </p:nvSpPr>
        <p:spPr>
          <a:xfrm>
            <a:off x="3003578" y="5035315"/>
            <a:ext cx="2123201" cy="3634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Clear changes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66B79C-2C1F-38CD-E5D6-EC323A1C8A32}"/>
              </a:ext>
            </a:extLst>
          </p:cNvPr>
          <p:cNvGrpSpPr/>
          <p:nvPr/>
        </p:nvGrpSpPr>
        <p:grpSpPr>
          <a:xfrm>
            <a:off x="654791" y="4455145"/>
            <a:ext cx="3510305" cy="553303"/>
            <a:chOff x="654791" y="4455145"/>
            <a:chExt cx="3510305" cy="5533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310859-799B-82A7-271B-D0434E509959}"/>
                </a:ext>
              </a:extLst>
            </p:cNvPr>
            <p:cNvSpPr/>
            <p:nvPr/>
          </p:nvSpPr>
          <p:spPr>
            <a:xfrm>
              <a:off x="654791" y="4455145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Subscription: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5F632-79D4-C93C-EB6C-9CF14A4DA2C1}"/>
                </a:ext>
              </a:extLst>
            </p:cNvPr>
            <p:cNvSpPr/>
            <p:nvPr/>
          </p:nvSpPr>
          <p:spPr>
            <a:xfrm>
              <a:off x="1942486" y="4550063"/>
              <a:ext cx="2122184" cy="324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Basic</a:t>
              </a:r>
            </a:p>
          </p:txBody>
        </p:sp>
      </p:grpSp>
      <p:sp>
        <p:nvSpPr>
          <p:cNvPr id="11" name="Action Button: Go Forward or Nex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9E7E3B-612E-585F-2B8E-BA1B4BEE2D0C}"/>
              </a:ext>
            </a:extLst>
          </p:cNvPr>
          <p:cNvSpPr/>
          <p:nvPr/>
        </p:nvSpPr>
        <p:spPr>
          <a:xfrm rot="5400000">
            <a:off x="3741736" y="4573297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6CAA73-EF12-8B30-E98D-DBA2D52690D0}"/>
              </a:ext>
            </a:extLst>
          </p:cNvPr>
          <p:cNvSpPr/>
          <p:nvPr/>
        </p:nvSpPr>
        <p:spPr>
          <a:xfrm>
            <a:off x="2641628" y="209513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Search by: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E12E09-981F-F922-FE49-CEBF18E16C27}"/>
              </a:ext>
            </a:extLst>
          </p:cNvPr>
          <p:cNvGrpSpPr/>
          <p:nvPr/>
        </p:nvGrpSpPr>
        <p:grpSpPr>
          <a:xfrm>
            <a:off x="3530113" y="2190421"/>
            <a:ext cx="1460460" cy="324190"/>
            <a:chOff x="4591047" y="2190048"/>
            <a:chExt cx="1460460" cy="324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D252BC-5B19-1CD4-328D-5B675A20C087}"/>
                </a:ext>
              </a:extLst>
            </p:cNvPr>
            <p:cNvSpPr/>
            <p:nvPr/>
          </p:nvSpPr>
          <p:spPr>
            <a:xfrm>
              <a:off x="4591047" y="2190048"/>
              <a:ext cx="1460460" cy="324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Genre</a:t>
              </a:r>
            </a:p>
          </p:txBody>
        </p:sp>
        <p:sp>
          <p:nvSpPr>
            <p:cNvPr id="43" name="Action Button: Go Forward or Nex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BC967E6-2305-1AB2-353C-CD08B78A0CF4}"/>
                </a:ext>
              </a:extLst>
            </p:cNvPr>
            <p:cNvSpPr/>
            <p:nvPr/>
          </p:nvSpPr>
          <p:spPr>
            <a:xfrm rot="5400000">
              <a:off x="5747738" y="2203120"/>
              <a:ext cx="242899" cy="289683"/>
            </a:xfrm>
            <a:prstGeom prst="actionButtonForwardNex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1AAD5-5690-B887-C92D-25212698665D}"/>
              </a:ext>
            </a:extLst>
          </p:cNvPr>
          <p:cNvSpPr/>
          <p:nvPr/>
        </p:nvSpPr>
        <p:spPr>
          <a:xfrm>
            <a:off x="654791" y="2721877"/>
            <a:ext cx="6441334" cy="2450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Action Button: Go Forward or Next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02EF7D-2FA2-CCBC-1EF3-EFB38AE1ED73}"/>
              </a:ext>
            </a:extLst>
          </p:cNvPr>
          <p:cNvSpPr/>
          <p:nvPr/>
        </p:nvSpPr>
        <p:spPr>
          <a:xfrm rot="10800000">
            <a:off x="678183" y="5346433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ction Button: Go Forward or Next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8EFA94-8CC2-C550-007F-74A6823C4E22}"/>
              </a:ext>
            </a:extLst>
          </p:cNvPr>
          <p:cNvSpPr/>
          <p:nvPr/>
        </p:nvSpPr>
        <p:spPr>
          <a:xfrm>
            <a:off x="6852416" y="5312756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14C49E-F10B-0226-4CBA-DBE9874D0E42}"/>
              </a:ext>
            </a:extLst>
          </p:cNvPr>
          <p:cNvSpPr/>
          <p:nvPr/>
        </p:nvSpPr>
        <p:spPr>
          <a:xfrm>
            <a:off x="1790503" y="5270301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1 2 3 ...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6F46F6-D806-C793-5A22-5F53DEBCAB3A}"/>
              </a:ext>
            </a:extLst>
          </p:cNvPr>
          <p:cNvSpPr/>
          <p:nvPr/>
        </p:nvSpPr>
        <p:spPr>
          <a:xfrm>
            <a:off x="750042" y="285425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Book ID:   ________________________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C12BB5-191D-8F11-6BBC-56E542133D6A}"/>
              </a:ext>
            </a:extLst>
          </p:cNvPr>
          <p:cNvSpPr/>
          <p:nvPr/>
        </p:nvSpPr>
        <p:spPr>
          <a:xfrm>
            <a:off x="750040" y="3159543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Title:   ________________________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31DA3E-ACBA-A60D-C425-7E13910BC4AD}"/>
              </a:ext>
            </a:extLst>
          </p:cNvPr>
          <p:cNvSpPr/>
          <p:nvPr/>
        </p:nvSpPr>
        <p:spPr>
          <a:xfrm>
            <a:off x="750038" y="342900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Author:   _________________________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7B6B-5D5E-4179-CA7D-EF16B89AA2BC}"/>
              </a:ext>
            </a:extLst>
          </p:cNvPr>
          <p:cNvSpPr/>
          <p:nvPr/>
        </p:nvSpPr>
        <p:spPr>
          <a:xfrm>
            <a:off x="750038" y="3747234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Genre:   _________________________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DDEF3-71A9-1FB1-D598-B6ACE3690E36}"/>
              </a:ext>
            </a:extLst>
          </p:cNvPr>
          <p:cNvSpPr/>
          <p:nvPr/>
        </p:nvSpPr>
        <p:spPr>
          <a:xfrm>
            <a:off x="3875459" y="2957226"/>
            <a:ext cx="1363292" cy="1748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71C82-0752-ED48-42B8-34302E52F428}"/>
              </a:ext>
            </a:extLst>
          </p:cNvPr>
          <p:cNvSpPr txBox="1"/>
          <p:nvPr/>
        </p:nvSpPr>
        <p:spPr>
          <a:xfrm>
            <a:off x="5206213" y="21636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: ____________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2BDB-1B29-A6A4-8E1F-AC2D4B8CE23B}"/>
              </a:ext>
            </a:extLst>
          </p:cNvPr>
          <p:cNvSpPr/>
          <p:nvPr/>
        </p:nvSpPr>
        <p:spPr>
          <a:xfrm>
            <a:off x="3861893" y="5272085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23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6CAA73-EF12-8B30-E98D-DBA2D52690D0}"/>
              </a:ext>
            </a:extLst>
          </p:cNvPr>
          <p:cNvSpPr/>
          <p:nvPr/>
        </p:nvSpPr>
        <p:spPr>
          <a:xfrm>
            <a:off x="2641628" y="209513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Search: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252BC-5B19-1CD4-328D-5B675A20C087}"/>
              </a:ext>
            </a:extLst>
          </p:cNvPr>
          <p:cNvSpPr/>
          <p:nvPr/>
        </p:nvSpPr>
        <p:spPr>
          <a:xfrm>
            <a:off x="3929323" y="2190048"/>
            <a:ext cx="2122184" cy="3241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1AAD5-5690-B887-C92D-25212698665D}"/>
              </a:ext>
            </a:extLst>
          </p:cNvPr>
          <p:cNvSpPr/>
          <p:nvPr/>
        </p:nvSpPr>
        <p:spPr>
          <a:xfrm>
            <a:off x="654791" y="2721877"/>
            <a:ext cx="6441334" cy="2450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Action Button: Go Forward or Next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02EF7D-2FA2-CCBC-1EF3-EFB38AE1ED73}"/>
              </a:ext>
            </a:extLst>
          </p:cNvPr>
          <p:cNvSpPr/>
          <p:nvPr/>
        </p:nvSpPr>
        <p:spPr>
          <a:xfrm rot="10800000">
            <a:off x="678183" y="5346433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ction Button: Go Forward or Next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8EFA94-8CC2-C550-007F-74A6823C4E22}"/>
              </a:ext>
            </a:extLst>
          </p:cNvPr>
          <p:cNvSpPr/>
          <p:nvPr/>
        </p:nvSpPr>
        <p:spPr>
          <a:xfrm>
            <a:off x="6852416" y="5312756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14C49E-F10B-0226-4CBA-DBE9874D0E42}"/>
              </a:ext>
            </a:extLst>
          </p:cNvPr>
          <p:cNvSpPr/>
          <p:nvPr/>
        </p:nvSpPr>
        <p:spPr>
          <a:xfrm>
            <a:off x="3152774" y="5270301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1 2 3 ...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6F46F6-D806-C793-5A22-5F53DEBCAB3A}"/>
              </a:ext>
            </a:extLst>
          </p:cNvPr>
          <p:cNvSpPr/>
          <p:nvPr/>
        </p:nvSpPr>
        <p:spPr>
          <a:xfrm>
            <a:off x="750042" y="285425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Book ID:   ________________________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C12BB5-191D-8F11-6BBC-56E542133D6A}"/>
              </a:ext>
            </a:extLst>
          </p:cNvPr>
          <p:cNvSpPr/>
          <p:nvPr/>
        </p:nvSpPr>
        <p:spPr>
          <a:xfrm>
            <a:off x="750040" y="3159543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Title:   ________________________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DDEF3-71A9-1FB1-D598-B6ACE3690E36}"/>
              </a:ext>
            </a:extLst>
          </p:cNvPr>
          <p:cNvSpPr/>
          <p:nvPr/>
        </p:nvSpPr>
        <p:spPr>
          <a:xfrm>
            <a:off x="3875459" y="2957226"/>
            <a:ext cx="1363292" cy="1748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24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5F99C-AAAF-009D-12AB-3FAA6C1666D3}"/>
              </a:ext>
            </a:extLst>
          </p:cNvPr>
          <p:cNvGrpSpPr/>
          <p:nvPr/>
        </p:nvGrpSpPr>
        <p:grpSpPr>
          <a:xfrm>
            <a:off x="654791" y="2866033"/>
            <a:ext cx="3062356" cy="914777"/>
            <a:chOff x="3346137" y="2412023"/>
            <a:chExt cx="3231412" cy="914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B3AB8-3EF7-7E5A-92A9-B34CFD2ECDEB}"/>
                </a:ext>
              </a:extLst>
            </p:cNvPr>
            <p:cNvSpPr/>
            <p:nvPr/>
          </p:nvSpPr>
          <p:spPr>
            <a:xfrm>
              <a:off x="3346140" y="2412023"/>
              <a:ext cx="3231409" cy="45221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Title: _________________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B0DC00-9D66-410F-380F-9EE6609743E7}"/>
                </a:ext>
              </a:extLst>
            </p:cNvPr>
            <p:cNvSpPr/>
            <p:nvPr/>
          </p:nvSpPr>
          <p:spPr>
            <a:xfrm>
              <a:off x="3346137" y="2799297"/>
              <a:ext cx="1359430" cy="5275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Message: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872C4-0495-FA30-4738-057AE610C295}"/>
              </a:ext>
            </a:extLst>
          </p:cNvPr>
          <p:cNvSpPr/>
          <p:nvPr/>
        </p:nvSpPr>
        <p:spPr>
          <a:xfrm>
            <a:off x="654791" y="5144673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Registered? Click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16D557-A35F-B03B-2829-F398AEC6A147}"/>
              </a:ext>
            </a:extLst>
          </p:cNvPr>
          <p:cNvSpPr/>
          <p:nvPr/>
        </p:nvSpPr>
        <p:spPr>
          <a:xfrm>
            <a:off x="673839" y="4512222"/>
            <a:ext cx="6393709" cy="4179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3AE22-8120-7877-1C5B-87F17F5FD4E2}"/>
              </a:ext>
            </a:extLst>
          </p:cNvPr>
          <p:cNvSpPr/>
          <p:nvPr/>
        </p:nvSpPr>
        <p:spPr>
          <a:xfrm>
            <a:off x="1751776" y="3356116"/>
            <a:ext cx="5315771" cy="941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FC757-C3D7-3D31-32C5-59DBB791BCFD}"/>
              </a:ext>
            </a:extLst>
          </p:cNvPr>
          <p:cNvSpPr/>
          <p:nvPr/>
        </p:nvSpPr>
        <p:spPr>
          <a:xfrm>
            <a:off x="4340847" y="3948250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Characters left: 250</a:t>
            </a:r>
          </a:p>
        </p:txBody>
      </p:sp>
    </p:spTree>
    <p:extLst>
      <p:ext uri="{BB962C8B-B14F-4D97-AF65-F5344CB8AC3E}">
        <p14:creationId xmlns:p14="http://schemas.microsoft.com/office/powerpoint/2010/main" val="4730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Whatabook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CD5B2-897A-FF49-7605-1A5DE975783D}"/>
              </a:ext>
            </a:extLst>
          </p:cNvPr>
          <p:cNvSpPr/>
          <p:nvPr/>
        </p:nvSpPr>
        <p:spPr>
          <a:xfrm>
            <a:off x="654791" y="3404987"/>
            <a:ext cx="6422284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Forums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963A6-BDC3-FEB6-DFAA-C9CCEEA4B80F}"/>
              </a:ext>
            </a:extLst>
          </p:cNvPr>
          <p:cNvSpPr/>
          <p:nvPr/>
        </p:nvSpPr>
        <p:spPr>
          <a:xfrm>
            <a:off x="654791" y="2763537"/>
            <a:ext cx="6422284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Frequent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142540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Cuauro</dc:creator>
  <cp:lastModifiedBy>Patrick Cuauro</cp:lastModifiedBy>
  <cp:revision>3</cp:revision>
  <dcterms:created xsi:type="dcterms:W3CDTF">2023-07-08T01:45:51Z</dcterms:created>
  <dcterms:modified xsi:type="dcterms:W3CDTF">2023-07-09T00:15:04Z</dcterms:modified>
</cp:coreProperties>
</file>