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D61-182C-93B0-EA5D-60D0B91A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A5CB-A751-6D2D-CD79-4926D50D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E17-5834-E975-CD52-99464C7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B7CB-93FA-966D-4998-AF86EC38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8CF5-8955-96C2-ACFD-89A0BC8D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D818-2B89-E70F-BEE2-E93BBF8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2F23-7088-370F-700E-B1BDA7B0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3DD0-C846-CF0C-6C42-5769E6DC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8650-4112-2633-F937-D420003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53EC-92C6-7871-F5EE-614166C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03ADC-0E86-02AB-7C45-BFDAB1565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B888-EB88-62AD-A590-B892254F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7EA7-A68F-528B-4E79-9FD4994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FB1B-6039-B68E-23C5-E6A8CB5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E09-8739-CEA5-1870-57DE8210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4E3-C517-717A-7EAE-DCE165BB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CA9D-1AE3-1480-00A6-1B661B76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853E-8924-1C7B-BDEB-C6EDE895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0EB6-CFA9-CF3F-3E4E-C51D5EC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86CA-7FCF-AAA3-5FEC-9F7407B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B68-54CF-CE44-BDD9-A422742F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0AC1-CF46-E3B8-8561-BCD8895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2D5C-E4CD-8FBF-AEA2-213DBFE9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528A-ED4E-DDE8-243C-AC14FAB4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ED0C-E361-E5DC-85A4-05F797A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DEE5-8533-7E43-E53C-BC134FC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1792-6AAA-E763-FF36-D9D3596E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C86B-5B93-B5F5-8EE7-70FC79F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610A-DAD2-23D1-6388-B94CBF3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3863-45D8-34DC-3892-8F02D00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2FF1-C4C4-D384-B9F3-F9BFD8E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9EFA-7411-CDE3-F06C-A26F858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5B67-4596-A1FE-EE0F-F65133B7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0F77-2790-DC66-EB41-51ABD42A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74928-98BF-12C3-A242-09B6C86F8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C6C1B-A92F-975D-8932-07F20815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1CE6-FDCC-7991-5A65-83A8624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B742-AF1E-6949-DE34-AED9E6C2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0F7BA-4F36-CF4F-31F5-D34260F3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086-2D2E-7F0B-EF01-3499B66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5BDA-2E52-1D0A-E125-9F290B38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F3C44-4C78-A21B-F8D7-5F9212D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EA39E-64E3-CC0C-1F0D-7DBD86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62B76-7BF9-119B-6333-B51385F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FCFBE-95FA-1DA1-A800-D420203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06BB-5714-1847-A006-BC3CD81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81AC-51C9-24E9-7A50-8D18F75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3F01-8B8D-129C-FC82-76FF7A0B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174A-2FE4-9A43-E77A-F8351C39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5C207-2110-B373-95BE-C5764B5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2449-132D-3BD5-4A4D-A3D77DE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0FE9-88F8-E2AA-B264-42375E12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2C83-EA4A-3021-24CB-2553B83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1750B-8146-2D87-732C-67690844C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9B8E-88D5-ED64-D2EC-41884359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6B96-8E0B-F43A-27FB-DF1856FB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E464-725A-8831-7FE2-635EF07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95A7-EC81-CEB5-48A3-00A1834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E515C-E7C2-D93B-4093-59156B0B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D528-2801-97DF-E47A-46A20050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3F9-76AF-C0CF-0A6B-6CC488D9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5B2-1900-FE84-E8AE-9FF8EDD5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2595-756E-0D99-FAB0-6B8985B1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92C94B-F051-3676-6359-F136670D3B92}"/>
              </a:ext>
            </a:extLst>
          </p:cNvPr>
          <p:cNvGrpSpPr/>
          <p:nvPr/>
        </p:nvGrpSpPr>
        <p:grpSpPr>
          <a:xfrm>
            <a:off x="1238251" y="847725"/>
            <a:ext cx="1428750" cy="1238250"/>
            <a:chOff x="971551" y="628650"/>
            <a:chExt cx="1428750" cy="1238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10DC99-6057-70B7-7F4D-B49ED37BED8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27804-6727-ECD2-D427-6C2FBA4EBD94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B457B-8A01-04A7-CA18-D71E5EF3E4FA}"/>
              </a:ext>
            </a:extLst>
          </p:cNvPr>
          <p:cNvCxnSpPr>
            <a:cxnSpLocks/>
          </p:cNvCxnSpPr>
          <p:nvPr/>
        </p:nvCxnSpPr>
        <p:spPr>
          <a:xfrm>
            <a:off x="2667001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907552-3414-B12C-B980-BA6E9DF4A1C3}"/>
              </a:ext>
            </a:extLst>
          </p:cNvPr>
          <p:cNvSpPr txBox="1"/>
          <p:nvPr/>
        </p:nvSpPr>
        <p:spPr>
          <a:xfrm>
            <a:off x="2838450" y="945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A8C-62CD-101D-56FA-C18598027CA3}"/>
              </a:ext>
            </a:extLst>
          </p:cNvPr>
          <p:cNvSpPr txBox="1"/>
          <p:nvPr/>
        </p:nvSpPr>
        <p:spPr>
          <a:xfrm>
            <a:off x="5043432" y="9249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4ABB7B-79A6-5E74-01B1-B952B8EA1254}"/>
              </a:ext>
            </a:extLst>
          </p:cNvPr>
          <p:cNvGrpSpPr/>
          <p:nvPr/>
        </p:nvGrpSpPr>
        <p:grpSpPr>
          <a:xfrm>
            <a:off x="5523644" y="827604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C7F681-8A90-7B5C-3CB5-62554B03206B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1E7605-1472-AB0B-A639-542D5BCE8E66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B4B2F7A-EAE7-1845-4E3E-8F37D59A655B}"/>
              </a:ext>
            </a:extLst>
          </p:cNvPr>
          <p:cNvSpPr/>
          <p:nvPr/>
        </p:nvSpPr>
        <p:spPr>
          <a:xfrm>
            <a:off x="3371694" y="109156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BCFC85-330A-3EEE-1935-E83E8B413DF8}"/>
              </a:ext>
            </a:extLst>
          </p:cNvPr>
          <p:cNvCxnSpPr>
            <a:cxnSpLocks/>
          </p:cNvCxnSpPr>
          <p:nvPr/>
        </p:nvCxnSpPr>
        <p:spPr>
          <a:xfrm>
            <a:off x="4811874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>
            <a:extLst>
              <a:ext uri="{FF2B5EF4-FFF2-40B4-BE49-F238E27FC236}">
                <a16:creationId xmlns:a16="http://schemas.microsoft.com/office/drawing/2014/main" id="{7DB71DCB-5EE1-0E0A-26FD-9A9154C1D9A8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D7F21-8B29-EF28-5DAB-D1598224D916}"/>
              </a:ext>
            </a:extLst>
          </p:cNvPr>
          <p:cNvGrpSpPr/>
          <p:nvPr/>
        </p:nvGrpSpPr>
        <p:grpSpPr>
          <a:xfrm>
            <a:off x="1241356" y="3332775"/>
            <a:ext cx="1428750" cy="1238250"/>
            <a:chOff x="971551" y="628650"/>
            <a:chExt cx="1428750" cy="1238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2197-9610-5235-764E-5656AC62EFD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2CF8B-A127-6DFB-B93D-F9D4857974E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E4879-76E4-213A-558D-53246466F01B}"/>
              </a:ext>
            </a:extLst>
          </p:cNvPr>
          <p:cNvCxnSpPr>
            <a:cxnSpLocks/>
          </p:cNvCxnSpPr>
          <p:nvPr/>
        </p:nvCxnSpPr>
        <p:spPr>
          <a:xfrm>
            <a:off x="2670106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C89F6C-1210-F449-C8D7-45BD9EE275A6}"/>
              </a:ext>
            </a:extLst>
          </p:cNvPr>
          <p:cNvSpPr txBox="1"/>
          <p:nvPr/>
        </p:nvSpPr>
        <p:spPr>
          <a:xfrm>
            <a:off x="2841555" y="343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6CA9-9D6A-D774-2537-92C0B54DE34F}"/>
              </a:ext>
            </a:extLst>
          </p:cNvPr>
          <p:cNvSpPr txBox="1"/>
          <p:nvPr/>
        </p:nvSpPr>
        <p:spPr>
          <a:xfrm>
            <a:off x="5046537" y="34100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6A8B09-B77A-C5E1-4A9B-31B125CE7A88}"/>
              </a:ext>
            </a:extLst>
          </p:cNvPr>
          <p:cNvGrpSpPr/>
          <p:nvPr/>
        </p:nvGrpSpPr>
        <p:grpSpPr>
          <a:xfrm>
            <a:off x="5526749" y="3312654"/>
            <a:ext cx="1428750" cy="1238250"/>
            <a:chOff x="971551" y="628650"/>
            <a:chExt cx="1428750" cy="12382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CC78C-9E54-2B72-4093-FE56F0400256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255AAA-F72A-5BFB-A496-4ECEE9FC084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8A5EBD3C-ADE1-6FAE-1E26-B70A5D14EB2B}"/>
              </a:ext>
            </a:extLst>
          </p:cNvPr>
          <p:cNvSpPr/>
          <p:nvPr/>
        </p:nvSpPr>
        <p:spPr>
          <a:xfrm>
            <a:off x="3374799" y="357661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B53175-5345-F6F7-126F-DCD213B6013B}"/>
              </a:ext>
            </a:extLst>
          </p:cNvPr>
          <p:cNvCxnSpPr>
            <a:cxnSpLocks/>
          </p:cNvCxnSpPr>
          <p:nvPr/>
        </p:nvCxnSpPr>
        <p:spPr>
          <a:xfrm>
            <a:off x="4814979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">
            <a:extLst>
              <a:ext uri="{FF2B5EF4-FFF2-40B4-BE49-F238E27FC236}">
                <a16:creationId xmlns:a16="http://schemas.microsoft.com/office/drawing/2014/main" id="{B3807CC0-FFF4-6B67-4459-A10A2F209820}"/>
              </a:ext>
            </a:extLst>
          </p:cNvPr>
          <p:cNvSpPr txBox="1"/>
          <p:nvPr/>
        </p:nvSpPr>
        <p:spPr>
          <a:xfrm>
            <a:off x="2823715" y="274224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add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76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FAF1E2-FEBA-E91A-8B8B-40F3BCEE494E}"/>
              </a:ext>
            </a:extLst>
          </p:cNvPr>
          <p:cNvGrpSpPr/>
          <p:nvPr/>
        </p:nvGrpSpPr>
        <p:grpSpPr>
          <a:xfrm>
            <a:off x="1241356" y="888151"/>
            <a:ext cx="1428750" cy="1238250"/>
            <a:chOff x="971551" y="628650"/>
            <a:chExt cx="1428750" cy="12382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5E3020-8877-A54C-613F-6FC9A668650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F999F-E16C-CFDE-19B4-C992C4B668DA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C4AB5-4114-6F6F-F2ED-BF90C8589C7C}"/>
              </a:ext>
            </a:extLst>
          </p:cNvPr>
          <p:cNvCxnSpPr>
            <a:cxnSpLocks/>
          </p:cNvCxnSpPr>
          <p:nvPr/>
        </p:nvCxnSpPr>
        <p:spPr>
          <a:xfrm>
            <a:off x="2670106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C7D5C4-99F8-BC1B-C100-A26F63D490B1}"/>
              </a:ext>
            </a:extLst>
          </p:cNvPr>
          <p:cNvSpPr txBox="1"/>
          <p:nvPr/>
        </p:nvSpPr>
        <p:spPr>
          <a:xfrm>
            <a:off x="2841555" y="98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19F5-6B92-AE17-4346-3108F9952A63}"/>
              </a:ext>
            </a:extLst>
          </p:cNvPr>
          <p:cNvSpPr txBox="1"/>
          <p:nvPr/>
        </p:nvSpPr>
        <p:spPr>
          <a:xfrm>
            <a:off x="5046537" y="9654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034D5C-D783-FE8F-458D-5331136CC3FC}"/>
              </a:ext>
            </a:extLst>
          </p:cNvPr>
          <p:cNvGrpSpPr/>
          <p:nvPr/>
        </p:nvGrpSpPr>
        <p:grpSpPr>
          <a:xfrm>
            <a:off x="5526749" y="868030"/>
            <a:ext cx="1428750" cy="1238250"/>
            <a:chOff x="971551" y="628650"/>
            <a:chExt cx="1428750" cy="1238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481ED-83F0-6CE2-6101-8FB0EF2A1BE2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Wishlist Books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5FA6AB-3BBB-5D21-BDDF-F2E4C8C306A7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C29ABFA-B177-E109-DD07-2A3DF64DA1B2}"/>
              </a:ext>
            </a:extLst>
          </p:cNvPr>
          <p:cNvSpPr/>
          <p:nvPr/>
        </p:nvSpPr>
        <p:spPr>
          <a:xfrm>
            <a:off x="3374799" y="113199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8DADA-B4D6-BB33-FA6B-944C8C3DDDCD}"/>
              </a:ext>
            </a:extLst>
          </p:cNvPr>
          <p:cNvCxnSpPr>
            <a:cxnSpLocks/>
          </p:cNvCxnSpPr>
          <p:nvPr/>
        </p:nvCxnSpPr>
        <p:spPr>
          <a:xfrm>
            <a:off x="4814979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E195E-4CCF-20E8-88CB-08C77742E85C}"/>
              </a:ext>
            </a:extLst>
          </p:cNvPr>
          <p:cNvGrpSpPr/>
          <p:nvPr/>
        </p:nvGrpSpPr>
        <p:grpSpPr>
          <a:xfrm>
            <a:off x="1238251" y="3404311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891338-FE76-E3DF-B193-D47F46AD4D3A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A8CEB1-8CC7-01E6-15EE-78BE62CC7683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820D-DF1E-13E1-9C02-16641304FC29}"/>
              </a:ext>
            </a:extLst>
          </p:cNvPr>
          <p:cNvCxnSpPr>
            <a:cxnSpLocks/>
          </p:cNvCxnSpPr>
          <p:nvPr/>
        </p:nvCxnSpPr>
        <p:spPr>
          <a:xfrm>
            <a:off x="2667001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D84C75-1769-4A88-B4D6-9D6063C0544A}"/>
              </a:ext>
            </a:extLst>
          </p:cNvPr>
          <p:cNvSpPr txBox="1"/>
          <p:nvPr/>
        </p:nvSpPr>
        <p:spPr>
          <a:xfrm>
            <a:off x="2838450" y="3501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6AE1D-47AD-5362-6F6A-A770E8C8E2B9}"/>
              </a:ext>
            </a:extLst>
          </p:cNvPr>
          <p:cNvSpPr txBox="1"/>
          <p:nvPr/>
        </p:nvSpPr>
        <p:spPr>
          <a:xfrm>
            <a:off x="5043432" y="34815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A0883D-7EB0-443C-B13C-6F48CAEAC659}"/>
              </a:ext>
            </a:extLst>
          </p:cNvPr>
          <p:cNvGrpSpPr/>
          <p:nvPr/>
        </p:nvGrpSpPr>
        <p:grpSpPr>
          <a:xfrm>
            <a:off x="5523644" y="3384190"/>
            <a:ext cx="1428750" cy="1238250"/>
            <a:chOff x="971551" y="628650"/>
            <a:chExt cx="1428750" cy="12382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5E7B2A-FFED-851D-C94B-54EE0D624FF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3535F1-A40D-7D85-81FA-C20EFF1F032E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913C08FA-D348-AD17-6213-008A8C3ECF84}"/>
              </a:ext>
            </a:extLst>
          </p:cNvPr>
          <p:cNvSpPr/>
          <p:nvPr/>
        </p:nvSpPr>
        <p:spPr>
          <a:xfrm>
            <a:off x="3371694" y="364815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31C2D-A79A-21FE-EDC6-7EF43565B559}"/>
              </a:ext>
            </a:extLst>
          </p:cNvPr>
          <p:cNvCxnSpPr>
            <a:cxnSpLocks/>
          </p:cNvCxnSpPr>
          <p:nvPr/>
        </p:nvCxnSpPr>
        <p:spPr>
          <a:xfrm>
            <a:off x="4811874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89D75BB1-DDBE-8496-CBDF-910B3BE7FC10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Wishlist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1100296E-F805-B0A4-2D55-7B9615F54357}"/>
              </a:ext>
            </a:extLst>
          </p:cNvPr>
          <p:cNvSpPr txBox="1"/>
          <p:nvPr/>
        </p:nvSpPr>
        <p:spPr>
          <a:xfrm>
            <a:off x="2814387" y="285421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Customers – One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9763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B5D036-0BD3-116C-431D-F4592753F33A}"/>
              </a:ext>
            </a:extLst>
          </p:cNvPr>
          <p:cNvGrpSpPr/>
          <p:nvPr/>
        </p:nvGrpSpPr>
        <p:grpSpPr>
          <a:xfrm>
            <a:off x="827818" y="2732824"/>
            <a:ext cx="1620107" cy="2038350"/>
            <a:chOff x="971551" y="923916"/>
            <a:chExt cx="1428750" cy="9429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8158BC-7E17-E34B-1686-30650F5EFA33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0823B7-CCE7-C466-84AF-1715FFD5D4C9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customerID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firstName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lastName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F3DFBE-4634-0151-E207-223F45F9F47E}"/>
              </a:ext>
            </a:extLst>
          </p:cNvPr>
          <p:cNvGrpSpPr/>
          <p:nvPr/>
        </p:nvGrpSpPr>
        <p:grpSpPr>
          <a:xfrm>
            <a:off x="827818" y="323850"/>
            <a:ext cx="1620107" cy="2038350"/>
            <a:chOff x="971551" y="923916"/>
            <a:chExt cx="1428750" cy="9429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5D07AB-6BCD-E0D8-192C-447073B809B5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D0F0C-EEA3-3CA4-FB17-2E49339D177C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bookID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75B89E-B212-67F5-526E-54CF86A39174}"/>
              </a:ext>
            </a:extLst>
          </p:cNvPr>
          <p:cNvGrpSpPr/>
          <p:nvPr/>
        </p:nvGrpSpPr>
        <p:grpSpPr>
          <a:xfrm>
            <a:off x="7038118" y="1528337"/>
            <a:ext cx="1620107" cy="2038350"/>
            <a:chOff x="971551" y="923916"/>
            <a:chExt cx="1428750" cy="9429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2F6484-629C-54DA-EEBB-8374FA2E696A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Wish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87E56F-A9FD-CD0B-F4D7-1230F35F8E3E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bookID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5EA3C2-0460-42E5-C996-868F232C9D86}"/>
              </a:ext>
            </a:extLst>
          </p:cNvPr>
          <p:cNvGrpSpPr/>
          <p:nvPr/>
        </p:nvGrpSpPr>
        <p:grpSpPr>
          <a:xfrm>
            <a:off x="1332643" y="589699"/>
            <a:ext cx="1620107" cy="2038350"/>
            <a:chOff x="971551" y="923916"/>
            <a:chExt cx="1428750" cy="9429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997B07-3E6A-7367-CBB4-533FDAB53810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2A9D0-204C-43B7-BC48-1B2C6CE41E2C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customerID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firstName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lastName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43ED35-A55D-3A1A-7BF0-86EB21F3A6E0}"/>
              </a:ext>
            </a:extLst>
          </p:cNvPr>
          <p:cNvGrpSpPr/>
          <p:nvPr/>
        </p:nvGrpSpPr>
        <p:grpSpPr>
          <a:xfrm>
            <a:off x="4733068" y="589699"/>
            <a:ext cx="1620107" cy="2038350"/>
            <a:chOff x="971551" y="923916"/>
            <a:chExt cx="1428750" cy="942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55B47-B3A6-C6AC-67B3-6F9C9296F559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28666-E63C-E07B-3A00-5D78CF833EC8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6AB6B-5F35-4EA8-DCB9-940751C9CCA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2750" y="1794187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2FE5E-37F9-8D81-F8D7-AD2009D50E0B}"/>
              </a:ext>
            </a:extLst>
          </p:cNvPr>
          <p:cNvSpPr txBox="1"/>
          <p:nvPr/>
        </p:nvSpPr>
        <p:spPr>
          <a:xfrm>
            <a:off x="3040732" y="127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9E76B-48E8-E3A1-09B6-5ADDB576762B}"/>
              </a:ext>
            </a:extLst>
          </p:cNvPr>
          <p:cNvSpPr txBox="1"/>
          <p:nvPr/>
        </p:nvSpPr>
        <p:spPr>
          <a:xfrm>
            <a:off x="4343400" y="12763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7E492-3644-5AC9-9B68-4E6EA92DAA5B}"/>
              </a:ext>
            </a:extLst>
          </p:cNvPr>
          <p:cNvGrpSpPr/>
          <p:nvPr/>
        </p:nvGrpSpPr>
        <p:grpSpPr>
          <a:xfrm>
            <a:off x="1332643" y="3209074"/>
            <a:ext cx="1620107" cy="2038350"/>
            <a:chOff x="971551" y="923916"/>
            <a:chExt cx="1428750" cy="942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504E61-BD9F-1B9F-2F89-35588B710008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29475-F8ED-5D17-DADE-8557F1050107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customerID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firstName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lastName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C8ECB-F935-D0A5-BABB-945CBCD51B0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52750" y="4413562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DBEF7A-9352-D838-DADF-C7594DC3AAB8}"/>
              </a:ext>
            </a:extLst>
          </p:cNvPr>
          <p:cNvSpPr txBox="1"/>
          <p:nvPr/>
        </p:nvSpPr>
        <p:spPr>
          <a:xfrm>
            <a:off x="3040732" y="389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ECF2-4980-FF29-12B7-1EC0ED7FD7AF}"/>
              </a:ext>
            </a:extLst>
          </p:cNvPr>
          <p:cNvSpPr txBox="1"/>
          <p:nvPr/>
        </p:nvSpPr>
        <p:spPr>
          <a:xfrm>
            <a:off x="4343400" y="38957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081198-A91E-4AE0-496F-5FFB052B32C6}"/>
              </a:ext>
            </a:extLst>
          </p:cNvPr>
          <p:cNvGrpSpPr/>
          <p:nvPr/>
        </p:nvGrpSpPr>
        <p:grpSpPr>
          <a:xfrm>
            <a:off x="4733068" y="3210777"/>
            <a:ext cx="1620107" cy="2038350"/>
            <a:chOff x="971551" y="923916"/>
            <a:chExt cx="1428750" cy="94298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C173AA-737C-CC66-5472-1AE910070C06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Wish list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01A514-D83B-F09F-C876-188D88DD403B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bookID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55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EC6593-6EBB-AD91-F3DD-4868CA19B4C7}"/>
              </a:ext>
            </a:extLst>
          </p:cNvPr>
          <p:cNvGrpSpPr/>
          <p:nvPr/>
        </p:nvGrpSpPr>
        <p:grpSpPr>
          <a:xfrm>
            <a:off x="1332643" y="589699"/>
            <a:ext cx="1620107" cy="2038350"/>
            <a:chOff x="971551" y="923916"/>
            <a:chExt cx="1428750" cy="9429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E6EF2F-40D0-3106-3EE0-011A6302301B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Whatabook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F34E7D-CCD2-CA6A-0AE3-BBAE9701E59D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F647FB-C126-AD83-B9B5-5F25008D7603}"/>
              </a:ext>
            </a:extLst>
          </p:cNvPr>
          <p:cNvGrpSpPr/>
          <p:nvPr/>
        </p:nvGrpSpPr>
        <p:grpSpPr>
          <a:xfrm>
            <a:off x="4733068" y="589699"/>
            <a:ext cx="1620107" cy="2038350"/>
            <a:chOff x="971551" y="923916"/>
            <a:chExt cx="1428750" cy="942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DB9C11-08F9-A500-489E-136FC7E5E43D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894642-977F-C343-AE29-F6EA9C14CA89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BD143-9DE8-4BE4-F42E-16AD6652F0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2750" y="1794187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F4390-9ED2-B305-AEC5-379768251EB9}"/>
              </a:ext>
            </a:extLst>
          </p:cNvPr>
          <p:cNvSpPr txBox="1"/>
          <p:nvPr/>
        </p:nvSpPr>
        <p:spPr>
          <a:xfrm>
            <a:off x="3040732" y="127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88531-621F-1508-06DC-555E31C22932}"/>
              </a:ext>
            </a:extLst>
          </p:cNvPr>
          <p:cNvSpPr txBox="1"/>
          <p:nvPr/>
        </p:nvSpPr>
        <p:spPr>
          <a:xfrm>
            <a:off x="4343400" y="12763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5249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Cuauro</dc:creator>
  <cp:lastModifiedBy>Patrick Cuauro</cp:lastModifiedBy>
  <cp:revision>5</cp:revision>
  <dcterms:created xsi:type="dcterms:W3CDTF">2023-05-27T11:21:49Z</dcterms:created>
  <dcterms:modified xsi:type="dcterms:W3CDTF">2023-07-08T23:56:53Z</dcterms:modified>
</cp:coreProperties>
</file>