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3D61-182C-93B0-EA5D-60D0B91A0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DA5CB-A751-6D2D-CD79-4926D50D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3E17-5834-E975-CD52-99464C79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8B7CB-93FA-966D-4998-AF86EC38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8CF5-8955-96C2-ACFD-89A0BC8D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D818-2B89-E70F-BEE2-E93BBF8B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72F23-7088-370F-700E-B1BDA7B0F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3DD0-C846-CF0C-6C42-5769E6DC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8650-4112-2633-F937-D4200035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53EC-92C6-7871-F5EE-614166CE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1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03ADC-0E86-02AB-7C45-BFDAB1565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3B888-EB88-62AD-A590-B892254FE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7EA7-A68F-528B-4E79-9FD49943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FB1B-6039-B68E-23C5-E6A8CB58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2E09-8739-CEA5-1870-57DE8210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D4E3-C517-717A-7EAE-DCE165BB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CA9D-1AE3-1480-00A6-1B661B76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8853E-8924-1C7B-BDEB-C6EDE895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0EB6-CFA9-CF3F-3E4E-C51D5EC6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86CA-7FCF-AAA3-5FEC-9F7407BF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8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B68-54CF-CE44-BDD9-A422742F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40AC1-CF46-E3B8-8561-BCD8895D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2D5C-E4CD-8FBF-AEA2-213DBFE9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528A-ED4E-DDE8-243C-AC14FAB4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ED0C-E361-E5DC-85A4-05F797A1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DEE5-8533-7E43-E53C-BC134FC9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1792-6AAA-E763-FF36-D9D3596E0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BC86B-5B93-B5F5-8EE7-70FC79FB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3610A-DAD2-23D1-6388-B94CBF31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13863-45D8-34DC-3892-8F02D00D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72FF1-C4C4-D384-B9F3-F9BFD8E7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9EFA-7411-CDE3-F06C-A26F858D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C5B67-4596-A1FE-EE0F-F65133B7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E0F77-2790-DC66-EB41-51ABD42A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74928-98BF-12C3-A242-09B6C86F8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C6C1B-A92F-975D-8932-07F20815F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51CE6-FDCC-7991-5A65-83A8624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9B742-AF1E-6949-DE34-AED9E6C2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0F7BA-4F36-CF4F-31F5-D34260F3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E086-2D2E-7F0B-EF01-3499B664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5BDA-2E52-1D0A-E125-9F290B38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F3C44-4C78-A21B-F8D7-5F9212DD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EA39E-64E3-CC0C-1F0D-7DBD8624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62B76-7BF9-119B-6333-B51385F7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FCFBE-95FA-1DA1-A800-D4202034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06BB-5714-1847-A006-BC3CD81B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81AC-51C9-24E9-7A50-8D18F75C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3F01-8B8D-129C-FC82-76FF7A0B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3174A-2FE4-9A43-E77A-F8351C396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5C207-2110-B373-95BE-C5764B54F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32449-132D-3BD5-4A4D-A3D77DED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60FE9-88F8-E2AA-B264-42375E12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7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2C83-EA4A-3021-24CB-2553B837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1750B-8146-2D87-732C-67690844C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E9B8E-88D5-ED64-D2EC-418843590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76B96-8E0B-F43A-27FB-DF1856FB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E464-725A-8831-7FE2-635EF07D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995A7-EC81-CEB5-48A3-00A18345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E515C-E7C2-D93B-4093-59156B0B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AD528-2801-97DF-E47A-46A200500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3F9-76AF-C0CF-0A6B-6CC488D97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A387-C6C2-40C3-83D7-7464E1DD6970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65B2-1900-FE84-E8AE-9FF8EDD5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12595-756E-0D99-FAB0-6B8985B1F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4369-965B-4537-8FB1-50D58CE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92C94B-F051-3676-6359-F136670D3B92}"/>
              </a:ext>
            </a:extLst>
          </p:cNvPr>
          <p:cNvGrpSpPr/>
          <p:nvPr/>
        </p:nvGrpSpPr>
        <p:grpSpPr>
          <a:xfrm>
            <a:off x="1238251" y="847725"/>
            <a:ext cx="1428750" cy="1238250"/>
            <a:chOff x="971551" y="628650"/>
            <a:chExt cx="1428750" cy="12382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10DC99-6057-70B7-7F4D-B49ED37BED80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WhatABook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C27804-6727-ECD2-D427-6C2FBA4EBD94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DB457B-8A01-04A7-CA18-D71E5EF3E4FA}"/>
              </a:ext>
            </a:extLst>
          </p:cNvPr>
          <p:cNvCxnSpPr>
            <a:cxnSpLocks/>
          </p:cNvCxnSpPr>
          <p:nvPr/>
        </p:nvCxnSpPr>
        <p:spPr>
          <a:xfrm>
            <a:off x="2667001" y="146685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907552-3414-B12C-B980-BA6E9DF4A1C3}"/>
              </a:ext>
            </a:extLst>
          </p:cNvPr>
          <p:cNvSpPr txBox="1"/>
          <p:nvPr/>
        </p:nvSpPr>
        <p:spPr>
          <a:xfrm>
            <a:off x="2838450" y="945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A3A8C-62CD-101D-56FA-C18598027CA3}"/>
              </a:ext>
            </a:extLst>
          </p:cNvPr>
          <p:cNvSpPr txBox="1"/>
          <p:nvPr/>
        </p:nvSpPr>
        <p:spPr>
          <a:xfrm>
            <a:off x="5043432" y="92499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4ABB7B-79A6-5E74-01B1-B952B8EA1254}"/>
              </a:ext>
            </a:extLst>
          </p:cNvPr>
          <p:cNvGrpSpPr/>
          <p:nvPr/>
        </p:nvGrpSpPr>
        <p:grpSpPr>
          <a:xfrm>
            <a:off x="5523644" y="827604"/>
            <a:ext cx="1428750" cy="1238250"/>
            <a:chOff x="971551" y="628650"/>
            <a:chExt cx="1428750" cy="12382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C7F681-8A90-7B5C-3CB5-62554B03206B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1E7605-1472-AB0B-A639-542D5BCE8E66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B4B2F7A-EAE7-1845-4E3E-8F37D59A655B}"/>
              </a:ext>
            </a:extLst>
          </p:cNvPr>
          <p:cNvSpPr/>
          <p:nvPr/>
        </p:nvSpPr>
        <p:spPr>
          <a:xfrm>
            <a:off x="3371694" y="1091565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BCFC85-330A-3EEE-1935-E83E8B413DF8}"/>
              </a:ext>
            </a:extLst>
          </p:cNvPr>
          <p:cNvCxnSpPr>
            <a:cxnSpLocks/>
          </p:cNvCxnSpPr>
          <p:nvPr/>
        </p:nvCxnSpPr>
        <p:spPr>
          <a:xfrm>
            <a:off x="4811874" y="146685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">
            <a:extLst>
              <a:ext uri="{FF2B5EF4-FFF2-40B4-BE49-F238E27FC236}">
                <a16:creationId xmlns:a16="http://schemas.microsoft.com/office/drawing/2014/main" id="{7DB71DCB-5EE1-0E0A-26FD-9A9154C1D9A8}"/>
              </a:ext>
            </a:extLst>
          </p:cNvPr>
          <p:cNvSpPr txBox="1"/>
          <p:nvPr/>
        </p:nvSpPr>
        <p:spPr>
          <a:xfrm>
            <a:off x="2820605" y="28518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WhatABook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many Books – One to Many Relationship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5D7F21-8B29-EF28-5DAB-D1598224D916}"/>
              </a:ext>
            </a:extLst>
          </p:cNvPr>
          <p:cNvGrpSpPr/>
          <p:nvPr/>
        </p:nvGrpSpPr>
        <p:grpSpPr>
          <a:xfrm>
            <a:off x="1241356" y="3332775"/>
            <a:ext cx="1428750" cy="1238250"/>
            <a:chOff x="971551" y="628650"/>
            <a:chExt cx="1428750" cy="1238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2197-9610-5235-764E-5656AC62EFD3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12CF8B-A127-6DFB-B93D-F9D4857974E0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AE4879-76E4-213A-558D-53246466F01B}"/>
              </a:ext>
            </a:extLst>
          </p:cNvPr>
          <p:cNvCxnSpPr>
            <a:cxnSpLocks/>
          </p:cNvCxnSpPr>
          <p:nvPr/>
        </p:nvCxnSpPr>
        <p:spPr>
          <a:xfrm>
            <a:off x="2670106" y="395190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C89F6C-1210-F449-C8D7-45BD9EE275A6}"/>
              </a:ext>
            </a:extLst>
          </p:cNvPr>
          <p:cNvSpPr txBox="1"/>
          <p:nvPr/>
        </p:nvSpPr>
        <p:spPr>
          <a:xfrm>
            <a:off x="2841555" y="3430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096CA9-9D6A-D774-2537-92C0B54DE34F}"/>
              </a:ext>
            </a:extLst>
          </p:cNvPr>
          <p:cNvSpPr txBox="1"/>
          <p:nvPr/>
        </p:nvSpPr>
        <p:spPr>
          <a:xfrm>
            <a:off x="5046537" y="341004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6A8B09-B77A-C5E1-4A9B-31B125CE7A88}"/>
              </a:ext>
            </a:extLst>
          </p:cNvPr>
          <p:cNvGrpSpPr/>
          <p:nvPr/>
        </p:nvGrpSpPr>
        <p:grpSpPr>
          <a:xfrm>
            <a:off x="5526749" y="3312654"/>
            <a:ext cx="1428750" cy="1238250"/>
            <a:chOff x="971551" y="628650"/>
            <a:chExt cx="1428750" cy="123825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DCC78C-9E54-2B72-4093-FE56F0400256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Books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0255AAA-F72A-5BFB-A496-4ECEE9FC0840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8A5EBD3C-ADE1-6FAE-1E26-B70A5D14EB2B}"/>
              </a:ext>
            </a:extLst>
          </p:cNvPr>
          <p:cNvSpPr/>
          <p:nvPr/>
        </p:nvSpPr>
        <p:spPr>
          <a:xfrm>
            <a:off x="3374799" y="3576615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B53175-5345-F6F7-126F-DCD213B6013B}"/>
              </a:ext>
            </a:extLst>
          </p:cNvPr>
          <p:cNvCxnSpPr>
            <a:cxnSpLocks/>
          </p:cNvCxnSpPr>
          <p:nvPr/>
        </p:nvCxnSpPr>
        <p:spPr>
          <a:xfrm>
            <a:off x="4814979" y="3951900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1">
            <a:extLst>
              <a:ext uri="{FF2B5EF4-FFF2-40B4-BE49-F238E27FC236}">
                <a16:creationId xmlns:a16="http://schemas.microsoft.com/office/drawing/2014/main" id="{B3807CC0-FFF4-6B67-4459-A10A2F209820}"/>
              </a:ext>
            </a:extLst>
          </p:cNvPr>
          <p:cNvSpPr txBox="1"/>
          <p:nvPr/>
        </p:nvSpPr>
        <p:spPr>
          <a:xfrm>
            <a:off x="2823715" y="274224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add Books – One to Many Relationship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7763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FAF1E2-FEBA-E91A-8B8B-40F3BCEE494E}"/>
              </a:ext>
            </a:extLst>
          </p:cNvPr>
          <p:cNvGrpSpPr/>
          <p:nvPr/>
        </p:nvGrpSpPr>
        <p:grpSpPr>
          <a:xfrm>
            <a:off x="1241356" y="888151"/>
            <a:ext cx="1428750" cy="1238250"/>
            <a:chOff x="971551" y="628650"/>
            <a:chExt cx="1428750" cy="12382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25E3020-8877-A54C-613F-6FC9A6686503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0F999F-E16C-CFDE-19B4-C992C4B668DA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C4AB5-4114-6F6F-F2ED-BF90C8589C7C}"/>
              </a:ext>
            </a:extLst>
          </p:cNvPr>
          <p:cNvCxnSpPr>
            <a:cxnSpLocks/>
          </p:cNvCxnSpPr>
          <p:nvPr/>
        </p:nvCxnSpPr>
        <p:spPr>
          <a:xfrm>
            <a:off x="2670106" y="150727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C7D5C4-99F8-BC1B-C100-A26F63D490B1}"/>
              </a:ext>
            </a:extLst>
          </p:cNvPr>
          <p:cNvSpPr txBox="1"/>
          <p:nvPr/>
        </p:nvSpPr>
        <p:spPr>
          <a:xfrm>
            <a:off x="2841555" y="985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F19F5-6B92-AE17-4346-3108F9952A63}"/>
              </a:ext>
            </a:extLst>
          </p:cNvPr>
          <p:cNvSpPr txBox="1"/>
          <p:nvPr/>
        </p:nvSpPr>
        <p:spPr>
          <a:xfrm>
            <a:off x="5046537" y="9654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034D5C-D783-FE8F-458D-5331136CC3FC}"/>
              </a:ext>
            </a:extLst>
          </p:cNvPr>
          <p:cNvGrpSpPr/>
          <p:nvPr/>
        </p:nvGrpSpPr>
        <p:grpSpPr>
          <a:xfrm>
            <a:off x="5526749" y="868030"/>
            <a:ext cx="1428750" cy="1238250"/>
            <a:chOff x="971551" y="628650"/>
            <a:chExt cx="1428750" cy="12382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8481ED-83F0-6CE2-6101-8FB0EF2A1BE2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Wishlist Books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5FA6AB-3BBB-5D21-BDDF-F2E4C8C306A7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7C29ABFA-B177-E109-DD07-2A3DF64DA1B2}"/>
              </a:ext>
            </a:extLst>
          </p:cNvPr>
          <p:cNvSpPr/>
          <p:nvPr/>
        </p:nvSpPr>
        <p:spPr>
          <a:xfrm>
            <a:off x="3374799" y="1131991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US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48DADA-B4D6-BB33-FA6B-944C8C3DDDCD}"/>
              </a:ext>
            </a:extLst>
          </p:cNvPr>
          <p:cNvCxnSpPr>
            <a:cxnSpLocks/>
          </p:cNvCxnSpPr>
          <p:nvPr/>
        </p:nvCxnSpPr>
        <p:spPr>
          <a:xfrm>
            <a:off x="4814979" y="150727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8E195E-4CCF-20E8-88CB-08C77742E85C}"/>
              </a:ext>
            </a:extLst>
          </p:cNvPr>
          <p:cNvGrpSpPr/>
          <p:nvPr/>
        </p:nvGrpSpPr>
        <p:grpSpPr>
          <a:xfrm>
            <a:off x="1238251" y="3404311"/>
            <a:ext cx="1428750" cy="1238250"/>
            <a:chOff x="971551" y="628650"/>
            <a:chExt cx="1428750" cy="12382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891338-FE76-E3DF-B193-D47F46AD4D3A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WhatABook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A8CEB1-8CC7-01E6-15EE-78BE62CC7683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3B820D-DF1E-13E1-9C02-16641304FC29}"/>
              </a:ext>
            </a:extLst>
          </p:cNvPr>
          <p:cNvCxnSpPr>
            <a:cxnSpLocks/>
          </p:cNvCxnSpPr>
          <p:nvPr/>
        </p:nvCxnSpPr>
        <p:spPr>
          <a:xfrm>
            <a:off x="2667001" y="402343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D84C75-1769-4A88-B4D6-9D6063C0544A}"/>
              </a:ext>
            </a:extLst>
          </p:cNvPr>
          <p:cNvSpPr txBox="1"/>
          <p:nvPr/>
        </p:nvSpPr>
        <p:spPr>
          <a:xfrm>
            <a:off x="2838450" y="3501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6AE1D-47AD-5362-6F6A-A770E8C8E2B9}"/>
              </a:ext>
            </a:extLst>
          </p:cNvPr>
          <p:cNvSpPr txBox="1"/>
          <p:nvPr/>
        </p:nvSpPr>
        <p:spPr>
          <a:xfrm>
            <a:off x="5043432" y="348158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A0883D-7EB0-443C-B13C-6F48CAEAC659}"/>
              </a:ext>
            </a:extLst>
          </p:cNvPr>
          <p:cNvGrpSpPr/>
          <p:nvPr/>
        </p:nvGrpSpPr>
        <p:grpSpPr>
          <a:xfrm>
            <a:off x="5523644" y="3384190"/>
            <a:ext cx="1428750" cy="1238250"/>
            <a:chOff x="971551" y="628650"/>
            <a:chExt cx="1428750" cy="12382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5E7B2A-FFED-851D-C94B-54EE0D624FF0}"/>
                </a:ext>
              </a:extLst>
            </p:cNvPr>
            <p:cNvSpPr/>
            <p:nvPr/>
          </p:nvSpPr>
          <p:spPr>
            <a:xfrm>
              <a:off x="971551" y="628650"/>
              <a:ext cx="1428750" cy="466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3535F1-A40D-7D85-81FA-C20EFF1F032E}"/>
                </a:ext>
              </a:extLst>
            </p:cNvPr>
            <p:cNvSpPr/>
            <p:nvPr/>
          </p:nvSpPr>
          <p:spPr>
            <a:xfrm>
              <a:off x="971551" y="1095375"/>
              <a:ext cx="1428750" cy="7715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913C08FA-D348-AD17-6213-008A8C3ECF84}"/>
              </a:ext>
            </a:extLst>
          </p:cNvPr>
          <p:cNvSpPr/>
          <p:nvPr/>
        </p:nvSpPr>
        <p:spPr>
          <a:xfrm>
            <a:off x="3371694" y="3648151"/>
            <a:ext cx="1440180" cy="75057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A31C2D-A79A-21FE-EDC6-7EF43565B559}"/>
              </a:ext>
            </a:extLst>
          </p:cNvPr>
          <p:cNvCxnSpPr>
            <a:cxnSpLocks/>
          </p:cNvCxnSpPr>
          <p:nvPr/>
        </p:nvCxnSpPr>
        <p:spPr>
          <a:xfrm>
            <a:off x="4811874" y="4023436"/>
            <a:ext cx="7161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">
            <a:extLst>
              <a:ext uri="{FF2B5EF4-FFF2-40B4-BE49-F238E27FC236}">
                <a16:creationId xmlns:a16="http://schemas.microsoft.com/office/drawing/2014/main" id="{89D75BB1-DDBE-8496-CBDF-910B3BE7FC10}"/>
              </a:ext>
            </a:extLst>
          </p:cNvPr>
          <p:cNvSpPr txBox="1"/>
          <p:nvPr/>
        </p:nvSpPr>
        <p:spPr>
          <a:xfrm>
            <a:off x="2820605" y="28518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many Wishlist books – One to Many Relationship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5" name="Text Box 1">
            <a:extLst>
              <a:ext uri="{FF2B5EF4-FFF2-40B4-BE49-F238E27FC236}">
                <a16:creationId xmlns:a16="http://schemas.microsoft.com/office/drawing/2014/main" id="{1100296E-F805-B0A4-2D55-7B9615F54357}"/>
              </a:ext>
            </a:extLst>
          </p:cNvPr>
          <p:cNvSpPr txBox="1"/>
          <p:nvPr/>
        </p:nvSpPr>
        <p:spPr>
          <a:xfrm>
            <a:off x="2814387" y="2854215"/>
            <a:ext cx="3840480" cy="32766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WhatABook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many Customers – One to Many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9763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Cuauro</dc:creator>
  <cp:lastModifiedBy>Patrick Cuauro</cp:lastModifiedBy>
  <cp:revision>4</cp:revision>
  <dcterms:created xsi:type="dcterms:W3CDTF">2023-05-27T11:21:49Z</dcterms:created>
  <dcterms:modified xsi:type="dcterms:W3CDTF">2023-07-07T22:43:38Z</dcterms:modified>
</cp:coreProperties>
</file>