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2888-2116-BF77-BF42-52415C6920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707CD2-8F5B-0A26-F781-E9AF1BC8F0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06FCF4-9A35-3C63-303D-31B64692726B}"/>
              </a:ext>
            </a:extLst>
          </p:cNvPr>
          <p:cNvSpPr>
            <a:spLocks noGrp="1"/>
          </p:cNvSpPr>
          <p:nvPr>
            <p:ph type="dt" sz="half" idx="10"/>
          </p:nvPr>
        </p:nvSpPr>
        <p:spPr/>
        <p:txBody>
          <a:bodyPr/>
          <a:lstStyle/>
          <a:p>
            <a:fld id="{B33738AE-B9D5-427B-B84C-8D5EEDE8FB2D}" type="datetimeFigureOut">
              <a:rPr lang="en-US" smtClean="0"/>
              <a:t>9/24/2023</a:t>
            </a:fld>
            <a:endParaRPr lang="en-US"/>
          </a:p>
        </p:txBody>
      </p:sp>
      <p:sp>
        <p:nvSpPr>
          <p:cNvPr id="5" name="Footer Placeholder 4">
            <a:extLst>
              <a:ext uri="{FF2B5EF4-FFF2-40B4-BE49-F238E27FC236}">
                <a16:creationId xmlns:a16="http://schemas.microsoft.com/office/drawing/2014/main" id="{62E14A27-880E-569B-084B-D247F7122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B4DB4A-1ABE-86C9-6FBB-064DAD12907D}"/>
              </a:ext>
            </a:extLst>
          </p:cNvPr>
          <p:cNvSpPr>
            <a:spLocks noGrp="1"/>
          </p:cNvSpPr>
          <p:nvPr>
            <p:ph type="sldNum" sz="quarter" idx="12"/>
          </p:nvPr>
        </p:nvSpPr>
        <p:spPr/>
        <p:txBody>
          <a:bodyPr/>
          <a:lstStyle/>
          <a:p>
            <a:fld id="{A5A0380F-93EB-4F73-AAC1-ED04BB7E946D}" type="slidenum">
              <a:rPr lang="en-US" smtClean="0"/>
              <a:t>‹#›</a:t>
            </a:fld>
            <a:endParaRPr lang="en-US"/>
          </a:p>
        </p:txBody>
      </p:sp>
    </p:spTree>
    <p:extLst>
      <p:ext uri="{BB962C8B-B14F-4D97-AF65-F5344CB8AC3E}">
        <p14:creationId xmlns:p14="http://schemas.microsoft.com/office/powerpoint/2010/main" val="363029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6C7B-FB39-5D80-C1F1-D0799E01FE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DC76F6-AB81-A1BE-E8CA-1757C32FA1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DF5A6-2BA2-15BC-5544-5A9AE5B12974}"/>
              </a:ext>
            </a:extLst>
          </p:cNvPr>
          <p:cNvSpPr>
            <a:spLocks noGrp="1"/>
          </p:cNvSpPr>
          <p:nvPr>
            <p:ph type="dt" sz="half" idx="10"/>
          </p:nvPr>
        </p:nvSpPr>
        <p:spPr/>
        <p:txBody>
          <a:bodyPr/>
          <a:lstStyle/>
          <a:p>
            <a:fld id="{B33738AE-B9D5-427B-B84C-8D5EEDE8FB2D}" type="datetimeFigureOut">
              <a:rPr lang="en-US" smtClean="0"/>
              <a:t>9/24/2023</a:t>
            </a:fld>
            <a:endParaRPr lang="en-US"/>
          </a:p>
        </p:txBody>
      </p:sp>
      <p:sp>
        <p:nvSpPr>
          <p:cNvPr id="5" name="Footer Placeholder 4">
            <a:extLst>
              <a:ext uri="{FF2B5EF4-FFF2-40B4-BE49-F238E27FC236}">
                <a16:creationId xmlns:a16="http://schemas.microsoft.com/office/drawing/2014/main" id="{32FC3ACC-ACEE-1810-3793-60B798785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BFC33-BFD9-0CE4-CEDA-F1D27DD63CF8}"/>
              </a:ext>
            </a:extLst>
          </p:cNvPr>
          <p:cNvSpPr>
            <a:spLocks noGrp="1"/>
          </p:cNvSpPr>
          <p:nvPr>
            <p:ph type="sldNum" sz="quarter" idx="12"/>
          </p:nvPr>
        </p:nvSpPr>
        <p:spPr/>
        <p:txBody>
          <a:bodyPr/>
          <a:lstStyle/>
          <a:p>
            <a:fld id="{A5A0380F-93EB-4F73-AAC1-ED04BB7E946D}" type="slidenum">
              <a:rPr lang="en-US" smtClean="0"/>
              <a:t>‹#›</a:t>
            </a:fld>
            <a:endParaRPr lang="en-US"/>
          </a:p>
        </p:txBody>
      </p:sp>
    </p:spTree>
    <p:extLst>
      <p:ext uri="{BB962C8B-B14F-4D97-AF65-F5344CB8AC3E}">
        <p14:creationId xmlns:p14="http://schemas.microsoft.com/office/powerpoint/2010/main" val="344099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12A07E-71EB-62CF-F7FA-CAFDBD22AF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80F844-0735-BF2B-2C01-29ABB1DC7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32789-B8F0-B53D-2C0F-5223ABDBA988}"/>
              </a:ext>
            </a:extLst>
          </p:cNvPr>
          <p:cNvSpPr>
            <a:spLocks noGrp="1"/>
          </p:cNvSpPr>
          <p:nvPr>
            <p:ph type="dt" sz="half" idx="10"/>
          </p:nvPr>
        </p:nvSpPr>
        <p:spPr/>
        <p:txBody>
          <a:bodyPr/>
          <a:lstStyle/>
          <a:p>
            <a:fld id="{B33738AE-B9D5-427B-B84C-8D5EEDE8FB2D}" type="datetimeFigureOut">
              <a:rPr lang="en-US" smtClean="0"/>
              <a:t>9/24/2023</a:t>
            </a:fld>
            <a:endParaRPr lang="en-US"/>
          </a:p>
        </p:txBody>
      </p:sp>
      <p:sp>
        <p:nvSpPr>
          <p:cNvPr id="5" name="Footer Placeholder 4">
            <a:extLst>
              <a:ext uri="{FF2B5EF4-FFF2-40B4-BE49-F238E27FC236}">
                <a16:creationId xmlns:a16="http://schemas.microsoft.com/office/drawing/2014/main" id="{74CE4307-D836-28A0-DF4E-DCDBFA6FF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ED9A9-FED8-AC97-0856-269494EE7FD6}"/>
              </a:ext>
            </a:extLst>
          </p:cNvPr>
          <p:cNvSpPr>
            <a:spLocks noGrp="1"/>
          </p:cNvSpPr>
          <p:nvPr>
            <p:ph type="sldNum" sz="quarter" idx="12"/>
          </p:nvPr>
        </p:nvSpPr>
        <p:spPr/>
        <p:txBody>
          <a:bodyPr/>
          <a:lstStyle/>
          <a:p>
            <a:fld id="{A5A0380F-93EB-4F73-AAC1-ED04BB7E946D}" type="slidenum">
              <a:rPr lang="en-US" smtClean="0"/>
              <a:t>‹#›</a:t>
            </a:fld>
            <a:endParaRPr lang="en-US"/>
          </a:p>
        </p:txBody>
      </p:sp>
    </p:spTree>
    <p:extLst>
      <p:ext uri="{BB962C8B-B14F-4D97-AF65-F5344CB8AC3E}">
        <p14:creationId xmlns:p14="http://schemas.microsoft.com/office/powerpoint/2010/main" val="363163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6B0F-3F59-6398-6305-E8D3D71298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D29485-4A84-739D-9459-B176C0A260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364AF-25D3-43CA-BDBB-FBE2031CC1A2}"/>
              </a:ext>
            </a:extLst>
          </p:cNvPr>
          <p:cNvSpPr>
            <a:spLocks noGrp="1"/>
          </p:cNvSpPr>
          <p:nvPr>
            <p:ph type="dt" sz="half" idx="10"/>
          </p:nvPr>
        </p:nvSpPr>
        <p:spPr/>
        <p:txBody>
          <a:bodyPr/>
          <a:lstStyle/>
          <a:p>
            <a:fld id="{B33738AE-B9D5-427B-B84C-8D5EEDE8FB2D}" type="datetimeFigureOut">
              <a:rPr lang="en-US" smtClean="0"/>
              <a:t>9/24/2023</a:t>
            </a:fld>
            <a:endParaRPr lang="en-US"/>
          </a:p>
        </p:txBody>
      </p:sp>
      <p:sp>
        <p:nvSpPr>
          <p:cNvPr id="5" name="Footer Placeholder 4">
            <a:extLst>
              <a:ext uri="{FF2B5EF4-FFF2-40B4-BE49-F238E27FC236}">
                <a16:creationId xmlns:a16="http://schemas.microsoft.com/office/drawing/2014/main" id="{8FD2128B-59C4-BAC5-9A67-6650856680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6EBFD-5CBE-9BEC-90DE-3FB0F743B72E}"/>
              </a:ext>
            </a:extLst>
          </p:cNvPr>
          <p:cNvSpPr>
            <a:spLocks noGrp="1"/>
          </p:cNvSpPr>
          <p:nvPr>
            <p:ph type="sldNum" sz="quarter" idx="12"/>
          </p:nvPr>
        </p:nvSpPr>
        <p:spPr/>
        <p:txBody>
          <a:bodyPr/>
          <a:lstStyle/>
          <a:p>
            <a:fld id="{A5A0380F-93EB-4F73-AAC1-ED04BB7E946D}" type="slidenum">
              <a:rPr lang="en-US" smtClean="0"/>
              <a:t>‹#›</a:t>
            </a:fld>
            <a:endParaRPr lang="en-US"/>
          </a:p>
        </p:txBody>
      </p:sp>
    </p:spTree>
    <p:extLst>
      <p:ext uri="{BB962C8B-B14F-4D97-AF65-F5344CB8AC3E}">
        <p14:creationId xmlns:p14="http://schemas.microsoft.com/office/powerpoint/2010/main" val="1002673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75C6-2EBB-B339-A684-121A997527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7CCBAE-865C-8324-8B64-A714265005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0F7596-7B32-D1FE-DA97-7D5532F29E6D}"/>
              </a:ext>
            </a:extLst>
          </p:cNvPr>
          <p:cNvSpPr>
            <a:spLocks noGrp="1"/>
          </p:cNvSpPr>
          <p:nvPr>
            <p:ph type="dt" sz="half" idx="10"/>
          </p:nvPr>
        </p:nvSpPr>
        <p:spPr/>
        <p:txBody>
          <a:bodyPr/>
          <a:lstStyle/>
          <a:p>
            <a:fld id="{B33738AE-B9D5-427B-B84C-8D5EEDE8FB2D}" type="datetimeFigureOut">
              <a:rPr lang="en-US" smtClean="0"/>
              <a:t>9/24/2023</a:t>
            </a:fld>
            <a:endParaRPr lang="en-US"/>
          </a:p>
        </p:txBody>
      </p:sp>
      <p:sp>
        <p:nvSpPr>
          <p:cNvPr id="5" name="Footer Placeholder 4">
            <a:extLst>
              <a:ext uri="{FF2B5EF4-FFF2-40B4-BE49-F238E27FC236}">
                <a16:creationId xmlns:a16="http://schemas.microsoft.com/office/drawing/2014/main" id="{6020832C-9B77-CACD-6FD5-9FD1380CE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BAFF6-3796-D0DC-6693-1F2A8CCD031B}"/>
              </a:ext>
            </a:extLst>
          </p:cNvPr>
          <p:cNvSpPr>
            <a:spLocks noGrp="1"/>
          </p:cNvSpPr>
          <p:nvPr>
            <p:ph type="sldNum" sz="quarter" idx="12"/>
          </p:nvPr>
        </p:nvSpPr>
        <p:spPr/>
        <p:txBody>
          <a:bodyPr/>
          <a:lstStyle/>
          <a:p>
            <a:fld id="{A5A0380F-93EB-4F73-AAC1-ED04BB7E946D}" type="slidenum">
              <a:rPr lang="en-US" smtClean="0"/>
              <a:t>‹#›</a:t>
            </a:fld>
            <a:endParaRPr lang="en-US"/>
          </a:p>
        </p:txBody>
      </p:sp>
    </p:spTree>
    <p:extLst>
      <p:ext uri="{BB962C8B-B14F-4D97-AF65-F5344CB8AC3E}">
        <p14:creationId xmlns:p14="http://schemas.microsoft.com/office/powerpoint/2010/main" val="987755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DD15-770B-6A05-458D-FB1EAFE77F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3E9D62-E4C7-2EB4-B3E0-F2D7712032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213E8-EA90-3605-A244-0DF8EDCE9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134151-8EEB-CB2E-410B-4F6BE11FA3E3}"/>
              </a:ext>
            </a:extLst>
          </p:cNvPr>
          <p:cNvSpPr>
            <a:spLocks noGrp="1"/>
          </p:cNvSpPr>
          <p:nvPr>
            <p:ph type="dt" sz="half" idx="10"/>
          </p:nvPr>
        </p:nvSpPr>
        <p:spPr/>
        <p:txBody>
          <a:bodyPr/>
          <a:lstStyle/>
          <a:p>
            <a:fld id="{B33738AE-B9D5-427B-B84C-8D5EEDE8FB2D}" type="datetimeFigureOut">
              <a:rPr lang="en-US" smtClean="0"/>
              <a:t>9/24/2023</a:t>
            </a:fld>
            <a:endParaRPr lang="en-US"/>
          </a:p>
        </p:txBody>
      </p:sp>
      <p:sp>
        <p:nvSpPr>
          <p:cNvPr id="6" name="Footer Placeholder 5">
            <a:extLst>
              <a:ext uri="{FF2B5EF4-FFF2-40B4-BE49-F238E27FC236}">
                <a16:creationId xmlns:a16="http://schemas.microsoft.com/office/drawing/2014/main" id="{8B0A3567-A5EA-FE56-5A62-C296C76D57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1B040-2164-88E6-FEE9-DBCFAF97AE06}"/>
              </a:ext>
            </a:extLst>
          </p:cNvPr>
          <p:cNvSpPr>
            <a:spLocks noGrp="1"/>
          </p:cNvSpPr>
          <p:nvPr>
            <p:ph type="sldNum" sz="quarter" idx="12"/>
          </p:nvPr>
        </p:nvSpPr>
        <p:spPr/>
        <p:txBody>
          <a:bodyPr/>
          <a:lstStyle/>
          <a:p>
            <a:fld id="{A5A0380F-93EB-4F73-AAC1-ED04BB7E946D}" type="slidenum">
              <a:rPr lang="en-US" smtClean="0"/>
              <a:t>‹#›</a:t>
            </a:fld>
            <a:endParaRPr lang="en-US"/>
          </a:p>
        </p:txBody>
      </p:sp>
    </p:spTree>
    <p:extLst>
      <p:ext uri="{BB962C8B-B14F-4D97-AF65-F5344CB8AC3E}">
        <p14:creationId xmlns:p14="http://schemas.microsoft.com/office/powerpoint/2010/main" val="83744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5309-8D1C-4151-31AE-38C46FDC84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C250EE-F0C3-63B2-9B64-C8B178BD87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976145-A2A4-6D82-47FB-E2C6E082E6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B89842-C8CF-5126-13C5-DC7DFF15D9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409060-814C-7122-A864-532CB9B828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16708D-5DAA-5406-5306-EDD924909886}"/>
              </a:ext>
            </a:extLst>
          </p:cNvPr>
          <p:cNvSpPr>
            <a:spLocks noGrp="1"/>
          </p:cNvSpPr>
          <p:nvPr>
            <p:ph type="dt" sz="half" idx="10"/>
          </p:nvPr>
        </p:nvSpPr>
        <p:spPr/>
        <p:txBody>
          <a:bodyPr/>
          <a:lstStyle/>
          <a:p>
            <a:fld id="{B33738AE-B9D5-427B-B84C-8D5EEDE8FB2D}" type="datetimeFigureOut">
              <a:rPr lang="en-US" smtClean="0"/>
              <a:t>9/24/2023</a:t>
            </a:fld>
            <a:endParaRPr lang="en-US"/>
          </a:p>
        </p:txBody>
      </p:sp>
      <p:sp>
        <p:nvSpPr>
          <p:cNvPr id="8" name="Footer Placeholder 7">
            <a:extLst>
              <a:ext uri="{FF2B5EF4-FFF2-40B4-BE49-F238E27FC236}">
                <a16:creationId xmlns:a16="http://schemas.microsoft.com/office/drawing/2014/main" id="{D04A5C88-D053-4986-51B6-1102D23C1E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4E919D-D388-AA5B-DD79-2C8C01D5A29A}"/>
              </a:ext>
            </a:extLst>
          </p:cNvPr>
          <p:cNvSpPr>
            <a:spLocks noGrp="1"/>
          </p:cNvSpPr>
          <p:nvPr>
            <p:ph type="sldNum" sz="quarter" idx="12"/>
          </p:nvPr>
        </p:nvSpPr>
        <p:spPr/>
        <p:txBody>
          <a:bodyPr/>
          <a:lstStyle/>
          <a:p>
            <a:fld id="{A5A0380F-93EB-4F73-AAC1-ED04BB7E946D}" type="slidenum">
              <a:rPr lang="en-US" smtClean="0"/>
              <a:t>‹#›</a:t>
            </a:fld>
            <a:endParaRPr lang="en-US"/>
          </a:p>
        </p:txBody>
      </p:sp>
    </p:spTree>
    <p:extLst>
      <p:ext uri="{BB962C8B-B14F-4D97-AF65-F5344CB8AC3E}">
        <p14:creationId xmlns:p14="http://schemas.microsoft.com/office/powerpoint/2010/main" val="63230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4EAF-46C7-BB6A-75AB-5C70BC0500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856B18-B631-7A3E-F23F-A99F09593A93}"/>
              </a:ext>
            </a:extLst>
          </p:cNvPr>
          <p:cNvSpPr>
            <a:spLocks noGrp="1"/>
          </p:cNvSpPr>
          <p:nvPr>
            <p:ph type="dt" sz="half" idx="10"/>
          </p:nvPr>
        </p:nvSpPr>
        <p:spPr/>
        <p:txBody>
          <a:bodyPr/>
          <a:lstStyle/>
          <a:p>
            <a:fld id="{B33738AE-B9D5-427B-B84C-8D5EEDE8FB2D}" type="datetimeFigureOut">
              <a:rPr lang="en-US" smtClean="0"/>
              <a:t>9/24/2023</a:t>
            </a:fld>
            <a:endParaRPr lang="en-US"/>
          </a:p>
        </p:txBody>
      </p:sp>
      <p:sp>
        <p:nvSpPr>
          <p:cNvPr id="4" name="Footer Placeholder 3">
            <a:extLst>
              <a:ext uri="{FF2B5EF4-FFF2-40B4-BE49-F238E27FC236}">
                <a16:creationId xmlns:a16="http://schemas.microsoft.com/office/drawing/2014/main" id="{57A5B5D7-AC11-611A-9A88-7FEB12270E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352FB5-3632-52B5-D595-DA719886873C}"/>
              </a:ext>
            </a:extLst>
          </p:cNvPr>
          <p:cNvSpPr>
            <a:spLocks noGrp="1"/>
          </p:cNvSpPr>
          <p:nvPr>
            <p:ph type="sldNum" sz="quarter" idx="12"/>
          </p:nvPr>
        </p:nvSpPr>
        <p:spPr/>
        <p:txBody>
          <a:bodyPr/>
          <a:lstStyle/>
          <a:p>
            <a:fld id="{A5A0380F-93EB-4F73-AAC1-ED04BB7E946D}" type="slidenum">
              <a:rPr lang="en-US" smtClean="0"/>
              <a:t>‹#›</a:t>
            </a:fld>
            <a:endParaRPr lang="en-US"/>
          </a:p>
        </p:txBody>
      </p:sp>
    </p:spTree>
    <p:extLst>
      <p:ext uri="{BB962C8B-B14F-4D97-AF65-F5344CB8AC3E}">
        <p14:creationId xmlns:p14="http://schemas.microsoft.com/office/powerpoint/2010/main" val="212282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EC92FF-D5F2-2B23-913B-8CFC606339CB}"/>
              </a:ext>
            </a:extLst>
          </p:cNvPr>
          <p:cNvSpPr>
            <a:spLocks noGrp="1"/>
          </p:cNvSpPr>
          <p:nvPr>
            <p:ph type="dt" sz="half" idx="10"/>
          </p:nvPr>
        </p:nvSpPr>
        <p:spPr/>
        <p:txBody>
          <a:bodyPr/>
          <a:lstStyle/>
          <a:p>
            <a:fld id="{B33738AE-B9D5-427B-B84C-8D5EEDE8FB2D}" type="datetimeFigureOut">
              <a:rPr lang="en-US" smtClean="0"/>
              <a:t>9/24/2023</a:t>
            </a:fld>
            <a:endParaRPr lang="en-US"/>
          </a:p>
        </p:txBody>
      </p:sp>
      <p:sp>
        <p:nvSpPr>
          <p:cNvPr id="3" name="Footer Placeholder 2">
            <a:extLst>
              <a:ext uri="{FF2B5EF4-FFF2-40B4-BE49-F238E27FC236}">
                <a16:creationId xmlns:a16="http://schemas.microsoft.com/office/drawing/2014/main" id="{CE1FC133-D8FD-8191-BE69-7E95C39539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16B43C-3810-73CC-F920-FC581F165942}"/>
              </a:ext>
            </a:extLst>
          </p:cNvPr>
          <p:cNvSpPr>
            <a:spLocks noGrp="1"/>
          </p:cNvSpPr>
          <p:nvPr>
            <p:ph type="sldNum" sz="quarter" idx="12"/>
          </p:nvPr>
        </p:nvSpPr>
        <p:spPr/>
        <p:txBody>
          <a:bodyPr/>
          <a:lstStyle/>
          <a:p>
            <a:fld id="{A5A0380F-93EB-4F73-AAC1-ED04BB7E946D}" type="slidenum">
              <a:rPr lang="en-US" smtClean="0"/>
              <a:t>‹#›</a:t>
            </a:fld>
            <a:endParaRPr lang="en-US"/>
          </a:p>
        </p:txBody>
      </p:sp>
    </p:spTree>
    <p:extLst>
      <p:ext uri="{BB962C8B-B14F-4D97-AF65-F5344CB8AC3E}">
        <p14:creationId xmlns:p14="http://schemas.microsoft.com/office/powerpoint/2010/main" val="78753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4217-DF23-5E8F-AA87-41FB7A1DA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A63F82-0F76-42A2-FC18-DA2ABFA6F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5745D3-514F-3260-E14F-D26C5C567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5D61F-888F-FB88-EA53-FE2DE6FDF6AE}"/>
              </a:ext>
            </a:extLst>
          </p:cNvPr>
          <p:cNvSpPr>
            <a:spLocks noGrp="1"/>
          </p:cNvSpPr>
          <p:nvPr>
            <p:ph type="dt" sz="half" idx="10"/>
          </p:nvPr>
        </p:nvSpPr>
        <p:spPr/>
        <p:txBody>
          <a:bodyPr/>
          <a:lstStyle/>
          <a:p>
            <a:fld id="{B33738AE-B9D5-427B-B84C-8D5EEDE8FB2D}" type="datetimeFigureOut">
              <a:rPr lang="en-US" smtClean="0"/>
              <a:t>9/24/2023</a:t>
            </a:fld>
            <a:endParaRPr lang="en-US"/>
          </a:p>
        </p:txBody>
      </p:sp>
      <p:sp>
        <p:nvSpPr>
          <p:cNvPr id="6" name="Footer Placeholder 5">
            <a:extLst>
              <a:ext uri="{FF2B5EF4-FFF2-40B4-BE49-F238E27FC236}">
                <a16:creationId xmlns:a16="http://schemas.microsoft.com/office/drawing/2014/main" id="{1BD87E55-0F2C-0DEF-E3E7-E62DE1B035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9B1DC2-C58F-3F4A-ABBA-DD489BBAC9C5}"/>
              </a:ext>
            </a:extLst>
          </p:cNvPr>
          <p:cNvSpPr>
            <a:spLocks noGrp="1"/>
          </p:cNvSpPr>
          <p:nvPr>
            <p:ph type="sldNum" sz="quarter" idx="12"/>
          </p:nvPr>
        </p:nvSpPr>
        <p:spPr/>
        <p:txBody>
          <a:bodyPr/>
          <a:lstStyle/>
          <a:p>
            <a:fld id="{A5A0380F-93EB-4F73-AAC1-ED04BB7E946D}" type="slidenum">
              <a:rPr lang="en-US" smtClean="0"/>
              <a:t>‹#›</a:t>
            </a:fld>
            <a:endParaRPr lang="en-US"/>
          </a:p>
        </p:txBody>
      </p:sp>
    </p:spTree>
    <p:extLst>
      <p:ext uri="{BB962C8B-B14F-4D97-AF65-F5344CB8AC3E}">
        <p14:creationId xmlns:p14="http://schemas.microsoft.com/office/powerpoint/2010/main" val="2869651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3689-D61B-1569-2F0D-428D4E50C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557A8F-69DA-A5BC-64E0-7496EB16D2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8578FF-1839-84A3-1A6D-AF7D20112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F7C45-A020-F9BF-7615-90E9BD6B1E96}"/>
              </a:ext>
            </a:extLst>
          </p:cNvPr>
          <p:cNvSpPr>
            <a:spLocks noGrp="1"/>
          </p:cNvSpPr>
          <p:nvPr>
            <p:ph type="dt" sz="half" idx="10"/>
          </p:nvPr>
        </p:nvSpPr>
        <p:spPr/>
        <p:txBody>
          <a:bodyPr/>
          <a:lstStyle/>
          <a:p>
            <a:fld id="{B33738AE-B9D5-427B-B84C-8D5EEDE8FB2D}" type="datetimeFigureOut">
              <a:rPr lang="en-US" smtClean="0"/>
              <a:t>9/24/2023</a:t>
            </a:fld>
            <a:endParaRPr lang="en-US"/>
          </a:p>
        </p:txBody>
      </p:sp>
      <p:sp>
        <p:nvSpPr>
          <p:cNvPr id="6" name="Footer Placeholder 5">
            <a:extLst>
              <a:ext uri="{FF2B5EF4-FFF2-40B4-BE49-F238E27FC236}">
                <a16:creationId xmlns:a16="http://schemas.microsoft.com/office/drawing/2014/main" id="{82BC362D-5504-A731-0873-091C2664F5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D5663-95BC-9A08-AA5F-70B40EFF0B26}"/>
              </a:ext>
            </a:extLst>
          </p:cNvPr>
          <p:cNvSpPr>
            <a:spLocks noGrp="1"/>
          </p:cNvSpPr>
          <p:nvPr>
            <p:ph type="sldNum" sz="quarter" idx="12"/>
          </p:nvPr>
        </p:nvSpPr>
        <p:spPr/>
        <p:txBody>
          <a:bodyPr/>
          <a:lstStyle/>
          <a:p>
            <a:fld id="{A5A0380F-93EB-4F73-AAC1-ED04BB7E946D}" type="slidenum">
              <a:rPr lang="en-US" smtClean="0"/>
              <a:t>‹#›</a:t>
            </a:fld>
            <a:endParaRPr lang="en-US"/>
          </a:p>
        </p:txBody>
      </p:sp>
    </p:spTree>
    <p:extLst>
      <p:ext uri="{BB962C8B-B14F-4D97-AF65-F5344CB8AC3E}">
        <p14:creationId xmlns:p14="http://schemas.microsoft.com/office/powerpoint/2010/main" val="2410405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5917C4-9070-C365-395E-6895C2AD30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978A10-4BC5-D2F7-4EBF-5A80510C1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CB875C-CA11-89AA-0E61-AFB936A2C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738AE-B9D5-427B-B84C-8D5EEDE8FB2D}" type="datetimeFigureOut">
              <a:rPr lang="en-US" smtClean="0"/>
              <a:t>9/24/2023</a:t>
            </a:fld>
            <a:endParaRPr lang="en-US"/>
          </a:p>
        </p:txBody>
      </p:sp>
      <p:sp>
        <p:nvSpPr>
          <p:cNvPr id="5" name="Footer Placeholder 4">
            <a:extLst>
              <a:ext uri="{FF2B5EF4-FFF2-40B4-BE49-F238E27FC236}">
                <a16:creationId xmlns:a16="http://schemas.microsoft.com/office/drawing/2014/main" id="{9F379F12-32F7-0020-FCCE-A27CA86010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B8B262-9BDA-5C78-15BF-E34BB6A8A2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0380F-93EB-4F73-AAC1-ED04BB7E946D}" type="slidenum">
              <a:rPr lang="en-US" smtClean="0"/>
              <a:t>‹#›</a:t>
            </a:fld>
            <a:endParaRPr lang="en-US"/>
          </a:p>
        </p:txBody>
      </p:sp>
    </p:spTree>
    <p:extLst>
      <p:ext uri="{BB962C8B-B14F-4D97-AF65-F5344CB8AC3E}">
        <p14:creationId xmlns:p14="http://schemas.microsoft.com/office/powerpoint/2010/main" val="1127357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799ABD-68D5-7618-65E1-0FAC5B1B6826}"/>
              </a:ext>
            </a:extLst>
          </p:cNvPr>
          <p:cNvSpPr/>
          <p:nvPr/>
        </p:nvSpPr>
        <p:spPr>
          <a:xfrm>
            <a:off x="699796" y="298580"/>
            <a:ext cx="11010122" cy="74644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B2CC6A1-ADB7-E746-C6D5-C255C8BC00B6}"/>
              </a:ext>
            </a:extLst>
          </p:cNvPr>
          <p:cNvSpPr/>
          <p:nvPr/>
        </p:nvSpPr>
        <p:spPr>
          <a:xfrm>
            <a:off x="7474307" y="454381"/>
            <a:ext cx="1348079" cy="434845"/>
          </a:xfrm>
          <a:prstGeom prst="rect">
            <a:avLst/>
          </a:prstGeom>
          <a:solidFill>
            <a:schemeClr val="accent2">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5" name="Rectangle 4">
            <a:extLst>
              <a:ext uri="{FF2B5EF4-FFF2-40B4-BE49-F238E27FC236}">
                <a16:creationId xmlns:a16="http://schemas.microsoft.com/office/drawing/2014/main" id="{BA0682E7-3886-126E-B95B-7C460FB23141}"/>
              </a:ext>
            </a:extLst>
          </p:cNvPr>
          <p:cNvSpPr/>
          <p:nvPr/>
        </p:nvSpPr>
        <p:spPr>
          <a:xfrm>
            <a:off x="8822386" y="454381"/>
            <a:ext cx="1348079" cy="434845"/>
          </a:xfrm>
          <a:prstGeom prst="rect">
            <a:avLst/>
          </a:prstGeom>
          <a:solidFill>
            <a:schemeClr val="accent2">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Contact</a:t>
            </a:r>
          </a:p>
        </p:txBody>
      </p:sp>
      <p:sp>
        <p:nvSpPr>
          <p:cNvPr id="6" name="Rectangle 5">
            <a:extLst>
              <a:ext uri="{FF2B5EF4-FFF2-40B4-BE49-F238E27FC236}">
                <a16:creationId xmlns:a16="http://schemas.microsoft.com/office/drawing/2014/main" id="{88392979-9AB7-67CC-01EC-451C5BBCA34F}"/>
              </a:ext>
            </a:extLst>
          </p:cNvPr>
          <p:cNvSpPr/>
          <p:nvPr/>
        </p:nvSpPr>
        <p:spPr>
          <a:xfrm>
            <a:off x="10170465" y="454381"/>
            <a:ext cx="1348079" cy="434845"/>
          </a:xfrm>
          <a:prstGeom prst="rect">
            <a:avLst/>
          </a:prstGeom>
          <a:solidFill>
            <a:schemeClr val="accent2">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About</a:t>
            </a:r>
          </a:p>
        </p:txBody>
      </p:sp>
      <p:sp>
        <p:nvSpPr>
          <p:cNvPr id="7" name="Rectangle 6">
            <a:extLst>
              <a:ext uri="{FF2B5EF4-FFF2-40B4-BE49-F238E27FC236}">
                <a16:creationId xmlns:a16="http://schemas.microsoft.com/office/drawing/2014/main" id="{4BF47D60-4086-117C-650A-985B8CB738B2}"/>
              </a:ext>
            </a:extLst>
          </p:cNvPr>
          <p:cNvSpPr/>
          <p:nvPr/>
        </p:nvSpPr>
        <p:spPr>
          <a:xfrm>
            <a:off x="699796" y="1045029"/>
            <a:ext cx="11010122" cy="4622346"/>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3E5BE02-3B52-5C47-F489-92820AE45228}"/>
              </a:ext>
            </a:extLst>
          </p:cNvPr>
          <p:cNvSpPr/>
          <p:nvPr/>
        </p:nvSpPr>
        <p:spPr>
          <a:xfrm>
            <a:off x="699796" y="5667375"/>
            <a:ext cx="11010122" cy="74644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0EA42D-FCA4-F45F-3AD0-64DF301D2D8A}"/>
              </a:ext>
            </a:extLst>
          </p:cNvPr>
          <p:cNvSpPr/>
          <p:nvPr/>
        </p:nvSpPr>
        <p:spPr>
          <a:xfrm>
            <a:off x="1407173" y="1323975"/>
            <a:ext cx="9377654" cy="6191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50000"/>
                  </a:schemeClr>
                </a:solidFill>
              </a:rPr>
              <a:t>Welcome to Loan Calculator App</a:t>
            </a:r>
            <a:endParaRPr lang="en-US" dirty="0">
              <a:solidFill>
                <a:schemeClr val="accent2">
                  <a:lumMod val="50000"/>
                </a:schemeClr>
              </a:solidFill>
            </a:endParaRPr>
          </a:p>
        </p:txBody>
      </p:sp>
      <p:sp>
        <p:nvSpPr>
          <p:cNvPr id="11" name="Rectangle 10">
            <a:extLst>
              <a:ext uri="{FF2B5EF4-FFF2-40B4-BE49-F238E27FC236}">
                <a16:creationId xmlns:a16="http://schemas.microsoft.com/office/drawing/2014/main" id="{78532F7F-B03A-6F27-EE29-063B816924DA}"/>
              </a:ext>
            </a:extLst>
          </p:cNvPr>
          <p:cNvSpPr/>
          <p:nvPr/>
        </p:nvSpPr>
        <p:spPr>
          <a:xfrm>
            <a:off x="1407173" y="2288041"/>
            <a:ext cx="4688827" cy="2893559"/>
          </a:xfrm>
          <a:prstGeom prst="rect">
            <a:avLst/>
          </a:prstGeom>
          <a:solidFill>
            <a:schemeClr val="accent2">
              <a:lumMod val="40000"/>
              <a:lumOff val="6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36FA4E-3BDC-A951-8353-1F5C32263F96}"/>
              </a:ext>
            </a:extLst>
          </p:cNvPr>
          <p:cNvSpPr/>
          <p:nvPr/>
        </p:nvSpPr>
        <p:spPr>
          <a:xfrm>
            <a:off x="6238875" y="2288040"/>
            <a:ext cx="4545952" cy="2893559"/>
          </a:xfrm>
          <a:prstGeom prst="rect">
            <a:avLst/>
          </a:prstGeom>
          <a:solidFill>
            <a:schemeClr val="accent2">
              <a:lumMod val="40000"/>
              <a:lumOff val="6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181244-B978-4410-4D1B-FE3BEB89BA70}"/>
              </a:ext>
            </a:extLst>
          </p:cNvPr>
          <p:cNvSpPr/>
          <p:nvPr/>
        </p:nvSpPr>
        <p:spPr>
          <a:xfrm>
            <a:off x="1559573" y="2440441"/>
            <a:ext cx="4403077" cy="474209"/>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E5EBFF-F5C4-B690-2555-B2FCD1D329A2}"/>
              </a:ext>
            </a:extLst>
          </p:cNvPr>
          <p:cNvSpPr/>
          <p:nvPr/>
        </p:nvSpPr>
        <p:spPr>
          <a:xfrm>
            <a:off x="1550047" y="3147077"/>
            <a:ext cx="4403077" cy="474209"/>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966EF4-A52D-1E39-A5FC-704C585CB460}"/>
              </a:ext>
            </a:extLst>
          </p:cNvPr>
          <p:cNvSpPr/>
          <p:nvPr/>
        </p:nvSpPr>
        <p:spPr>
          <a:xfrm>
            <a:off x="1559573" y="3811020"/>
            <a:ext cx="4403077" cy="474209"/>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58E5B50-AF0C-2727-6A05-295D6BE46993}"/>
              </a:ext>
            </a:extLst>
          </p:cNvPr>
          <p:cNvSpPr/>
          <p:nvPr/>
        </p:nvSpPr>
        <p:spPr>
          <a:xfrm>
            <a:off x="1550047" y="4546487"/>
            <a:ext cx="4403077" cy="474209"/>
          </a:xfrm>
          <a:prstGeom prst="rect">
            <a:avLst/>
          </a:prstGeom>
          <a:solidFill>
            <a:schemeClr val="accent6">
              <a:lumMod val="40000"/>
              <a:lumOff val="6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rPr>
              <a:t>Calculate</a:t>
            </a:r>
          </a:p>
        </p:txBody>
      </p:sp>
      <p:sp>
        <p:nvSpPr>
          <p:cNvPr id="20" name="Rectangle 19">
            <a:extLst>
              <a:ext uri="{FF2B5EF4-FFF2-40B4-BE49-F238E27FC236}">
                <a16:creationId xmlns:a16="http://schemas.microsoft.com/office/drawing/2014/main" id="{A87207FC-4B0B-35B4-53C7-007956F85F65}"/>
              </a:ext>
            </a:extLst>
          </p:cNvPr>
          <p:cNvSpPr/>
          <p:nvPr/>
        </p:nvSpPr>
        <p:spPr>
          <a:xfrm>
            <a:off x="6715126" y="2440441"/>
            <a:ext cx="3562349" cy="474209"/>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Your Monthly Payment:</a:t>
            </a:r>
          </a:p>
        </p:txBody>
      </p:sp>
      <p:sp>
        <p:nvSpPr>
          <p:cNvPr id="21" name="Rectangle 20">
            <a:extLst>
              <a:ext uri="{FF2B5EF4-FFF2-40B4-BE49-F238E27FC236}">
                <a16:creationId xmlns:a16="http://schemas.microsoft.com/office/drawing/2014/main" id="{AC2F05CA-B385-4C5A-EEE5-781D14D97248}"/>
              </a:ext>
            </a:extLst>
          </p:cNvPr>
          <p:cNvSpPr/>
          <p:nvPr/>
        </p:nvSpPr>
        <p:spPr>
          <a:xfrm>
            <a:off x="6715125" y="3642050"/>
            <a:ext cx="3562349" cy="474209"/>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Interest paid:</a:t>
            </a:r>
          </a:p>
        </p:txBody>
      </p:sp>
      <p:sp>
        <p:nvSpPr>
          <p:cNvPr id="22" name="Rectangle 21">
            <a:extLst>
              <a:ext uri="{FF2B5EF4-FFF2-40B4-BE49-F238E27FC236}">
                <a16:creationId xmlns:a16="http://schemas.microsoft.com/office/drawing/2014/main" id="{83341851-D394-0828-02A3-31701C7E486D}"/>
              </a:ext>
            </a:extLst>
          </p:cNvPr>
          <p:cNvSpPr/>
          <p:nvPr/>
        </p:nvSpPr>
        <p:spPr>
          <a:xfrm>
            <a:off x="1635773" y="2516023"/>
            <a:ext cx="1849107" cy="232257"/>
          </a:xfrm>
          <a:prstGeom prst="rect">
            <a:avLst/>
          </a:prstGeom>
          <a:solidFill>
            <a:schemeClr val="accent2">
              <a:lumMod val="50000"/>
              <a:alpha val="4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t>Loan Amount:</a:t>
            </a:r>
          </a:p>
        </p:txBody>
      </p:sp>
      <p:sp>
        <p:nvSpPr>
          <p:cNvPr id="23" name="Rectangle 22">
            <a:extLst>
              <a:ext uri="{FF2B5EF4-FFF2-40B4-BE49-F238E27FC236}">
                <a16:creationId xmlns:a16="http://schemas.microsoft.com/office/drawing/2014/main" id="{79A33C9A-ED15-3A7B-8F8E-6E1E06AB8159}"/>
              </a:ext>
            </a:extLst>
          </p:cNvPr>
          <p:cNvSpPr/>
          <p:nvPr/>
        </p:nvSpPr>
        <p:spPr>
          <a:xfrm>
            <a:off x="1635773" y="3240073"/>
            <a:ext cx="1849107" cy="232257"/>
          </a:xfrm>
          <a:prstGeom prst="rect">
            <a:avLst/>
          </a:prstGeom>
          <a:solidFill>
            <a:schemeClr val="accent2">
              <a:lumMod val="50000"/>
              <a:alpha val="4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t>Interest rate (ex: 6.5):</a:t>
            </a:r>
          </a:p>
        </p:txBody>
      </p:sp>
      <p:sp>
        <p:nvSpPr>
          <p:cNvPr id="24" name="Rectangle 23">
            <a:extLst>
              <a:ext uri="{FF2B5EF4-FFF2-40B4-BE49-F238E27FC236}">
                <a16:creationId xmlns:a16="http://schemas.microsoft.com/office/drawing/2014/main" id="{33B62AE0-54FA-D64C-8C9A-4B987C615AC4}"/>
              </a:ext>
            </a:extLst>
          </p:cNvPr>
          <p:cNvSpPr/>
          <p:nvPr/>
        </p:nvSpPr>
        <p:spPr>
          <a:xfrm>
            <a:off x="1635773" y="3876263"/>
            <a:ext cx="1849107" cy="232257"/>
          </a:xfrm>
          <a:prstGeom prst="rect">
            <a:avLst/>
          </a:prstGeom>
          <a:solidFill>
            <a:schemeClr val="accent2">
              <a:lumMod val="50000"/>
              <a:alpha val="4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dirty="0"/>
              <a:t>Number of years:</a:t>
            </a:r>
          </a:p>
        </p:txBody>
      </p:sp>
      <p:sp>
        <p:nvSpPr>
          <p:cNvPr id="25" name="Rectangle 24">
            <a:extLst>
              <a:ext uri="{FF2B5EF4-FFF2-40B4-BE49-F238E27FC236}">
                <a16:creationId xmlns:a16="http://schemas.microsoft.com/office/drawing/2014/main" id="{3F11FDC7-24B6-CA2A-F234-87AA8D963BB9}"/>
              </a:ext>
            </a:extLst>
          </p:cNvPr>
          <p:cNvSpPr/>
          <p:nvPr/>
        </p:nvSpPr>
        <p:spPr>
          <a:xfrm>
            <a:off x="4762501" y="5823176"/>
            <a:ext cx="2711806" cy="434845"/>
          </a:xfrm>
          <a:prstGeom prst="rect">
            <a:avLst/>
          </a:prstGeom>
          <a:solidFill>
            <a:schemeClr val="accent2">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Bellevue University 2023</a:t>
            </a:r>
          </a:p>
        </p:txBody>
      </p:sp>
      <p:pic>
        <p:nvPicPr>
          <p:cNvPr id="28" name="Graphic 27">
            <a:extLst>
              <a:ext uri="{FF2B5EF4-FFF2-40B4-BE49-F238E27FC236}">
                <a16:creationId xmlns:a16="http://schemas.microsoft.com/office/drawing/2014/main" id="{7EC424E9-FC5D-B114-6F79-E482FDFA997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1539" b="25601"/>
          <a:stretch/>
        </p:blipFill>
        <p:spPr>
          <a:xfrm>
            <a:off x="921397" y="412199"/>
            <a:ext cx="628650" cy="575777"/>
          </a:xfrm>
          <a:prstGeom prst="rect">
            <a:avLst/>
          </a:prstGeom>
        </p:spPr>
      </p:pic>
      <p:sp>
        <p:nvSpPr>
          <p:cNvPr id="29" name="Rectangle 28">
            <a:extLst>
              <a:ext uri="{FF2B5EF4-FFF2-40B4-BE49-F238E27FC236}">
                <a16:creationId xmlns:a16="http://schemas.microsoft.com/office/drawing/2014/main" id="{ECA4E31B-A8AF-1445-22B9-1ED7667CAB73}"/>
              </a:ext>
            </a:extLst>
          </p:cNvPr>
          <p:cNvSpPr/>
          <p:nvPr/>
        </p:nvSpPr>
        <p:spPr>
          <a:xfrm>
            <a:off x="7202164" y="3045035"/>
            <a:ext cx="2646686" cy="474209"/>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$124.21</a:t>
            </a:r>
          </a:p>
        </p:txBody>
      </p:sp>
      <p:sp>
        <p:nvSpPr>
          <p:cNvPr id="30" name="Rectangle 29">
            <a:extLst>
              <a:ext uri="{FF2B5EF4-FFF2-40B4-BE49-F238E27FC236}">
                <a16:creationId xmlns:a16="http://schemas.microsoft.com/office/drawing/2014/main" id="{564EAEA4-6069-D916-92A8-30572B88F78E}"/>
              </a:ext>
            </a:extLst>
          </p:cNvPr>
          <p:cNvSpPr/>
          <p:nvPr/>
        </p:nvSpPr>
        <p:spPr>
          <a:xfrm>
            <a:off x="7172956" y="4239065"/>
            <a:ext cx="2646686" cy="474209"/>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$646.08</a:t>
            </a:r>
          </a:p>
        </p:txBody>
      </p:sp>
    </p:spTree>
    <p:extLst>
      <p:ext uri="{BB962C8B-B14F-4D97-AF65-F5344CB8AC3E}">
        <p14:creationId xmlns:p14="http://schemas.microsoft.com/office/powerpoint/2010/main" val="1563034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799ABD-68D5-7618-65E1-0FAC5B1B6826}"/>
              </a:ext>
            </a:extLst>
          </p:cNvPr>
          <p:cNvSpPr/>
          <p:nvPr/>
        </p:nvSpPr>
        <p:spPr>
          <a:xfrm>
            <a:off x="699796" y="298580"/>
            <a:ext cx="11010122" cy="74644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B2CC6A1-ADB7-E746-C6D5-C255C8BC00B6}"/>
              </a:ext>
            </a:extLst>
          </p:cNvPr>
          <p:cNvSpPr/>
          <p:nvPr/>
        </p:nvSpPr>
        <p:spPr>
          <a:xfrm>
            <a:off x="7474307" y="454381"/>
            <a:ext cx="1348079" cy="434845"/>
          </a:xfrm>
          <a:prstGeom prst="rect">
            <a:avLst/>
          </a:prstGeom>
          <a:solidFill>
            <a:schemeClr val="accent2">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5" name="Rectangle 4">
            <a:extLst>
              <a:ext uri="{FF2B5EF4-FFF2-40B4-BE49-F238E27FC236}">
                <a16:creationId xmlns:a16="http://schemas.microsoft.com/office/drawing/2014/main" id="{BA0682E7-3886-126E-B95B-7C460FB23141}"/>
              </a:ext>
            </a:extLst>
          </p:cNvPr>
          <p:cNvSpPr/>
          <p:nvPr/>
        </p:nvSpPr>
        <p:spPr>
          <a:xfrm>
            <a:off x="8822386" y="454381"/>
            <a:ext cx="1348079" cy="434845"/>
          </a:xfrm>
          <a:prstGeom prst="rect">
            <a:avLst/>
          </a:prstGeom>
          <a:solidFill>
            <a:schemeClr val="accent2">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Contact</a:t>
            </a:r>
          </a:p>
        </p:txBody>
      </p:sp>
      <p:sp>
        <p:nvSpPr>
          <p:cNvPr id="6" name="Rectangle 5">
            <a:extLst>
              <a:ext uri="{FF2B5EF4-FFF2-40B4-BE49-F238E27FC236}">
                <a16:creationId xmlns:a16="http://schemas.microsoft.com/office/drawing/2014/main" id="{88392979-9AB7-67CC-01EC-451C5BBCA34F}"/>
              </a:ext>
            </a:extLst>
          </p:cNvPr>
          <p:cNvSpPr/>
          <p:nvPr/>
        </p:nvSpPr>
        <p:spPr>
          <a:xfrm>
            <a:off x="10170465" y="454381"/>
            <a:ext cx="1348079" cy="434845"/>
          </a:xfrm>
          <a:prstGeom prst="rect">
            <a:avLst/>
          </a:prstGeom>
          <a:solidFill>
            <a:schemeClr val="accent2">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About</a:t>
            </a:r>
          </a:p>
        </p:txBody>
      </p:sp>
      <p:sp>
        <p:nvSpPr>
          <p:cNvPr id="7" name="Rectangle 6">
            <a:extLst>
              <a:ext uri="{FF2B5EF4-FFF2-40B4-BE49-F238E27FC236}">
                <a16:creationId xmlns:a16="http://schemas.microsoft.com/office/drawing/2014/main" id="{4BF47D60-4086-117C-650A-985B8CB738B2}"/>
              </a:ext>
            </a:extLst>
          </p:cNvPr>
          <p:cNvSpPr/>
          <p:nvPr/>
        </p:nvSpPr>
        <p:spPr>
          <a:xfrm>
            <a:off x="699796" y="1045029"/>
            <a:ext cx="11010122" cy="4622346"/>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3E5BE02-3B52-5C47-F489-92820AE45228}"/>
              </a:ext>
            </a:extLst>
          </p:cNvPr>
          <p:cNvSpPr/>
          <p:nvPr/>
        </p:nvSpPr>
        <p:spPr>
          <a:xfrm>
            <a:off x="699796" y="5667375"/>
            <a:ext cx="11010122" cy="74644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0EA42D-FCA4-F45F-3AD0-64DF301D2D8A}"/>
              </a:ext>
            </a:extLst>
          </p:cNvPr>
          <p:cNvSpPr/>
          <p:nvPr/>
        </p:nvSpPr>
        <p:spPr>
          <a:xfrm>
            <a:off x="1407173" y="1323975"/>
            <a:ext cx="9377654" cy="6191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50000"/>
                  </a:schemeClr>
                </a:solidFill>
              </a:rPr>
              <a:t>Welcome to the contact page</a:t>
            </a:r>
            <a:endParaRPr lang="en-US" dirty="0">
              <a:solidFill>
                <a:schemeClr val="accent2">
                  <a:lumMod val="50000"/>
                </a:schemeClr>
              </a:solidFill>
            </a:endParaRPr>
          </a:p>
        </p:txBody>
      </p:sp>
      <p:sp>
        <p:nvSpPr>
          <p:cNvPr id="11" name="Rectangle 10">
            <a:extLst>
              <a:ext uri="{FF2B5EF4-FFF2-40B4-BE49-F238E27FC236}">
                <a16:creationId xmlns:a16="http://schemas.microsoft.com/office/drawing/2014/main" id="{78532F7F-B03A-6F27-EE29-063B816924DA}"/>
              </a:ext>
            </a:extLst>
          </p:cNvPr>
          <p:cNvSpPr/>
          <p:nvPr/>
        </p:nvSpPr>
        <p:spPr>
          <a:xfrm>
            <a:off x="1407173" y="2288041"/>
            <a:ext cx="9460852" cy="2893559"/>
          </a:xfrm>
          <a:prstGeom prst="rect">
            <a:avLst/>
          </a:prstGeom>
          <a:solidFill>
            <a:schemeClr val="accent2">
              <a:lumMod val="40000"/>
              <a:lumOff val="6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F11FDC7-24B6-CA2A-F234-87AA8D963BB9}"/>
              </a:ext>
            </a:extLst>
          </p:cNvPr>
          <p:cNvSpPr/>
          <p:nvPr/>
        </p:nvSpPr>
        <p:spPr>
          <a:xfrm>
            <a:off x="4762501" y="5823176"/>
            <a:ext cx="2711806" cy="434845"/>
          </a:xfrm>
          <a:prstGeom prst="rect">
            <a:avLst/>
          </a:prstGeom>
          <a:solidFill>
            <a:schemeClr val="accent2">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Bellevue University 2023</a:t>
            </a:r>
          </a:p>
        </p:txBody>
      </p:sp>
      <p:pic>
        <p:nvPicPr>
          <p:cNvPr id="28" name="Graphic 27">
            <a:extLst>
              <a:ext uri="{FF2B5EF4-FFF2-40B4-BE49-F238E27FC236}">
                <a16:creationId xmlns:a16="http://schemas.microsoft.com/office/drawing/2014/main" id="{7EC424E9-FC5D-B114-6F79-E482FDFA997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1539" b="25601"/>
          <a:stretch/>
        </p:blipFill>
        <p:spPr>
          <a:xfrm>
            <a:off x="921397" y="412199"/>
            <a:ext cx="628650" cy="575777"/>
          </a:xfrm>
          <a:prstGeom prst="rect">
            <a:avLst/>
          </a:prstGeom>
        </p:spPr>
      </p:pic>
      <p:sp>
        <p:nvSpPr>
          <p:cNvPr id="3" name="Rectangle 2">
            <a:extLst>
              <a:ext uri="{FF2B5EF4-FFF2-40B4-BE49-F238E27FC236}">
                <a16:creationId xmlns:a16="http://schemas.microsoft.com/office/drawing/2014/main" id="{307A574C-F621-CEA7-83DC-09BF79C9C001}"/>
              </a:ext>
            </a:extLst>
          </p:cNvPr>
          <p:cNvSpPr/>
          <p:nvPr/>
        </p:nvSpPr>
        <p:spPr>
          <a:xfrm>
            <a:off x="1708329" y="2539725"/>
            <a:ext cx="4387671" cy="2229579"/>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344 Console Rd</a:t>
            </a:r>
          </a:p>
          <a:p>
            <a:pPr algn="ctr"/>
            <a:r>
              <a:rPr lang="en-US" dirty="0">
                <a:solidFill>
                  <a:schemeClr val="accent2">
                    <a:lumMod val="50000"/>
                  </a:schemeClr>
                </a:solidFill>
              </a:rPr>
              <a:t>Carlton, Florida 36838</a:t>
            </a:r>
          </a:p>
        </p:txBody>
      </p:sp>
      <p:sp>
        <p:nvSpPr>
          <p:cNvPr id="10" name="Rectangle 9">
            <a:extLst>
              <a:ext uri="{FF2B5EF4-FFF2-40B4-BE49-F238E27FC236}">
                <a16:creationId xmlns:a16="http://schemas.microsoft.com/office/drawing/2014/main" id="{8BAF91C2-8AC9-BC1B-B5B0-AA6D60BE6A54}"/>
              </a:ext>
            </a:extLst>
          </p:cNvPr>
          <p:cNvSpPr/>
          <p:nvPr/>
        </p:nvSpPr>
        <p:spPr>
          <a:xfrm>
            <a:off x="6096000" y="2539725"/>
            <a:ext cx="4387671" cy="2245277"/>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Direct: 555-654-5543</a:t>
            </a:r>
          </a:p>
          <a:p>
            <a:pPr algn="ctr"/>
            <a:r>
              <a:rPr lang="en-US" dirty="0">
                <a:solidFill>
                  <a:schemeClr val="accent2">
                    <a:lumMod val="50000"/>
                  </a:schemeClr>
                </a:solidFill>
              </a:rPr>
              <a:t>Toll-free: 1-800-654-5543</a:t>
            </a:r>
          </a:p>
          <a:p>
            <a:pPr algn="ctr"/>
            <a:r>
              <a:rPr lang="en-US" dirty="0">
                <a:solidFill>
                  <a:schemeClr val="accent2">
                    <a:lumMod val="50000"/>
                  </a:schemeClr>
                </a:solidFill>
              </a:rPr>
              <a:t>Fax: 555-654-5544</a:t>
            </a:r>
          </a:p>
        </p:txBody>
      </p:sp>
    </p:spTree>
    <p:extLst>
      <p:ext uri="{BB962C8B-B14F-4D97-AF65-F5344CB8AC3E}">
        <p14:creationId xmlns:p14="http://schemas.microsoft.com/office/powerpoint/2010/main" val="1517601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799ABD-68D5-7618-65E1-0FAC5B1B6826}"/>
              </a:ext>
            </a:extLst>
          </p:cNvPr>
          <p:cNvSpPr/>
          <p:nvPr/>
        </p:nvSpPr>
        <p:spPr>
          <a:xfrm>
            <a:off x="699796" y="298580"/>
            <a:ext cx="11010122" cy="74644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B2CC6A1-ADB7-E746-C6D5-C255C8BC00B6}"/>
              </a:ext>
            </a:extLst>
          </p:cNvPr>
          <p:cNvSpPr/>
          <p:nvPr/>
        </p:nvSpPr>
        <p:spPr>
          <a:xfrm>
            <a:off x="7474307" y="454381"/>
            <a:ext cx="1348079" cy="434845"/>
          </a:xfrm>
          <a:prstGeom prst="rect">
            <a:avLst/>
          </a:prstGeom>
          <a:solidFill>
            <a:schemeClr val="accent2">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5" name="Rectangle 4">
            <a:extLst>
              <a:ext uri="{FF2B5EF4-FFF2-40B4-BE49-F238E27FC236}">
                <a16:creationId xmlns:a16="http://schemas.microsoft.com/office/drawing/2014/main" id="{BA0682E7-3886-126E-B95B-7C460FB23141}"/>
              </a:ext>
            </a:extLst>
          </p:cNvPr>
          <p:cNvSpPr/>
          <p:nvPr/>
        </p:nvSpPr>
        <p:spPr>
          <a:xfrm>
            <a:off x="8822386" y="454381"/>
            <a:ext cx="1348079" cy="434845"/>
          </a:xfrm>
          <a:prstGeom prst="rect">
            <a:avLst/>
          </a:prstGeom>
          <a:solidFill>
            <a:schemeClr val="accent2">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Contact</a:t>
            </a:r>
          </a:p>
        </p:txBody>
      </p:sp>
      <p:sp>
        <p:nvSpPr>
          <p:cNvPr id="6" name="Rectangle 5">
            <a:extLst>
              <a:ext uri="{FF2B5EF4-FFF2-40B4-BE49-F238E27FC236}">
                <a16:creationId xmlns:a16="http://schemas.microsoft.com/office/drawing/2014/main" id="{88392979-9AB7-67CC-01EC-451C5BBCA34F}"/>
              </a:ext>
            </a:extLst>
          </p:cNvPr>
          <p:cNvSpPr/>
          <p:nvPr/>
        </p:nvSpPr>
        <p:spPr>
          <a:xfrm>
            <a:off x="10170465" y="454381"/>
            <a:ext cx="1348079" cy="434845"/>
          </a:xfrm>
          <a:prstGeom prst="rect">
            <a:avLst/>
          </a:prstGeom>
          <a:solidFill>
            <a:schemeClr val="accent2">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About</a:t>
            </a:r>
          </a:p>
        </p:txBody>
      </p:sp>
      <p:sp>
        <p:nvSpPr>
          <p:cNvPr id="7" name="Rectangle 6">
            <a:extLst>
              <a:ext uri="{FF2B5EF4-FFF2-40B4-BE49-F238E27FC236}">
                <a16:creationId xmlns:a16="http://schemas.microsoft.com/office/drawing/2014/main" id="{4BF47D60-4086-117C-650A-985B8CB738B2}"/>
              </a:ext>
            </a:extLst>
          </p:cNvPr>
          <p:cNvSpPr/>
          <p:nvPr/>
        </p:nvSpPr>
        <p:spPr>
          <a:xfrm>
            <a:off x="695714" y="1045028"/>
            <a:ext cx="11010122" cy="4622346"/>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3E5BE02-3B52-5C47-F489-92820AE45228}"/>
              </a:ext>
            </a:extLst>
          </p:cNvPr>
          <p:cNvSpPr/>
          <p:nvPr/>
        </p:nvSpPr>
        <p:spPr>
          <a:xfrm>
            <a:off x="699796" y="5667375"/>
            <a:ext cx="11010122" cy="74644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0EA42D-FCA4-F45F-3AD0-64DF301D2D8A}"/>
              </a:ext>
            </a:extLst>
          </p:cNvPr>
          <p:cNvSpPr/>
          <p:nvPr/>
        </p:nvSpPr>
        <p:spPr>
          <a:xfrm>
            <a:off x="1407173" y="1323975"/>
            <a:ext cx="9377654" cy="6191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2">
                    <a:lumMod val="50000"/>
                  </a:schemeClr>
                </a:solidFill>
              </a:rPr>
              <a:t>Welcome to the About Us page</a:t>
            </a:r>
            <a:endParaRPr lang="en-US" dirty="0">
              <a:solidFill>
                <a:schemeClr val="accent2">
                  <a:lumMod val="50000"/>
                </a:schemeClr>
              </a:solidFill>
            </a:endParaRPr>
          </a:p>
        </p:txBody>
      </p:sp>
      <p:sp>
        <p:nvSpPr>
          <p:cNvPr id="25" name="Rectangle 24">
            <a:extLst>
              <a:ext uri="{FF2B5EF4-FFF2-40B4-BE49-F238E27FC236}">
                <a16:creationId xmlns:a16="http://schemas.microsoft.com/office/drawing/2014/main" id="{3F11FDC7-24B6-CA2A-F234-87AA8D963BB9}"/>
              </a:ext>
            </a:extLst>
          </p:cNvPr>
          <p:cNvSpPr/>
          <p:nvPr/>
        </p:nvSpPr>
        <p:spPr>
          <a:xfrm>
            <a:off x="4762501" y="5823176"/>
            <a:ext cx="2711806" cy="434845"/>
          </a:xfrm>
          <a:prstGeom prst="rect">
            <a:avLst/>
          </a:prstGeom>
          <a:solidFill>
            <a:schemeClr val="accent2">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Bellevue University 2023</a:t>
            </a:r>
          </a:p>
        </p:txBody>
      </p:sp>
      <p:pic>
        <p:nvPicPr>
          <p:cNvPr id="28" name="Graphic 27">
            <a:extLst>
              <a:ext uri="{FF2B5EF4-FFF2-40B4-BE49-F238E27FC236}">
                <a16:creationId xmlns:a16="http://schemas.microsoft.com/office/drawing/2014/main" id="{7EC424E9-FC5D-B114-6F79-E482FDFA997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1539" b="25601"/>
          <a:stretch/>
        </p:blipFill>
        <p:spPr>
          <a:xfrm>
            <a:off x="921397" y="412199"/>
            <a:ext cx="628650" cy="575777"/>
          </a:xfrm>
          <a:prstGeom prst="rect">
            <a:avLst/>
          </a:prstGeom>
        </p:spPr>
      </p:pic>
      <p:sp>
        <p:nvSpPr>
          <p:cNvPr id="3" name="Rectangle 2">
            <a:extLst>
              <a:ext uri="{FF2B5EF4-FFF2-40B4-BE49-F238E27FC236}">
                <a16:creationId xmlns:a16="http://schemas.microsoft.com/office/drawing/2014/main" id="{EADEA9BC-5D2A-5C35-C456-E3F3CAF88F38}"/>
              </a:ext>
            </a:extLst>
          </p:cNvPr>
          <p:cNvSpPr/>
          <p:nvPr/>
        </p:nvSpPr>
        <p:spPr>
          <a:xfrm>
            <a:off x="1407173" y="2288041"/>
            <a:ext cx="9460852" cy="2893559"/>
          </a:xfrm>
          <a:prstGeom prst="rect">
            <a:avLst/>
          </a:prstGeom>
          <a:solidFill>
            <a:schemeClr val="accent2">
              <a:lumMod val="40000"/>
              <a:lumOff val="6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77D0D1C-1C3F-E4B0-584A-7561F30285EA}"/>
              </a:ext>
            </a:extLst>
          </p:cNvPr>
          <p:cNvSpPr/>
          <p:nvPr/>
        </p:nvSpPr>
        <p:spPr>
          <a:xfrm>
            <a:off x="1708329" y="2539725"/>
            <a:ext cx="8750121" cy="236565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accent2">
                    <a:lumMod val="50000"/>
                  </a:schemeClr>
                </a:solidFill>
              </a:rPr>
              <a:t>Tulip Corp</a:t>
            </a:r>
          </a:p>
          <a:p>
            <a:r>
              <a:rPr lang="en-US" dirty="0">
                <a:solidFill>
                  <a:schemeClr val="accent2">
                    <a:lumMod val="50000"/>
                  </a:schemeClr>
                </a:solidFill>
              </a:rPr>
              <a:t>	Our company focus in bringing software solutions to everyday financial questions, our goal is to provide simple and fast knowledge to help customers reach their financial goals and learn in the process.</a:t>
            </a:r>
          </a:p>
          <a:p>
            <a:endParaRPr lang="en-US" dirty="0">
              <a:solidFill>
                <a:schemeClr val="accent2">
                  <a:lumMod val="50000"/>
                </a:schemeClr>
              </a:solidFill>
            </a:endParaRPr>
          </a:p>
          <a:p>
            <a:r>
              <a:rPr lang="en-US" dirty="0">
                <a:solidFill>
                  <a:schemeClr val="accent2">
                    <a:lumMod val="50000"/>
                  </a:schemeClr>
                </a:solidFill>
              </a:rPr>
              <a:t>Schedule an appointment</a:t>
            </a:r>
          </a:p>
          <a:p>
            <a:r>
              <a:rPr lang="en-US" dirty="0">
                <a:solidFill>
                  <a:schemeClr val="accent2">
                    <a:lumMod val="50000"/>
                  </a:schemeClr>
                </a:solidFill>
              </a:rPr>
              <a:t>	Online appointments are available to help you answer your financial questions and help you take advantage of the tools available for you.</a:t>
            </a:r>
          </a:p>
        </p:txBody>
      </p:sp>
    </p:spTree>
    <p:extLst>
      <p:ext uri="{BB962C8B-B14F-4D97-AF65-F5344CB8AC3E}">
        <p14:creationId xmlns:p14="http://schemas.microsoft.com/office/powerpoint/2010/main" val="2573766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140</Words>
  <Application>Microsoft Office PowerPoint</Application>
  <PresentationFormat>Widescreen</PresentationFormat>
  <Paragraphs>33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Cuauro</dc:creator>
  <cp:lastModifiedBy>Patrick Cuauro</cp:lastModifiedBy>
  <cp:revision>1</cp:revision>
  <dcterms:created xsi:type="dcterms:W3CDTF">2023-09-24T23:08:48Z</dcterms:created>
  <dcterms:modified xsi:type="dcterms:W3CDTF">2023-09-25T00:20:17Z</dcterms:modified>
</cp:coreProperties>
</file>