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7a62e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7a62e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7a62e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7a62e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7a62ec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7a62ec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794adf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794adf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794adf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794adf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794adf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794adf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7a62ec3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7a62ec3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7a62ec3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7a62ec3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7a62e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7a62e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7a62ec3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7a62ec3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7a62ec3f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7a62ec3f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home.iitk.ac.in/~anubha/H16.pdf" TargetMode="External"/><Relationship Id="rId4" Type="http://schemas.openxmlformats.org/officeDocument/2006/relationships/hyperlink" Target="https://en.wikipedia.org/wiki/Waste_management_in_Indi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 Segregation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Swadheenta ( Hack Infinity 2.0)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One Last Time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300" y="2323550"/>
            <a:ext cx="2239900" cy="22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Add-ons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use of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-pi module and a simple camera we can avoid using phone and make more feasible product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 based system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Dustbin complaint service, by which user can register a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complaint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against any smart dustbin when he/she is near it.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Management Initiatives in India for Human Well Being: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http://home.iitk.ac.in/~anubha/H16.pdf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management in India: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https://en.wikipedia.org/wiki/Waste_management_in_India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93575" y="211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aveat"/>
                <a:ea typeface="Caveat"/>
                <a:cs typeface="Caveat"/>
                <a:sym typeface="Caveat"/>
              </a:rPr>
              <a:t>Thank You !</a:t>
            </a:r>
            <a:endParaRPr sz="7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smart system which uses Deep Learning (CNN ) to segregate paper and plastic waste.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475" y="2509924"/>
            <a:ext cx="2552625" cy="21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454525" y="2078875"/>
            <a:ext cx="396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Pollution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enough recycling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of money and resources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Harmful effect on people living near the dumping yards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Change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9" y="1893375"/>
            <a:ext cx="3963625" cy="2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84283" y="4565000"/>
            <a:ext cx="6318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https://www.downtoearth.org.in/blog/waste/india-s-challenges-in-waste-management-56753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56650"/>
            <a:ext cx="820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Scenario Of Waste Management in India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017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 generates 62 million tonnes of solid waste each year, of this about 43 million tonnes (70%) is collected and 11.9 million tonnes (20%) is treated. About 31 million tonnes (50%) is dumped in landfill sites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b="1" baseline="3000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50" y="25717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93675" y="4863725"/>
            <a:ext cx="68079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[1] “Government notifies new solid waste management rules". www.downtoearth.org.in. Retrieved 26 March 2019.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Places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 campus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Theatres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Malls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Workflow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50" y="1793840"/>
            <a:ext cx="6724100" cy="15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713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en">
                <a:solidFill>
                  <a:srgbClr val="000000"/>
                </a:solidFill>
              </a:rPr>
              <a:t>Arduino Uno Board</a:t>
            </a:r>
            <a:r>
              <a:rPr lang="en">
                <a:solidFill>
                  <a:srgbClr val="000000"/>
                </a:solidFill>
              </a:rPr>
              <a:t> - Manages the action based on produced CNN output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en">
                <a:solidFill>
                  <a:srgbClr val="000000"/>
                </a:solidFill>
              </a:rPr>
              <a:t>Servo Motor</a:t>
            </a:r>
            <a:r>
              <a:rPr lang="en">
                <a:solidFill>
                  <a:srgbClr val="000000"/>
                </a:solidFill>
              </a:rPr>
              <a:t> - Rotate the plank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en">
                <a:solidFill>
                  <a:srgbClr val="000000"/>
                </a:solidFill>
              </a:rPr>
              <a:t>IR sensor</a:t>
            </a:r>
            <a:r>
              <a:rPr lang="en">
                <a:solidFill>
                  <a:srgbClr val="000000"/>
                </a:solidFill>
              </a:rPr>
              <a:t> - To detect weather dustbin is full or not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en">
                <a:solidFill>
                  <a:srgbClr val="000000"/>
                </a:solidFill>
              </a:rPr>
              <a:t>Camera</a:t>
            </a:r>
            <a:r>
              <a:rPr lang="en">
                <a:solidFill>
                  <a:srgbClr val="000000"/>
                </a:solidFill>
              </a:rPr>
              <a:t> - To capture photo of waste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Principle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43450" y="4311350"/>
            <a:ext cx="204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-5559" l="-3750" r="3750" t="5560"/>
          <a:stretch/>
        </p:blipFill>
        <p:spPr>
          <a:xfrm>
            <a:off x="1785675" y="1474200"/>
            <a:ext cx="55762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Deep learning, we have used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(with backend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 and python to communicate between Arduino Uno and local machine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Android app for capturing garbage photo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Modules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