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7" r:id="rId1"/>
  </p:sldMasterIdLst>
  <p:notesMasterIdLst>
    <p:notesMasterId r:id="rId35"/>
  </p:notesMasterIdLst>
  <p:sldIdLst>
    <p:sldId id="256" r:id="rId2"/>
    <p:sldId id="300" r:id="rId3"/>
    <p:sldId id="297" r:id="rId4"/>
    <p:sldId id="262" r:id="rId5"/>
    <p:sldId id="263" r:id="rId6"/>
    <p:sldId id="264" r:id="rId7"/>
    <p:sldId id="265" r:id="rId8"/>
    <p:sldId id="266" r:id="rId9"/>
    <p:sldId id="267" r:id="rId10"/>
    <p:sldId id="284" r:id="rId11"/>
    <p:sldId id="285" r:id="rId12"/>
    <p:sldId id="286" r:id="rId13"/>
    <p:sldId id="287" r:id="rId14"/>
    <p:sldId id="292" r:id="rId15"/>
    <p:sldId id="268" r:id="rId16"/>
    <p:sldId id="290" r:id="rId17"/>
    <p:sldId id="291" r:id="rId18"/>
    <p:sldId id="273" r:id="rId19"/>
    <p:sldId id="269" r:id="rId20"/>
    <p:sldId id="270" r:id="rId21"/>
    <p:sldId id="271" r:id="rId22"/>
    <p:sldId id="293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9" r:id="rId32"/>
    <p:sldId id="294" r:id="rId33"/>
    <p:sldId id="298" r:id="rId34"/>
  </p:sldIdLst>
  <p:sldSz cx="12801600" cy="9601200" type="A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68E113-AC12-48D9-A21C-167943738556}">
  <a:tblStyle styleId="{F368E113-AC12-48D9-A21C-167943738556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1V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58CFABD-6BD9-4849-ADE5-B7EC97C8C474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0"/>
    <p:restoredTop sz="94677"/>
  </p:normalViewPr>
  <p:slideViewPr>
    <p:cSldViewPr snapToGrid="0" snapToObjects="1">
      <p:cViewPr>
        <p:scale>
          <a:sx n="108" d="100"/>
          <a:sy n="108" d="100"/>
        </p:scale>
        <p:origin x="143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40080" marR="0" lvl="1" indent="-5080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80160" marR="0" lvl="2" indent="-10160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920240" marR="0" lvl="3" indent="-2539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560320" marR="0" lvl="4" indent="-7620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00400" marR="0" lvl="5" indent="0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40480" marR="0" lvl="6" indent="-5079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480560" marR="0" lvl="7" indent="-10159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20640" marR="0" lvl="8" indent="-2540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5180012" y="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40080" marR="0" lvl="1" indent="-5080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80160" marR="0" lvl="2" indent="-10160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920240" marR="0" lvl="3" indent="-2539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560320" marR="0" lvl="4" indent="-7620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00400" marR="0" lvl="5" indent="0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40480" marR="0" lvl="6" indent="-5079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480560" marR="0" lvl="7" indent="-10159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20640" marR="0" lvl="8" indent="-2540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4350"/>
            <a:ext cx="3429000" cy="25717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40080" marR="0" lvl="1" indent="-508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80160" marR="0" lvl="2" indent="-1016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920240" marR="0" lvl="3" indent="-2539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560320" marR="0" lvl="4" indent="-762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00400" marR="0" lvl="5" indent="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40480" marR="0" lvl="6" indent="-5079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480560" marR="0" lvl="7" indent="-10159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20640" marR="0" lvl="8" indent="-2540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40080" marR="0" lvl="1" indent="-5080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80160" marR="0" lvl="2" indent="-10160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920240" marR="0" lvl="3" indent="-2539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560320" marR="0" lvl="4" indent="-7620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00400" marR="0" lvl="5" indent="0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40480" marR="0" lvl="6" indent="-5079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480560" marR="0" lvl="7" indent="-10159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20640" marR="0" lvl="8" indent="-2540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5180012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680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7502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5589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04391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0985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6843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0200" y="1571308"/>
            <a:ext cx="9601200" cy="334264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B41F-4F3D-6A44-BEAD-AB78BCA89F09}" type="datetimeFigureOut">
              <a:rPr kumimoji="1" lang="ko-KR" altLang="en-US" smtClean="0"/>
              <a:t>2017. 8. 14.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1004-3A44-C749-B355-FD105D7236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B41F-4F3D-6A44-BEAD-AB78BCA89F09}" type="datetimeFigureOut">
              <a:rPr kumimoji="1" lang="ko-KR" altLang="en-US" smtClean="0"/>
              <a:t>2017. 8. 14.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1004-3A44-C749-B355-FD105D7236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161145" y="511175"/>
            <a:ext cx="2760345" cy="8136573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80110" y="511175"/>
            <a:ext cx="8121015" cy="8136573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B41F-4F3D-6A44-BEAD-AB78BCA89F09}" type="datetimeFigureOut">
              <a:rPr kumimoji="1" lang="ko-KR" altLang="en-US" smtClean="0"/>
              <a:t>2017. 8. 14.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1004-3A44-C749-B355-FD105D7236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826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슬라이드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4900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제목 슬라이드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9888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및 내용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174846" y="66619"/>
            <a:ext cx="10522182" cy="5448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0865296" y="9131621"/>
            <a:ext cx="1804391" cy="412998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600" b="1" i="0" u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6992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제목 슬라이드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99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B41F-4F3D-6A44-BEAD-AB78BCA89F09}" type="datetimeFigureOut">
              <a:rPr kumimoji="1" lang="ko-KR" altLang="en-US" smtClean="0"/>
              <a:t>2017. 8. 14.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1004-3A44-C749-B355-FD105D7236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3443" y="2393634"/>
            <a:ext cx="11041380" cy="3993832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73443" y="6425249"/>
            <a:ext cx="11041380" cy="2100262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B41F-4F3D-6A44-BEAD-AB78BCA89F09}" type="datetimeFigureOut">
              <a:rPr kumimoji="1" lang="ko-KR" altLang="en-US" smtClean="0"/>
              <a:t>2017. 8. 14.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1004-3A44-C749-B355-FD105D7236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B41F-4F3D-6A44-BEAD-AB78BCA89F09}" type="datetimeFigureOut">
              <a:rPr kumimoji="1" lang="ko-KR" altLang="en-US" smtClean="0"/>
              <a:t>2017. 8. 14.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1004-3A44-C749-B355-FD105D7236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1777" y="511176"/>
            <a:ext cx="11041380" cy="1855788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81778" y="2353628"/>
            <a:ext cx="5415676" cy="115347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81778" y="3507105"/>
            <a:ext cx="5415676" cy="5158423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80810" y="2353628"/>
            <a:ext cx="5442347" cy="115347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80810" y="3507105"/>
            <a:ext cx="5442347" cy="5158423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B41F-4F3D-6A44-BEAD-AB78BCA89F09}" type="datetimeFigureOut">
              <a:rPr kumimoji="1" lang="ko-KR" altLang="en-US" smtClean="0"/>
              <a:t>2017. 8. 14.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1004-3A44-C749-B355-FD105D7236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B41F-4F3D-6A44-BEAD-AB78BCA89F09}" type="datetimeFigureOut">
              <a:rPr kumimoji="1" lang="ko-KR" altLang="en-US" smtClean="0"/>
              <a:t>2017. 8. 14.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1004-3A44-C749-B355-FD105D7236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B41F-4F3D-6A44-BEAD-AB78BCA89F09}" type="datetimeFigureOut">
              <a:rPr kumimoji="1" lang="ko-KR" altLang="en-US" smtClean="0"/>
              <a:t>2017. 8. 14.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1004-3A44-C749-B355-FD105D7236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42347" y="1382396"/>
            <a:ext cx="6480810" cy="6823075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B41F-4F3D-6A44-BEAD-AB78BCA89F09}" type="datetimeFigureOut">
              <a:rPr kumimoji="1" lang="ko-KR" altLang="en-US" smtClean="0"/>
              <a:t>2017. 8. 14.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1004-3A44-C749-B355-FD105D7236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442347" y="1382396"/>
            <a:ext cx="6480810" cy="6823075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B41F-4F3D-6A44-BEAD-AB78BCA89F09}" type="datetimeFigureOut">
              <a:rPr kumimoji="1" lang="ko-KR" altLang="en-US" smtClean="0"/>
              <a:t>2017. 8. 14.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C1004-3A44-C749-B355-FD105D7236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80110" y="511176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0110" y="8898891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3B41F-4F3D-6A44-BEAD-AB78BCA89F09}" type="datetimeFigureOut">
              <a:rPr kumimoji="1" lang="ko-KR" altLang="en-US" smtClean="0"/>
              <a:t>2017. 8. 14.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240530" y="8898891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41130" y="8898891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C1004-3A44-C749-B355-FD105D7236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069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</p:sldLayoutIdLst>
  <p:hf hdr="0" ftr="0" dt="0"/>
  <p:txStyles>
    <p:titleStyle>
      <a:lvl1pPr algn="l" defTabSz="960120" rtl="0" eaLnBrk="1" latinLnBrk="1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1" hangingPunct="1">
        <a:lnSpc>
          <a:spcPct val="90000"/>
        </a:lnSpc>
        <a:spcBef>
          <a:spcPts val="1050"/>
        </a:spcBef>
        <a:buFont typeface="Arial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1" hangingPunct="1">
        <a:lnSpc>
          <a:spcPct val="90000"/>
        </a:lnSpc>
        <a:spcBef>
          <a:spcPts val="525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1" hangingPunct="1">
        <a:lnSpc>
          <a:spcPct val="90000"/>
        </a:lnSpc>
        <a:spcBef>
          <a:spcPts val="525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1" hangingPunct="1">
        <a:lnSpc>
          <a:spcPct val="90000"/>
        </a:lnSpc>
        <a:spcBef>
          <a:spcPts val="525"/>
        </a:spcBef>
        <a:buFont typeface="Arial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1" hangingPunct="1">
        <a:lnSpc>
          <a:spcPct val="90000"/>
        </a:lnSpc>
        <a:spcBef>
          <a:spcPts val="525"/>
        </a:spcBef>
        <a:buFont typeface="Arial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1" hangingPunct="1">
        <a:lnSpc>
          <a:spcPct val="90000"/>
        </a:lnSpc>
        <a:spcBef>
          <a:spcPts val="525"/>
        </a:spcBef>
        <a:buFont typeface="Arial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1" hangingPunct="1">
        <a:lnSpc>
          <a:spcPct val="90000"/>
        </a:lnSpc>
        <a:spcBef>
          <a:spcPts val="525"/>
        </a:spcBef>
        <a:buFont typeface="Arial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1" hangingPunct="1">
        <a:lnSpc>
          <a:spcPct val="90000"/>
        </a:lnSpc>
        <a:spcBef>
          <a:spcPts val="525"/>
        </a:spcBef>
        <a:buFont typeface="Arial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1" hangingPunct="1">
        <a:lnSpc>
          <a:spcPct val="90000"/>
        </a:lnSpc>
        <a:spcBef>
          <a:spcPts val="525"/>
        </a:spcBef>
        <a:buFont typeface="Arial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23" Type="http://schemas.openxmlformats.org/officeDocument/2006/relationships/image" Target="../media/image24.png"/><Relationship Id="rId24" Type="http://schemas.openxmlformats.org/officeDocument/2006/relationships/image" Target="../media/image25.png"/><Relationship Id="rId25" Type="http://schemas.openxmlformats.org/officeDocument/2006/relationships/image" Target="../media/image26.png"/><Relationship Id="rId26" Type="http://schemas.openxmlformats.org/officeDocument/2006/relationships/image" Target="../media/image27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23" Type="http://schemas.openxmlformats.org/officeDocument/2006/relationships/image" Target="../media/image24.png"/><Relationship Id="rId24" Type="http://schemas.openxmlformats.org/officeDocument/2006/relationships/image" Target="../media/image25.png"/><Relationship Id="rId25" Type="http://schemas.openxmlformats.org/officeDocument/2006/relationships/image" Target="../media/image26.png"/><Relationship Id="rId26" Type="http://schemas.openxmlformats.org/officeDocument/2006/relationships/image" Target="../media/image27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0" y="1189038"/>
            <a:ext cx="11880850" cy="9366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b="1">
                <a:solidFill>
                  <a:schemeClr val="dk1"/>
                </a:solidFill>
              </a:rPr>
              <a:t>Cruicia</a:t>
            </a:r>
          </a:p>
        </p:txBody>
      </p:sp>
      <p:graphicFrame>
        <p:nvGraphicFramePr>
          <p:cNvPr id="59" name="Shape 59"/>
          <p:cNvGraphicFramePr/>
          <p:nvPr/>
        </p:nvGraphicFramePr>
        <p:xfrm>
          <a:off x="542924" y="6528792"/>
          <a:ext cx="5353825" cy="2680950"/>
        </p:xfrm>
        <a:graphic>
          <a:graphicData uri="http://schemas.openxmlformats.org/drawingml/2006/table">
            <a:tbl>
              <a:tblPr>
                <a:noFill/>
                <a:tableStyleId>{F368E113-AC12-48D9-A21C-167943738556}</a:tableStyleId>
              </a:tblPr>
              <a:tblGrid>
                <a:gridCol w="1623575"/>
                <a:gridCol w="3730250"/>
              </a:tblGrid>
              <a:tr h="44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1" u="none" strike="noStrike" cap="none"/>
                        <a:t>Version </a:t>
                      </a:r>
                    </a:p>
                  </a:txBody>
                  <a:tcPr marL="152675" marR="152675" marT="89650" marB="896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1" u="none" strike="noStrike" cap="none"/>
                        <a:t>0.001</a:t>
                      </a:r>
                    </a:p>
                  </a:txBody>
                  <a:tcPr marL="152675" marR="152675" marT="89650" marB="89650" anchor="ctr"/>
                </a:tc>
              </a:tr>
              <a:tr h="44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1" u="none" strike="noStrike" cap="none"/>
                        <a:t>Date</a:t>
                      </a:r>
                    </a:p>
                  </a:txBody>
                  <a:tcPr marL="152675" marR="152675" marT="89650" marB="896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1" u="none" strike="noStrike" cap="none"/>
                        <a:t>2017-07-16</a:t>
                      </a:r>
                    </a:p>
                  </a:txBody>
                  <a:tcPr marL="152675" marR="152675" marT="89650" marB="89650" anchor="ctr"/>
                </a:tc>
              </a:tr>
              <a:tr h="44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1" u="none" strike="noStrike" cap="none"/>
                        <a:t>Author</a:t>
                      </a:r>
                    </a:p>
                  </a:txBody>
                  <a:tcPr marL="152675" marR="152675" marT="89650" marB="896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1" u="none" strike="noStrike" cap="none"/>
                        <a:t>Gildong Hong</a:t>
                      </a:r>
                    </a:p>
                  </a:txBody>
                  <a:tcPr marL="152675" marR="152675" marT="89650" marB="89650" anchor="ctr"/>
                </a:tc>
              </a:tr>
              <a:tr h="44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1" u="none" strike="noStrike" cap="none"/>
                        <a:t>Company</a:t>
                      </a:r>
                    </a:p>
                  </a:txBody>
                  <a:tcPr marL="152675" marR="152675" marT="89650" marB="896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1" u="none" strike="noStrike" cap="none"/>
                        <a:t>DEMONSTRATOIN</a:t>
                      </a:r>
                    </a:p>
                  </a:txBody>
                  <a:tcPr marL="152675" marR="152675" marT="89650" marB="89650" anchor="ctr"/>
                </a:tc>
              </a:tr>
              <a:tr h="44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1" u="none" strike="noStrike" cap="none"/>
                        <a:t>Team</a:t>
                      </a:r>
                    </a:p>
                  </a:txBody>
                  <a:tcPr marL="152675" marR="152675" marT="89650" marB="896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1" u="none" strike="noStrike" cap="none"/>
                        <a:t>UI Team</a:t>
                      </a:r>
                    </a:p>
                  </a:txBody>
                  <a:tcPr marL="152675" marR="152675" marT="89650" marB="89650" anchor="ctr"/>
                </a:tc>
              </a:tr>
              <a:tr h="44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1" u="none" strike="noStrike" cap="none"/>
                        <a:t>Type</a:t>
                      </a:r>
                    </a:p>
                  </a:txBody>
                  <a:tcPr marL="152675" marR="152675" marT="89650" marB="896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1" u="none" strike="noStrike" cap="none"/>
                        <a:t>Screen Transition Specification</a:t>
                      </a:r>
                    </a:p>
                  </a:txBody>
                  <a:tcPr marL="152675" marR="152675" marT="89650" marB="89650" anchor="ctr"/>
                </a:tc>
              </a:tr>
            </a:tbl>
          </a:graphicData>
        </a:graphic>
      </p:graphicFrame>
      <p:sp>
        <p:nvSpPr>
          <p:cNvPr id="60" name="Shape 60"/>
          <p:cNvSpPr/>
          <p:nvPr/>
        </p:nvSpPr>
        <p:spPr>
          <a:xfrm>
            <a:off x="11112111" y="54428"/>
            <a:ext cx="1625954" cy="58057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Company CI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424135" y="2064296"/>
            <a:ext cx="11881319" cy="5760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33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Screen Transition Specification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smtClean="0"/>
              <a:t>필터</a:t>
            </a:r>
            <a:endParaRPr lang="en-US" dirty="0"/>
          </a:p>
        </p:txBody>
      </p:sp>
      <p:sp>
        <p:nvSpPr>
          <p:cNvPr id="390" name="Shape 39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600" b="1" i="0" u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1" name="Shape 391"/>
          <p:cNvGraphicFramePr/>
          <p:nvPr/>
        </p:nvGraphicFramePr>
        <p:xfrm>
          <a:off x="208112" y="874067"/>
          <a:ext cx="5976675" cy="30476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1376375"/>
                <a:gridCol w="4600300"/>
              </a:tblGrid>
              <a:tr h="24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SID_SPL_001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92" name="Shape 392"/>
          <p:cNvGraphicFramePr/>
          <p:nvPr>
            <p:extLst>
              <p:ext uri="{D42A27DB-BD31-4B8C-83A1-F6EECF244321}">
                <p14:modId xmlns:p14="http://schemas.microsoft.com/office/powerpoint/2010/main" val="2118701781"/>
              </p:ext>
            </p:extLst>
          </p:nvPr>
        </p:nvGraphicFramePr>
        <p:xfrm>
          <a:off x="6371083" y="1325166"/>
          <a:ext cx="6294400" cy="287395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78050"/>
                <a:gridCol w="2892025"/>
                <a:gridCol w="1224125"/>
                <a:gridCol w="1800200"/>
              </a:tblGrid>
              <a:tr h="3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Condition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/>
                        <a:t>필터</a:t>
                      </a:r>
                      <a:endParaRPr lang="en-US" dirty="0"/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 lang="en-US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93" name="Shape 393"/>
          <p:cNvSpPr txBox="1"/>
          <p:nvPr/>
        </p:nvSpPr>
        <p:spPr>
          <a:xfrm>
            <a:off x="6356350" y="903659"/>
            <a:ext cx="1381200" cy="3498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6356350" y="4296544"/>
            <a:ext cx="889200" cy="3498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</a:p>
        </p:txBody>
      </p:sp>
      <p:graphicFrame>
        <p:nvGraphicFramePr>
          <p:cNvPr id="395" name="Shape 395"/>
          <p:cNvGraphicFramePr/>
          <p:nvPr>
            <p:extLst>
              <p:ext uri="{D42A27DB-BD31-4B8C-83A1-F6EECF244321}">
                <p14:modId xmlns:p14="http://schemas.microsoft.com/office/powerpoint/2010/main" val="1594482360"/>
              </p:ext>
            </p:extLst>
          </p:nvPr>
        </p:nvGraphicFramePr>
        <p:xfrm>
          <a:off x="6371083" y="4687516"/>
          <a:ext cx="6294400" cy="419515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78050"/>
                <a:gridCol w="2892025"/>
                <a:gridCol w="1224125"/>
                <a:gridCol w="1800200"/>
              </a:tblGrid>
              <a:tr h="3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Condition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필터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장소 뷰로 이동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UIButton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상시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필터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날짜 뷰로 이동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UIButton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상시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필터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인원 뷰로 이동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UIButton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상시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 </a:t>
                      </a: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99" y="1928191"/>
            <a:ext cx="3771900" cy="6248400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1435602" y="2068369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435602" y="2597542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1435602" y="3179595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smtClean="0"/>
              <a:t>필</a:t>
            </a:r>
            <a:r>
              <a:rPr lang="ko-KR" altLang="en-US" dirty="0" smtClean="0"/>
              <a:t>터</a:t>
            </a:r>
            <a:r>
              <a:rPr lang="en-US" altLang="ko-KR" dirty="0"/>
              <a:t>_</a:t>
            </a:r>
            <a:r>
              <a:rPr lang="ko-KR" altLang="en-US" dirty="0" smtClean="0"/>
              <a:t>장소</a:t>
            </a:r>
            <a:endParaRPr lang="en-US" dirty="0"/>
          </a:p>
        </p:txBody>
      </p:sp>
      <p:sp>
        <p:nvSpPr>
          <p:cNvPr id="402" name="Shape 4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600" b="1" i="0" u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3" name="Shape 403"/>
          <p:cNvGraphicFramePr/>
          <p:nvPr/>
        </p:nvGraphicFramePr>
        <p:xfrm>
          <a:off x="208112" y="874067"/>
          <a:ext cx="5976675" cy="30476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1376375"/>
                <a:gridCol w="4600300"/>
              </a:tblGrid>
              <a:tr h="24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SID_SPL_001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04" name="Shape 404"/>
          <p:cNvGraphicFramePr/>
          <p:nvPr>
            <p:extLst>
              <p:ext uri="{D42A27DB-BD31-4B8C-83A1-F6EECF244321}">
                <p14:modId xmlns:p14="http://schemas.microsoft.com/office/powerpoint/2010/main" val="693901024"/>
              </p:ext>
            </p:extLst>
          </p:nvPr>
        </p:nvGraphicFramePr>
        <p:xfrm>
          <a:off x="6371083" y="1325166"/>
          <a:ext cx="6294400" cy="287395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78050"/>
                <a:gridCol w="2892025"/>
                <a:gridCol w="1224125"/>
                <a:gridCol w="1800200"/>
              </a:tblGrid>
              <a:tr h="3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Condition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장소 입력 시 필터된 장소들 디스플레이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5" name="Shape 405"/>
          <p:cNvSpPr txBox="1"/>
          <p:nvPr/>
        </p:nvSpPr>
        <p:spPr>
          <a:xfrm>
            <a:off x="6356350" y="903659"/>
            <a:ext cx="1381200" cy="3498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6356350" y="4296544"/>
            <a:ext cx="889200" cy="3498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</a:p>
        </p:txBody>
      </p:sp>
      <p:graphicFrame>
        <p:nvGraphicFramePr>
          <p:cNvPr id="407" name="Shape 407"/>
          <p:cNvGraphicFramePr/>
          <p:nvPr>
            <p:extLst>
              <p:ext uri="{D42A27DB-BD31-4B8C-83A1-F6EECF244321}">
                <p14:modId xmlns:p14="http://schemas.microsoft.com/office/powerpoint/2010/main" val="1741573770"/>
              </p:ext>
            </p:extLst>
          </p:nvPr>
        </p:nvGraphicFramePr>
        <p:xfrm>
          <a:off x="6371083" y="4687516"/>
          <a:ext cx="6294400" cy="419515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78050"/>
                <a:gridCol w="2892025"/>
                <a:gridCol w="1224125"/>
                <a:gridCol w="1800200"/>
              </a:tblGrid>
              <a:tr h="3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Condition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장소 입력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dirty="0" err="1" smtClean="0">
                          <a:solidFill>
                            <a:schemeClr val="dk1"/>
                          </a:solidFill>
                        </a:rPr>
                        <a:t>TextField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상시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뒤로 가기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필터로 이동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dirty="0" smtClean="0"/>
                        <a:t>Button</a:t>
                      </a:r>
                      <a:endParaRPr lang="en-US" sz="1200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상시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49" y="1967948"/>
            <a:ext cx="3784600" cy="6235700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1423727" y="3529033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785589" y="2172504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smtClean="0"/>
              <a:t>필터</a:t>
            </a:r>
            <a:r>
              <a:rPr lang="en-US" altLang="ko-KR" dirty="0"/>
              <a:t>_</a:t>
            </a:r>
            <a:r>
              <a:rPr lang="en-US" dirty="0" smtClean="0"/>
              <a:t>날짜</a:t>
            </a:r>
            <a:endParaRPr lang="en-US" dirty="0"/>
          </a:p>
        </p:txBody>
      </p:sp>
      <p:sp>
        <p:nvSpPr>
          <p:cNvPr id="414" name="Shape 4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600" b="1" i="0" u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5" name="Shape 415"/>
          <p:cNvGraphicFramePr/>
          <p:nvPr/>
        </p:nvGraphicFramePr>
        <p:xfrm>
          <a:off x="208112" y="874067"/>
          <a:ext cx="5976675" cy="30476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1376375"/>
                <a:gridCol w="4600300"/>
              </a:tblGrid>
              <a:tr h="24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SID_SPL_001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16" name="Shape 416"/>
          <p:cNvGraphicFramePr/>
          <p:nvPr>
            <p:extLst>
              <p:ext uri="{D42A27DB-BD31-4B8C-83A1-F6EECF244321}">
                <p14:modId xmlns:p14="http://schemas.microsoft.com/office/powerpoint/2010/main" val="2045001456"/>
              </p:ext>
            </p:extLst>
          </p:nvPr>
        </p:nvGraphicFramePr>
        <p:xfrm>
          <a:off x="6371083" y="1325166"/>
          <a:ext cx="6294400" cy="287395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78050"/>
                <a:gridCol w="2892025"/>
                <a:gridCol w="1224125"/>
                <a:gridCol w="1800200"/>
              </a:tblGrid>
              <a:tr h="3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Condition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시작 날짜와 종료 날짜 선택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7" name="Shape 417"/>
          <p:cNvSpPr txBox="1"/>
          <p:nvPr/>
        </p:nvSpPr>
        <p:spPr>
          <a:xfrm>
            <a:off x="6356350" y="903659"/>
            <a:ext cx="1381200" cy="3498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6356350" y="4296544"/>
            <a:ext cx="889200" cy="3498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</a:p>
        </p:txBody>
      </p:sp>
      <p:graphicFrame>
        <p:nvGraphicFramePr>
          <p:cNvPr id="419" name="Shape 419"/>
          <p:cNvGraphicFramePr/>
          <p:nvPr>
            <p:extLst>
              <p:ext uri="{D42A27DB-BD31-4B8C-83A1-F6EECF244321}">
                <p14:modId xmlns:p14="http://schemas.microsoft.com/office/powerpoint/2010/main" val="428243780"/>
              </p:ext>
            </p:extLst>
          </p:nvPr>
        </p:nvGraphicFramePr>
        <p:xfrm>
          <a:off x="6371083" y="4687516"/>
          <a:ext cx="6294400" cy="419515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78050"/>
                <a:gridCol w="2892025"/>
                <a:gridCol w="1224125"/>
                <a:gridCol w="1800200"/>
              </a:tblGrid>
              <a:tr h="3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Condition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날짜 선택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미정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드래그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탭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/>
                        <a:t>저장</a:t>
                      </a:r>
                      <a:endParaRPr lang="en-US" sz="1200" dirty="0"/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</a:rPr>
                        <a:t>Button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상시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뒤로 가기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필터로 이동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dirty="0" smtClean="0"/>
                        <a:t>Button</a:t>
                      </a:r>
                      <a:endParaRPr lang="en-US" sz="1200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상시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스크롤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드래그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99" y="2060713"/>
            <a:ext cx="3771900" cy="6235700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1785589" y="5178563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785589" y="2172504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3</a:t>
            </a:r>
            <a:endParaRPr kumimoji="1"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503060" y="7466920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173" y="4029619"/>
            <a:ext cx="939800" cy="2019300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5429142" y="3837254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smtClean="0"/>
              <a:t>필터</a:t>
            </a:r>
            <a:r>
              <a:rPr lang="en-US" altLang="ko-KR" dirty="0" smtClean="0"/>
              <a:t>_</a:t>
            </a:r>
            <a:r>
              <a:rPr lang="ko-KR" altLang="en-US" dirty="0" smtClean="0"/>
              <a:t>게스트</a:t>
            </a:r>
            <a:endParaRPr lang="en-US" dirty="0"/>
          </a:p>
        </p:txBody>
      </p:sp>
      <p:sp>
        <p:nvSpPr>
          <p:cNvPr id="426" name="Shape 4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600" b="1" i="0" u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7" name="Shape 427"/>
          <p:cNvGraphicFramePr/>
          <p:nvPr/>
        </p:nvGraphicFramePr>
        <p:xfrm>
          <a:off x="208112" y="874067"/>
          <a:ext cx="5976675" cy="30476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1376375"/>
                <a:gridCol w="4600300"/>
              </a:tblGrid>
              <a:tr h="24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SID_SPL_001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28" name="Shape 428"/>
          <p:cNvGraphicFramePr/>
          <p:nvPr>
            <p:extLst>
              <p:ext uri="{D42A27DB-BD31-4B8C-83A1-F6EECF244321}">
                <p14:modId xmlns:p14="http://schemas.microsoft.com/office/powerpoint/2010/main" val="553086018"/>
              </p:ext>
            </p:extLst>
          </p:nvPr>
        </p:nvGraphicFramePr>
        <p:xfrm>
          <a:off x="6371083" y="1325166"/>
          <a:ext cx="6294400" cy="287395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78050"/>
                <a:gridCol w="2892025"/>
                <a:gridCol w="1224125"/>
                <a:gridCol w="1800200"/>
              </a:tblGrid>
              <a:tr h="3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Condition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인원 선택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현재는 성인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 어린이 구분 없음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en-US"/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9" name="Shape 429"/>
          <p:cNvSpPr txBox="1"/>
          <p:nvPr/>
        </p:nvSpPr>
        <p:spPr>
          <a:xfrm>
            <a:off x="6356350" y="903659"/>
            <a:ext cx="1381200" cy="3498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</a:p>
        </p:txBody>
      </p:sp>
      <p:sp>
        <p:nvSpPr>
          <p:cNvPr id="430" name="Shape 430"/>
          <p:cNvSpPr txBox="1"/>
          <p:nvPr/>
        </p:nvSpPr>
        <p:spPr>
          <a:xfrm>
            <a:off x="6356350" y="4296544"/>
            <a:ext cx="889200" cy="3498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</a:p>
        </p:txBody>
      </p:sp>
      <p:graphicFrame>
        <p:nvGraphicFramePr>
          <p:cNvPr id="431" name="Shape 431"/>
          <p:cNvGraphicFramePr/>
          <p:nvPr>
            <p:extLst>
              <p:ext uri="{D42A27DB-BD31-4B8C-83A1-F6EECF244321}">
                <p14:modId xmlns:p14="http://schemas.microsoft.com/office/powerpoint/2010/main" val="583674248"/>
              </p:ext>
            </p:extLst>
          </p:nvPr>
        </p:nvGraphicFramePr>
        <p:xfrm>
          <a:off x="6371083" y="4687516"/>
          <a:ext cx="6294400" cy="419515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78050"/>
                <a:gridCol w="2892025"/>
                <a:gridCol w="1224125"/>
                <a:gridCol w="1800200"/>
              </a:tblGrid>
              <a:tr h="3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Condition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인원 조절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</a:rPr>
                        <a:t>Button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상시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/>
                        <a:t>저</a:t>
                      </a:r>
                      <a:r>
                        <a:rPr lang="ko-KR" altLang="en-US" sz="1200" dirty="0" smtClean="0"/>
                        <a:t>장</a:t>
                      </a:r>
                      <a:endParaRPr lang="en-US" sz="1200" dirty="0"/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Button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상시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뒤로 가기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필터로 이동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dirty="0" smtClean="0"/>
                        <a:t>Button</a:t>
                      </a:r>
                      <a:endParaRPr lang="en-US" sz="1200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상시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 </a:t>
                      </a: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49" y="1988248"/>
            <a:ext cx="3860800" cy="6223000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3196449" y="3421015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844965" y="2184380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3</a:t>
            </a:r>
            <a:endParaRPr kumimoji="1"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483103" y="7170037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dirty="0" smtClean="0"/>
              <a:t>필터 완료 화면</a:t>
            </a:r>
            <a:endParaRPr lang="en-US" dirty="0"/>
          </a:p>
        </p:txBody>
      </p:sp>
      <p:sp>
        <p:nvSpPr>
          <p:cNvPr id="426" name="Shape 4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600" b="1" i="0" u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7" name="Shape 427"/>
          <p:cNvGraphicFramePr/>
          <p:nvPr/>
        </p:nvGraphicFramePr>
        <p:xfrm>
          <a:off x="208112" y="874067"/>
          <a:ext cx="5976675" cy="30476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1376375"/>
                <a:gridCol w="4600300"/>
              </a:tblGrid>
              <a:tr h="24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SID_SPL_001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28" name="Shape 428"/>
          <p:cNvGraphicFramePr/>
          <p:nvPr>
            <p:extLst>
              <p:ext uri="{D42A27DB-BD31-4B8C-83A1-F6EECF244321}">
                <p14:modId xmlns:p14="http://schemas.microsoft.com/office/powerpoint/2010/main" val="1849321217"/>
              </p:ext>
            </p:extLst>
          </p:nvPr>
        </p:nvGraphicFramePr>
        <p:xfrm>
          <a:off x="6371083" y="1325166"/>
          <a:ext cx="6294400" cy="287395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78050"/>
                <a:gridCol w="2892025"/>
                <a:gridCol w="1224125"/>
                <a:gridCol w="1800200"/>
              </a:tblGrid>
              <a:tr h="3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Condition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필터 된 장소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 날짜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 게스트 수 디스플레이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된다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.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en-US"/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9" name="Shape 429"/>
          <p:cNvSpPr txBox="1"/>
          <p:nvPr/>
        </p:nvSpPr>
        <p:spPr>
          <a:xfrm>
            <a:off x="6356350" y="903659"/>
            <a:ext cx="1381200" cy="3498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</a:p>
        </p:txBody>
      </p:sp>
      <p:sp>
        <p:nvSpPr>
          <p:cNvPr id="430" name="Shape 430"/>
          <p:cNvSpPr txBox="1"/>
          <p:nvPr/>
        </p:nvSpPr>
        <p:spPr>
          <a:xfrm>
            <a:off x="6356350" y="4296544"/>
            <a:ext cx="889200" cy="3498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</a:p>
        </p:txBody>
      </p:sp>
      <p:graphicFrame>
        <p:nvGraphicFramePr>
          <p:cNvPr id="431" name="Shape 431"/>
          <p:cNvGraphicFramePr/>
          <p:nvPr>
            <p:extLst>
              <p:ext uri="{D42A27DB-BD31-4B8C-83A1-F6EECF244321}">
                <p14:modId xmlns:p14="http://schemas.microsoft.com/office/powerpoint/2010/main" val="1643723626"/>
              </p:ext>
            </p:extLst>
          </p:nvPr>
        </p:nvGraphicFramePr>
        <p:xfrm>
          <a:off x="6371083" y="4687516"/>
          <a:ext cx="6294400" cy="419515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78050"/>
                <a:gridCol w="2892025"/>
                <a:gridCol w="1224125"/>
                <a:gridCol w="1800200"/>
              </a:tblGrid>
              <a:tr h="3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en-US"/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99" y="1901687"/>
            <a:ext cx="37719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08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dirty="0" smtClean="0"/>
              <a:t>숙소 상세 정보</a:t>
            </a:r>
            <a:endParaRPr lang="en-US" dirty="0"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600" b="1" i="0" u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9" name="Shape 199"/>
          <p:cNvGraphicFramePr/>
          <p:nvPr/>
        </p:nvGraphicFramePr>
        <p:xfrm>
          <a:off x="208112" y="874067"/>
          <a:ext cx="5976675" cy="30476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1376375"/>
                <a:gridCol w="4600300"/>
              </a:tblGrid>
              <a:tr h="24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SID_SPL_001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0" name="Shape 200"/>
          <p:cNvGraphicFramePr/>
          <p:nvPr>
            <p:extLst>
              <p:ext uri="{D42A27DB-BD31-4B8C-83A1-F6EECF244321}">
                <p14:modId xmlns:p14="http://schemas.microsoft.com/office/powerpoint/2010/main" val="1515738474"/>
              </p:ext>
            </p:extLst>
          </p:nvPr>
        </p:nvGraphicFramePr>
        <p:xfrm>
          <a:off x="6371083" y="1325166"/>
          <a:ext cx="6294400" cy="338650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78050"/>
                <a:gridCol w="2892025"/>
                <a:gridCol w="1224125"/>
                <a:gridCol w="1800200"/>
              </a:tblGrid>
              <a:tr h="3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Condition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상세 정보 테이블 뷰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1" name="Shape 201"/>
          <p:cNvSpPr txBox="1"/>
          <p:nvPr/>
        </p:nvSpPr>
        <p:spPr>
          <a:xfrm>
            <a:off x="6356350" y="903659"/>
            <a:ext cx="1381200" cy="3498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6371075" y="5027394"/>
            <a:ext cx="889200" cy="3498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</a:p>
        </p:txBody>
      </p:sp>
      <p:graphicFrame>
        <p:nvGraphicFramePr>
          <p:cNvPr id="203" name="Shape 203"/>
          <p:cNvGraphicFramePr/>
          <p:nvPr>
            <p:extLst>
              <p:ext uri="{D42A27DB-BD31-4B8C-83A1-F6EECF244321}">
                <p14:modId xmlns:p14="http://schemas.microsoft.com/office/powerpoint/2010/main" val="1010871088"/>
              </p:ext>
            </p:extLst>
          </p:nvPr>
        </p:nvGraphicFramePr>
        <p:xfrm>
          <a:off x="6371083" y="5377191"/>
          <a:ext cx="6338775" cy="3435938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80725"/>
                <a:gridCol w="2912400"/>
                <a:gridCol w="1232750"/>
                <a:gridCol w="1812900"/>
              </a:tblGrid>
              <a:tr h="3476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Condition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4249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화면 스크롤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dirty="0" err="1" smtClean="0">
                          <a:solidFill>
                            <a:schemeClr val="dk1"/>
                          </a:solidFill>
                        </a:rPr>
                        <a:t>TableView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드래그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84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9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9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9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9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9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964" y="1441475"/>
            <a:ext cx="2257001" cy="73716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961" y="4017744"/>
            <a:ext cx="939800" cy="2019300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447133" y="1441475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651425" y="3725422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dirty="0" smtClean="0"/>
              <a:t>숙소 상세 </a:t>
            </a:r>
            <a:r>
              <a:rPr lang="en-US" altLang="ko-KR" dirty="0" smtClean="0"/>
              <a:t>01</a:t>
            </a:r>
            <a:endParaRPr lang="en-US" dirty="0"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600" b="1" i="0" u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9" name="Shape 199"/>
          <p:cNvGraphicFramePr/>
          <p:nvPr/>
        </p:nvGraphicFramePr>
        <p:xfrm>
          <a:off x="208112" y="874067"/>
          <a:ext cx="5976675" cy="30476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1376375"/>
                <a:gridCol w="4600300"/>
              </a:tblGrid>
              <a:tr h="24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SID_SPL_001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0" name="Shape 200"/>
          <p:cNvGraphicFramePr/>
          <p:nvPr>
            <p:extLst>
              <p:ext uri="{D42A27DB-BD31-4B8C-83A1-F6EECF244321}">
                <p14:modId xmlns:p14="http://schemas.microsoft.com/office/powerpoint/2010/main" val="1790958918"/>
              </p:ext>
            </p:extLst>
          </p:nvPr>
        </p:nvGraphicFramePr>
        <p:xfrm>
          <a:off x="6371083" y="1325166"/>
          <a:ext cx="6294400" cy="338650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78050"/>
                <a:gridCol w="2892025"/>
                <a:gridCol w="1224125"/>
                <a:gridCol w="1800200"/>
              </a:tblGrid>
              <a:tr h="3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Condition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숙소 이름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집 정보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호스트 정보 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 사진</a:t>
                      </a:r>
                      <a:endParaRPr lang="en-US" altLang="ko-KR" sz="120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게스트 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 방 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 침대 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 욕실 정보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숙소 소개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1" name="Shape 201"/>
          <p:cNvSpPr txBox="1"/>
          <p:nvPr/>
        </p:nvSpPr>
        <p:spPr>
          <a:xfrm>
            <a:off x="6356350" y="903659"/>
            <a:ext cx="1381200" cy="3498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6371075" y="5027394"/>
            <a:ext cx="889200" cy="3498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</a:p>
        </p:txBody>
      </p:sp>
      <p:graphicFrame>
        <p:nvGraphicFramePr>
          <p:cNvPr id="203" name="Shape 203"/>
          <p:cNvGraphicFramePr/>
          <p:nvPr>
            <p:extLst>
              <p:ext uri="{D42A27DB-BD31-4B8C-83A1-F6EECF244321}">
                <p14:modId xmlns:p14="http://schemas.microsoft.com/office/powerpoint/2010/main" val="773974367"/>
              </p:ext>
            </p:extLst>
          </p:nvPr>
        </p:nvGraphicFramePr>
        <p:xfrm>
          <a:off x="6371083" y="5377190"/>
          <a:ext cx="6338775" cy="3517427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80725"/>
                <a:gridCol w="2912400"/>
                <a:gridCol w="1232750"/>
                <a:gridCol w="1812900"/>
              </a:tblGrid>
              <a:tr h="35588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Condition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435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숙소 이미지 뷰로 이동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dirty="0" err="1" smtClean="0">
                          <a:solidFill>
                            <a:schemeClr val="dk1"/>
                          </a:solidFill>
                        </a:rPr>
                        <a:t>CollectionView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탭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2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이미지 횡 스크롤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dirty="0" err="1" smtClean="0">
                          <a:solidFill>
                            <a:schemeClr val="dk1"/>
                          </a:solidFill>
                        </a:rPr>
                        <a:t>CollectionView</a:t>
                      </a:r>
                      <a:endParaRPr lang="en-US" sz="1200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드래그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호스트 정보로 이동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dirty="0" err="1" smtClean="0"/>
                        <a:t>TableView</a:t>
                      </a:r>
                      <a:r>
                        <a:rPr lang="en-US" sz="1200" baseline="0" dirty="0" smtClean="0"/>
                        <a:t> Cell</a:t>
                      </a:r>
                      <a:endParaRPr lang="en-US" sz="1200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상시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숙소 소개 정보 펼치기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다이나믹 셀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Button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상시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메인화면으로 이동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dirty="0" smtClean="0"/>
                        <a:t>Button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상시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449" y="1849494"/>
            <a:ext cx="3810000" cy="6705600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3015518" y="2296499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605970" y="2925890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634441" y="1970262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961395" y="7222779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961395" y="4801749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6928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dirty="0" smtClean="0"/>
              <a:t>숙소 상세 </a:t>
            </a:r>
            <a:r>
              <a:rPr lang="en-US" altLang="ko-KR" dirty="0" smtClean="0"/>
              <a:t>01_</a:t>
            </a:r>
            <a:r>
              <a:rPr lang="ko-KR" altLang="en-US" dirty="0" smtClean="0"/>
              <a:t>숙소이미지</a:t>
            </a:r>
            <a:endParaRPr lang="en-US" dirty="0"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600" b="1" i="0" u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9" name="Shape 199"/>
          <p:cNvGraphicFramePr/>
          <p:nvPr/>
        </p:nvGraphicFramePr>
        <p:xfrm>
          <a:off x="208112" y="874067"/>
          <a:ext cx="5976675" cy="30476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1376375"/>
                <a:gridCol w="4600300"/>
              </a:tblGrid>
              <a:tr h="24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SID_SPL_001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0" name="Shape 200"/>
          <p:cNvGraphicFramePr/>
          <p:nvPr>
            <p:extLst>
              <p:ext uri="{D42A27DB-BD31-4B8C-83A1-F6EECF244321}">
                <p14:modId xmlns:p14="http://schemas.microsoft.com/office/powerpoint/2010/main" val="1565511804"/>
              </p:ext>
            </p:extLst>
          </p:nvPr>
        </p:nvGraphicFramePr>
        <p:xfrm>
          <a:off x="6371083" y="1325166"/>
          <a:ext cx="6294400" cy="338650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78050"/>
                <a:gridCol w="2892025"/>
                <a:gridCol w="1224125"/>
                <a:gridCol w="1800200"/>
              </a:tblGrid>
              <a:tr h="3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Condition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숙소 사진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숙소 사진 개수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1" name="Shape 201"/>
          <p:cNvSpPr txBox="1"/>
          <p:nvPr/>
        </p:nvSpPr>
        <p:spPr>
          <a:xfrm>
            <a:off x="6356350" y="903659"/>
            <a:ext cx="1381200" cy="3498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6371075" y="5027394"/>
            <a:ext cx="889200" cy="3498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</a:p>
        </p:txBody>
      </p:sp>
      <p:graphicFrame>
        <p:nvGraphicFramePr>
          <p:cNvPr id="203" name="Shape 203"/>
          <p:cNvGraphicFramePr/>
          <p:nvPr>
            <p:extLst>
              <p:ext uri="{D42A27DB-BD31-4B8C-83A1-F6EECF244321}">
                <p14:modId xmlns:p14="http://schemas.microsoft.com/office/powerpoint/2010/main" val="234065272"/>
              </p:ext>
            </p:extLst>
          </p:nvPr>
        </p:nvGraphicFramePr>
        <p:xfrm>
          <a:off x="6371083" y="5377190"/>
          <a:ext cx="6338775" cy="3517427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80725"/>
                <a:gridCol w="2912400"/>
                <a:gridCol w="1232750"/>
                <a:gridCol w="1812900"/>
              </a:tblGrid>
              <a:tr h="35588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Condition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435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횡 스크롤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dirty="0" err="1" smtClean="0">
                          <a:solidFill>
                            <a:schemeClr val="dk1"/>
                          </a:solidFill>
                        </a:rPr>
                        <a:t>CollectionView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드래그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2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뒤로 가기 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숙소 상세 정보로 이동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dirty="0" smtClean="0"/>
                        <a:t>Button</a:t>
                      </a:r>
                      <a:endParaRPr lang="en-US" sz="1200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상시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99" y="1922244"/>
            <a:ext cx="3797300" cy="6210300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2077367" y="4711666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800921" y="2165542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859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dirty="0" smtClean="0"/>
              <a:t>숙소 상세 </a:t>
            </a:r>
            <a:r>
              <a:rPr lang="en-US" altLang="ko-KR" dirty="0" smtClean="0"/>
              <a:t>01_</a:t>
            </a:r>
            <a:r>
              <a:rPr lang="ko-KR" altLang="en-US" dirty="0" smtClean="0"/>
              <a:t>호스트정보</a:t>
            </a:r>
            <a:endParaRPr lang="en-US" dirty="0"/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600" b="1" i="0" u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9" name="Shape 259"/>
          <p:cNvGraphicFramePr/>
          <p:nvPr/>
        </p:nvGraphicFramePr>
        <p:xfrm>
          <a:off x="208112" y="874067"/>
          <a:ext cx="5976675" cy="30476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1376375"/>
                <a:gridCol w="4600300"/>
              </a:tblGrid>
              <a:tr h="24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SID_SPL_001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0" name="Shape 260"/>
          <p:cNvGraphicFramePr/>
          <p:nvPr>
            <p:extLst>
              <p:ext uri="{D42A27DB-BD31-4B8C-83A1-F6EECF244321}">
                <p14:modId xmlns:p14="http://schemas.microsoft.com/office/powerpoint/2010/main" val="587246784"/>
              </p:ext>
            </p:extLst>
          </p:nvPr>
        </p:nvGraphicFramePr>
        <p:xfrm>
          <a:off x="6371083" y="1325166"/>
          <a:ext cx="6294400" cy="287395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78050"/>
                <a:gridCol w="2892025"/>
                <a:gridCol w="1224125"/>
                <a:gridCol w="1800200"/>
              </a:tblGrid>
              <a:tr h="3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Condition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호스트 이름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호스트 사진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인사말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1" name="Shape 261"/>
          <p:cNvSpPr txBox="1"/>
          <p:nvPr/>
        </p:nvSpPr>
        <p:spPr>
          <a:xfrm>
            <a:off x="6356350" y="903659"/>
            <a:ext cx="1381200" cy="3498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6356350" y="4296544"/>
            <a:ext cx="889200" cy="3498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</a:p>
        </p:txBody>
      </p:sp>
      <p:graphicFrame>
        <p:nvGraphicFramePr>
          <p:cNvPr id="263" name="Shape 263"/>
          <p:cNvGraphicFramePr/>
          <p:nvPr>
            <p:extLst>
              <p:ext uri="{D42A27DB-BD31-4B8C-83A1-F6EECF244321}">
                <p14:modId xmlns:p14="http://schemas.microsoft.com/office/powerpoint/2010/main" val="1281269854"/>
              </p:ext>
            </p:extLst>
          </p:nvPr>
        </p:nvGraphicFramePr>
        <p:xfrm>
          <a:off x="6371083" y="4687516"/>
          <a:ext cx="6294400" cy="419515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78050"/>
                <a:gridCol w="2892025"/>
                <a:gridCol w="1224125"/>
                <a:gridCol w="1800200"/>
              </a:tblGrid>
              <a:tr h="3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Condition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뒤로 가기 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숙소 상세 정보로 이동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dirty="0" smtClean="0"/>
                        <a:t>Button</a:t>
                      </a:r>
                      <a:endParaRPr lang="en-US" sz="1200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상시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49" y="1951892"/>
            <a:ext cx="3784600" cy="6227502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1804235" y="2153996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dirty="0" smtClean="0"/>
              <a:t>숙소 상세 </a:t>
            </a:r>
            <a:r>
              <a:rPr lang="en-US" altLang="ko-KR" dirty="0" smtClean="0"/>
              <a:t>02</a:t>
            </a:r>
            <a:endParaRPr lang="en-US" dirty="0"/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600" b="1" i="0" u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1" name="Shape 211"/>
          <p:cNvGraphicFramePr/>
          <p:nvPr/>
        </p:nvGraphicFramePr>
        <p:xfrm>
          <a:off x="208112" y="874067"/>
          <a:ext cx="5976675" cy="30476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1376375"/>
                <a:gridCol w="4600300"/>
              </a:tblGrid>
              <a:tr h="24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SID_SPL_001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2" name="Shape 212"/>
          <p:cNvGraphicFramePr/>
          <p:nvPr>
            <p:extLst>
              <p:ext uri="{D42A27DB-BD31-4B8C-83A1-F6EECF244321}">
                <p14:modId xmlns:p14="http://schemas.microsoft.com/office/powerpoint/2010/main" val="1027865437"/>
              </p:ext>
            </p:extLst>
          </p:nvPr>
        </p:nvGraphicFramePr>
        <p:xfrm>
          <a:off x="6371083" y="1325166"/>
          <a:ext cx="6294400" cy="287395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78050"/>
                <a:gridCol w="2892025"/>
                <a:gridCol w="1224125"/>
                <a:gridCol w="1800200"/>
              </a:tblGrid>
              <a:tr h="3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Condition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최소 숙박 일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지도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체크인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체크 아웃 시간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가능일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3" name="Shape 213"/>
          <p:cNvSpPr txBox="1"/>
          <p:nvPr/>
        </p:nvSpPr>
        <p:spPr>
          <a:xfrm>
            <a:off x="6356350" y="903659"/>
            <a:ext cx="1381200" cy="3498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6356350" y="4296544"/>
            <a:ext cx="889200" cy="3498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</a:p>
        </p:txBody>
      </p:sp>
      <p:graphicFrame>
        <p:nvGraphicFramePr>
          <p:cNvPr id="215" name="Shape 215"/>
          <p:cNvGraphicFramePr/>
          <p:nvPr>
            <p:extLst>
              <p:ext uri="{D42A27DB-BD31-4B8C-83A1-F6EECF244321}">
                <p14:modId xmlns:p14="http://schemas.microsoft.com/office/powerpoint/2010/main" val="1688211162"/>
              </p:ext>
            </p:extLst>
          </p:nvPr>
        </p:nvGraphicFramePr>
        <p:xfrm>
          <a:off x="6371083" y="4687516"/>
          <a:ext cx="6294400" cy="419515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78050"/>
                <a:gridCol w="2892025"/>
                <a:gridCol w="1224125"/>
                <a:gridCol w="1800200"/>
              </a:tblGrid>
              <a:tr h="3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Condition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상세 지도 뷰로 이동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상시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가능일 뷰로 이동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dirty="0" err="1" smtClean="0"/>
                        <a:t>TableViewCell</a:t>
                      </a:r>
                      <a:endParaRPr sz="1200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상시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dirty="0" smtClean="0"/>
                        <a:t>Button</a:t>
                      </a:r>
                      <a:endParaRPr sz="1200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상시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뒤로가기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메인화면으로 이동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Button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상시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49" y="1875734"/>
            <a:ext cx="3784600" cy="6261100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1123218" y="1875734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422579" y="2978160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183259" y="6315126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183259" y="7225980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/>
          <p:nvPr/>
        </p:nvSpPr>
        <p:spPr>
          <a:xfrm>
            <a:off x="2006928" y="3253838"/>
            <a:ext cx="7077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 smtClean="0"/>
              <a:t>1.</a:t>
            </a:r>
            <a:r>
              <a:rPr kumimoji="1" lang="ko-KR" altLang="en-US" sz="3600" dirty="0" smtClean="0"/>
              <a:t> </a:t>
            </a:r>
            <a:r>
              <a:rPr kumimoji="1" lang="en-US" altLang="ko-KR" sz="3600" dirty="0" err="1" smtClean="0"/>
              <a:t>Crucia</a:t>
            </a:r>
            <a:endParaRPr kumimoji="1" lang="ko-KR" altLang="en-US" sz="3600" dirty="0"/>
          </a:p>
        </p:txBody>
      </p:sp>
      <p:sp>
        <p:nvSpPr>
          <p:cNvPr id="3" name="텍스트 상자 2"/>
          <p:cNvSpPr txBox="1"/>
          <p:nvPr/>
        </p:nvSpPr>
        <p:spPr>
          <a:xfrm>
            <a:off x="2006928" y="4516580"/>
            <a:ext cx="7077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 smtClean="0"/>
              <a:t>2.</a:t>
            </a:r>
            <a:r>
              <a:rPr kumimoji="1" lang="ko-KR" altLang="en-US" sz="3600" dirty="0" smtClean="0"/>
              <a:t> </a:t>
            </a:r>
            <a:r>
              <a:rPr kumimoji="1" lang="en-US" altLang="ko-KR" sz="3600" dirty="0" smtClean="0"/>
              <a:t>Airbnb </a:t>
            </a:r>
            <a:r>
              <a:rPr kumimoji="1" lang="ko-KR" altLang="en-US" sz="3600" dirty="0" smtClean="0"/>
              <a:t>같은 앱</a:t>
            </a:r>
            <a:endParaRPr kumimoji="1" lang="ko-KR" altLang="en-US" sz="3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28" y="1553251"/>
            <a:ext cx="3403600" cy="13923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545" y="1632311"/>
            <a:ext cx="29464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15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dirty="0" smtClean="0"/>
              <a:t>숙소 상세 </a:t>
            </a:r>
            <a:r>
              <a:rPr lang="en-US" altLang="ko-KR" dirty="0" smtClean="0"/>
              <a:t>02_</a:t>
            </a:r>
            <a:r>
              <a:rPr lang="ko-KR" altLang="en-US" dirty="0" smtClean="0"/>
              <a:t>지도 확대</a:t>
            </a:r>
            <a:endParaRPr lang="en-US" dirty="0"/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600" b="1" i="0" u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3" name="Shape 223"/>
          <p:cNvGraphicFramePr/>
          <p:nvPr/>
        </p:nvGraphicFramePr>
        <p:xfrm>
          <a:off x="208112" y="874067"/>
          <a:ext cx="5976675" cy="30476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1376375"/>
                <a:gridCol w="4600300"/>
              </a:tblGrid>
              <a:tr h="24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SID_SPL_001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4" name="Shape 224"/>
          <p:cNvGraphicFramePr/>
          <p:nvPr>
            <p:extLst>
              <p:ext uri="{D42A27DB-BD31-4B8C-83A1-F6EECF244321}">
                <p14:modId xmlns:p14="http://schemas.microsoft.com/office/powerpoint/2010/main" val="132172695"/>
              </p:ext>
            </p:extLst>
          </p:nvPr>
        </p:nvGraphicFramePr>
        <p:xfrm>
          <a:off x="6371083" y="1325166"/>
          <a:ext cx="6294400" cy="287395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78050"/>
                <a:gridCol w="2892025"/>
                <a:gridCol w="1224125"/>
                <a:gridCol w="1800200"/>
              </a:tblGrid>
              <a:tr h="3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Condition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지도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숙소 위치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5" name="Shape 225"/>
          <p:cNvSpPr txBox="1"/>
          <p:nvPr/>
        </p:nvSpPr>
        <p:spPr>
          <a:xfrm>
            <a:off x="6356350" y="903659"/>
            <a:ext cx="1381200" cy="3498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6356350" y="4296544"/>
            <a:ext cx="889200" cy="3498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</a:p>
        </p:txBody>
      </p:sp>
      <p:graphicFrame>
        <p:nvGraphicFramePr>
          <p:cNvPr id="227" name="Shape 227"/>
          <p:cNvGraphicFramePr/>
          <p:nvPr>
            <p:extLst>
              <p:ext uri="{D42A27DB-BD31-4B8C-83A1-F6EECF244321}">
                <p14:modId xmlns:p14="http://schemas.microsoft.com/office/powerpoint/2010/main" val="701354954"/>
              </p:ext>
            </p:extLst>
          </p:nvPr>
        </p:nvGraphicFramePr>
        <p:xfrm>
          <a:off x="6371083" y="4687516"/>
          <a:ext cx="6294400" cy="419515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78050"/>
                <a:gridCol w="2892025"/>
                <a:gridCol w="1224125"/>
                <a:gridCol w="1800200"/>
              </a:tblGrid>
              <a:tr h="3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Condition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지도 이동 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 확대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상시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뒤로 가기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숙소 상세 페이지로 이동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dirty="0" smtClean="0"/>
                        <a:t>Button</a:t>
                      </a:r>
                      <a:endParaRPr sz="1200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상시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 </a:t>
                      </a: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449" y="2047460"/>
            <a:ext cx="3810000" cy="6248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279" y="4471444"/>
            <a:ext cx="876300" cy="863600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1063018" y="2146178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2</a:t>
            </a:r>
            <a:endParaRPr kumimoji="1"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5136904" y="4199116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dirty="0" smtClean="0"/>
              <a:t>숙소 상세</a:t>
            </a:r>
            <a:r>
              <a:rPr lang="ko-KR" altLang="en-US" dirty="0"/>
              <a:t> </a:t>
            </a:r>
            <a:r>
              <a:rPr lang="en-US" altLang="ko-KR" dirty="0" smtClean="0"/>
              <a:t>02_</a:t>
            </a:r>
            <a:r>
              <a:rPr lang="ko-KR" altLang="en-US" dirty="0" smtClean="0"/>
              <a:t>예약가능일</a:t>
            </a:r>
            <a:endParaRPr lang="en-US" dirty="0"/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600" b="1" i="0" u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5" name="Shape 235"/>
          <p:cNvGraphicFramePr/>
          <p:nvPr/>
        </p:nvGraphicFramePr>
        <p:xfrm>
          <a:off x="208112" y="874067"/>
          <a:ext cx="5976675" cy="30476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1376375"/>
                <a:gridCol w="4600300"/>
              </a:tblGrid>
              <a:tr h="24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SID_SPL_001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6" name="Shape 236"/>
          <p:cNvGraphicFramePr/>
          <p:nvPr>
            <p:extLst>
              <p:ext uri="{D42A27DB-BD31-4B8C-83A1-F6EECF244321}">
                <p14:modId xmlns:p14="http://schemas.microsoft.com/office/powerpoint/2010/main" val="928393867"/>
              </p:ext>
            </p:extLst>
          </p:nvPr>
        </p:nvGraphicFramePr>
        <p:xfrm>
          <a:off x="6371083" y="1325166"/>
          <a:ext cx="6294400" cy="287395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78050"/>
                <a:gridCol w="2892025"/>
                <a:gridCol w="1224125"/>
                <a:gridCol w="1800200"/>
              </a:tblGrid>
              <a:tr h="3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Condition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예약 가능 날짜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굵은 글씨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7" name="Shape 237"/>
          <p:cNvSpPr txBox="1"/>
          <p:nvPr/>
        </p:nvSpPr>
        <p:spPr>
          <a:xfrm>
            <a:off x="6356350" y="903659"/>
            <a:ext cx="1381200" cy="3498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6356350" y="4296544"/>
            <a:ext cx="889200" cy="3498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</a:p>
        </p:txBody>
      </p:sp>
      <p:graphicFrame>
        <p:nvGraphicFramePr>
          <p:cNvPr id="239" name="Shape 239"/>
          <p:cNvGraphicFramePr/>
          <p:nvPr>
            <p:extLst>
              <p:ext uri="{D42A27DB-BD31-4B8C-83A1-F6EECF244321}">
                <p14:modId xmlns:p14="http://schemas.microsoft.com/office/powerpoint/2010/main" val="1769130173"/>
              </p:ext>
            </p:extLst>
          </p:nvPr>
        </p:nvGraphicFramePr>
        <p:xfrm>
          <a:off x="6371083" y="4687516"/>
          <a:ext cx="6294400" cy="419515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78050"/>
                <a:gridCol w="2892025"/>
                <a:gridCol w="1224125"/>
                <a:gridCol w="1800200"/>
              </a:tblGrid>
              <a:tr h="3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Condition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예약일 선택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드래그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저장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dirty="0" smtClean="0"/>
                        <a:t>Button</a:t>
                      </a:r>
                      <a:endParaRPr sz="1200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상시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뒤로 가기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숙소 상세 페이지로 이동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dirty="0" smtClean="0"/>
                        <a:t>Button</a:t>
                      </a:r>
                      <a:endParaRPr sz="1200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상시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스크롤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ScrollView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드래그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449" y="1942548"/>
            <a:ext cx="3810000" cy="6286500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1871189" y="5085798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486066" y="7387632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800917" y="2182325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289" y="4076148"/>
            <a:ext cx="939800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dirty="0" smtClean="0"/>
              <a:t>예약</a:t>
            </a:r>
            <a:endParaRPr lang="en-US" dirty="0"/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600" b="1" i="0" u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5" name="Shape 235"/>
          <p:cNvGraphicFramePr/>
          <p:nvPr/>
        </p:nvGraphicFramePr>
        <p:xfrm>
          <a:off x="208112" y="874067"/>
          <a:ext cx="5976675" cy="30476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1376375"/>
                <a:gridCol w="4600300"/>
              </a:tblGrid>
              <a:tr h="24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SID_SPL_001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6" name="Shape 236"/>
          <p:cNvGraphicFramePr/>
          <p:nvPr>
            <p:extLst>
              <p:ext uri="{D42A27DB-BD31-4B8C-83A1-F6EECF244321}">
                <p14:modId xmlns:p14="http://schemas.microsoft.com/office/powerpoint/2010/main" val="2144296683"/>
              </p:ext>
            </p:extLst>
          </p:nvPr>
        </p:nvGraphicFramePr>
        <p:xfrm>
          <a:off x="6371083" y="1325166"/>
          <a:ext cx="6294400" cy="287395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78050"/>
                <a:gridCol w="2892025"/>
                <a:gridCol w="1224125"/>
                <a:gridCol w="1800200"/>
              </a:tblGrid>
              <a:tr h="3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Condition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예약 정보 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아직 미정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7" name="Shape 237"/>
          <p:cNvSpPr txBox="1"/>
          <p:nvPr/>
        </p:nvSpPr>
        <p:spPr>
          <a:xfrm>
            <a:off x="6356350" y="903659"/>
            <a:ext cx="1381200" cy="3498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6356350" y="4296544"/>
            <a:ext cx="889200" cy="3498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</a:p>
        </p:txBody>
      </p:sp>
      <p:graphicFrame>
        <p:nvGraphicFramePr>
          <p:cNvPr id="239" name="Shape 239"/>
          <p:cNvGraphicFramePr/>
          <p:nvPr>
            <p:extLst>
              <p:ext uri="{D42A27DB-BD31-4B8C-83A1-F6EECF244321}">
                <p14:modId xmlns:p14="http://schemas.microsoft.com/office/powerpoint/2010/main" val="78776043"/>
              </p:ext>
            </p:extLst>
          </p:nvPr>
        </p:nvGraphicFramePr>
        <p:xfrm>
          <a:off x="6371083" y="4687516"/>
          <a:ext cx="6294400" cy="419515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78050"/>
                <a:gridCol w="2892025"/>
                <a:gridCol w="1224125"/>
                <a:gridCol w="1800200"/>
              </a:tblGrid>
              <a:tr h="3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Condition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예약하기 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메인 화면으로 이동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</a:rPr>
                        <a:t>Button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상시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뒤로 가기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숙소 상세 페이지로 이동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dirty="0" smtClean="0"/>
                        <a:t>Button</a:t>
                      </a:r>
                      <a:endParaRPr sz="1200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상시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99" y="2140226"/>
            <a:ext cx="3797300" cy="6235700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1514930" y="7294609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817906" y="2364654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4914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dirty="0" smtClean="0"/>
              <a:t>프로필</a:t>
            </a:r>
            <a:endParaRPr lang="en-US" dirty="0"/>
          </a:p>
        </p:txBody>
      </p:sp>
      <p:sp>
        <p:nvSpPr>
          <p:cNvPr id="294" name="Shape 29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600" b="1" i="0" u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5" name="Shape 295"/>
          <p:cNvGraphicFramePr/>
          <p:nvPr/>
        </p:nvGraphicFramePr>
        <p:xfrm>
          <a:off x="208112" y="874067"/>
          <a:ext cx="5976675" cy="30476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1376375"/>
                <a:gridCol w="4600300"/>
              </a:tblGrid>
              <a:tr h="24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SID_SPL_001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6" name="Shape 296"/>
          <p:cNvGraphicFramePr/>
          <p:nvPr>
            <p:extLst>
              <p:ext uri="{D42A27DB-BD31-4B8C-83A1-F6EECF244321}">
                <p14:modId xmlns:p14="http://schemas.microsoft.com/office/powerpoint/2010/main" val="1065141982"/>
              </p:ext>
            </p:extLst>
          </p:nvPr>
        </p:nvGraphicFramePr>
        <p:xfrm>
          <a:off x="6371083" y="1325166"/>
          <a:ext cx="6294400" cy="287395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78050"/>
                <a:gridCol w="2892025"/>
                <a:gridCol w="1224125"/>
                <a:gridCol w="1800200"/>
              </a:tblGrid>
              <a:tr h="3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Condition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유저 이름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유저 사진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숙소 등록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서비스 약관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로그아웃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7" name="Shape 297"/>
          <p:cNvSpPr txBox="1"/>
          <p:nvPr/>
        </p:nvSpPr>
        <p:spPr>
          <a:xfrm>
            <a:off x="6356350" y="903659"/>
            <a:ext cx="1381200" cy="3498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6356350" y="4296544"/>
            <a:ext cx="889200" cy="3498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</a:p>
        </p:txBody>
      </p:sp>
      <p:graphicFrame>
        <p:nvGraphicFramePr>
          <p:cNvPr id="299" name="Shape 299"/>
          <p:cNvGraphicFramePr/>
          <p:nvPr>
            <p:extLst>
              <p:ext uri="{D42A27DB-BD31-4B8C-83A1-F6EECF244321}">
                <p14:modId xmlns:p14="http://schemas.microsoft.com/office/powerpoint/2010/main" val="1218657953"/>
              </p:ext>
            </p:extLst>
          </p:nvPr>
        </p:nvGraphicFramePr>
        <p:xfrm>
          <a:off x="6371083" y="4687516"/>
          <a:ext cx="6294400" cy="419515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78050"/>
                <a:gridCol w="2892025"/>
                <a:gridCol w="1224125"/>
                <a:gridCol w="1800200"/>
              </a:tblGrid>
              <a:tr h="3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Condition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프로필 확인 뷰로 이동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dirty="0" err="1" smtClean="0">
                          <a:solidFill>
                            <a:schemeClr val="dk1"/>
                          </a:solidFill>
                        </a:rPr>
                        <a:t>TableViewCell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상시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숙소 등록 뷰로 이동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dirty="0" err="1" smtClean="0">
                          <a:solidFill>
                            <a:schemeClr val="dk1"/>
                          </a:solidFill>
                        </a:rPr>
                        <a:t>TableViewCell</a:t>
                      </a:r>
                      <a:endParaRPr lang="en-US" sz="1200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상시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서비스 약관 뷰로 이동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dirty="0" err="1" smtClean="0">
                          <a:solidFill>
                            <a:schemeClr val="dk1"/>
                          </a:solidFill>
                        </a:rPr>
                        <a:t>TableViewCell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상시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 아웃 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Alert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탭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475" y="4820123"/>
            <a:ext cx="2401950" cy="11140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48" y="2265405"/>
            <a:ext cx="2952103" cy="4844222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249267" y="2830537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49267" y="3735688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502199" y="4415642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502199" y="5196240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3494089" y="4506585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dirty="0" smtClean="0"/>
              <a:t>숙소등록 </a:t>
            </a:r>
            <a:r>
              <a:rPr lang="en-US" altLang="ko-KR" dirty="0" smtClean="0"/>
              <a:t>01</a:t>
            </a:r>
            <a:endParaRPr lang="en-US" dirty="0"/>
          </a:p>
        </p:txBody>
      </p:sp>
      <p:sp>
        <p:nvSpPr>
          <p:cNvPr id="306" name="Shape 30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600" b="1" i="0" u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7" name="Shape 307"/>
          <p:cNvGraphicFramePr/>
          <p:nvPr/>
        </p:nvGraphicFramePr>
        <p:xfrm>
          <a:off x="208112" y="874067"/>
          <a:ext cx="5976675" cy="30476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1376375"/>
                <a:gridCol w="4600300"/>
              </a:tblGrid>
              <a:tr h="24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SID_SPL_001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8" name="Shape 308"/>
          <p:cNvGraphicFramePr/>
          <p:nvPr>
            <p:extLst>
              <p:ext uri="{D42A27DB-BD31-4B8C-83A1-F6EECF244321}">
                <p14:modId xmlns:p14="http://schemas.microsoft.com/office/powerpoint/2010/main" val="1708663209"/>
              </p:ext>
            </p:extLst>
          </p:nvPr>
        </p:nvGraphicFramePr>
        <p:xfrm>
          <a:off x="6371083" y="1325166"/>
          <a:ext cx="6294400" cy="287395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78050"/>
                <a:gridCol w="2892025"/>
                <a:gridCol w="1224125"/>
                <a:gridCol w="1800200"/>
              </a:tblGrid>
              <a:tr h="3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Condition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시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군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구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총 숙박인원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숙소 유형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9" name="Shape 309"/>
          <p:cNvSpPr txBox="1"/>
          <p:nvPr/>
        </p:nvSpPr>
        <p:spPr>
          <a:xfrm>
            <a:off x="6356350" y="903659"/>
            <a:ext cx="1381200" cy="3498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6356350" y="4296544"/>
            <a:ext cx="889200" cy="3498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</a:p>
        </p:txBody>
      </p:sp>
      <p:graphicFrame>
        <p:nvGraphicFramePr>
          <p:cNvPr id="311" name="Shape 311"/>
          <p:cNvGraphicFramePr/>
          <p:nvPr>
            <p:extLst>
              <p:ext uri="{D42A27DB-BD31-4B8C-83A1-F6EECF244321}">
                <p14:modId xmlns:p14="http://schemas.microsoft.com/office/powerpoint/2010/main" val="1782829737"/>
              </p:ext>
            </p:extLst>
          </p:nvPr>
        </p:nvGraphicFramePr>
        <p:xfrm>
          <a:off x="6371083" y="4687516"/>
          <a:ext cx="6294400" cy="419515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78050"/>
                <a:gridCol w="2892025"/>
                <a:gridCol w="1224125"/>
                <a:gridCol w="1800200"/>
              </a:tblGrid>
              <a:tr h="3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Condition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숙소등록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시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군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구 뷰로 이동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dirty="0" err="1" smtClean="0">
                          <a:solidFill>
                            <a:schemeClr val="dk1"/>
                          </a:solidFill>
                        </a:rPr>
                        <a:t>TextField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상시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숙박인원 선택 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피커뷰 띄우기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dirty="0" err="1" smtClean="0">
                          <a:solidFill>
                            <a:schemeClr val="dk1"/>
                          </a:solidFill>
                        </a:rPr>
                        <a:t>TextField</a:t>
                      </a:r>
                      <a:endParaRPr lang="en-US" sz="1200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상시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숙소등록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숙소유형 선택 뷰로 이동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dirty="0" err="1" smtClean="0">
                          <a:solidFill>
                            <a:schemeClr val="dk1"/>
                          </a:solidFill>
                        </a:rPr>
                        <a:t>TextField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상시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뒤로 가기 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프로필 뷰로 이동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</a:rPr>
                        <a:t>Button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상시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계속 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숙소등록 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02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로 이동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</a:rPr>
                        <a:t>Button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상시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49" y="1967396"/>
            <a:ext cx="3784600" cy="6223000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1123218" y="4325654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123218" y="5321085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123218" y="6327855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3</a:t>
            </a:r>
            <a:endParaRPr kumimoji="1"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799460" y="2191568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3946915" y="7474108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5</a:t>
            </a:r>
            <a:endParaRPr kumimoji="1"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dirty="0" smtClean="0"/>
              <a:t>숙소등록 </a:t>
            </a:r>
            <a:r>
              <a:rPr lang="en-US" altLang="ko-KR" dirty="0" smtClean="0"/>
              <a:t>01_</a:t>
            </a:r>
            <a:r>
              <a:rPr lang="ko-KR" altLang="en-US" dirty="0" smtClean="0"/>
              <a:t>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군</a:t>
            </a:r>
            <a:r>
              <a:rPr lang="en-US" altLang="ko-KR" dirty="0" smtClean="0"/>
              <a:t>/</a:t>
            </a:r>
            <a:r>
              <a:rPr lang="ko-KR" altLang="en-US" dirty="0" smtClean="0"/>
              <a:t>구</a:t>
            </a:r>
            <a:endParaRPr lang="en-US" dirty="0"/>
          </a:p>
        </p:txBody>
      </p:sp>
      <p:sp>
        <p:nvSpPr>
          <p:cNvPr id="318" name="Shape 3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600" b="1" i="0" u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9" name="Shape 319"/>
          <p:cNvGraphicFramePr/>
          <p:nvPr/>
        </p:nvGraphicFramePr>
        <p:xfrm>
          <a:off x="208112" y="874067"/>
          <a:ext cx="5976675" cy="30476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1376375"/>
                <a:gridCol w="4600300"/>
              </a:tblGrid>
              <a:tr h="24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SID_SPL_001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20" name="Shape 320"/>
          <p:cNvGraphicFramePr/>
          <p:nvPr>
            <p:extLst>
              <p:ext uri="{D42A27DB-BD31-4B8C-83A1-F6EECF244321}">
                <p14:modId xmlns:p14="http://schemas.microsoft.com/office/powerpoint/2010/main" val="506504438"/>
              </p:ext>
            </p:extLst>
          </p:nvPr>
        </p:nvGraphicFramePr>
        <p:xfrm>
          <a:off x="6371083" y="1325166"/>
          <a:ext cx="6294400" cy="287395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78050"/>
                <a:gridCol w="2892025"/>
                <a:gridCol w="1224125"/>
                <a:gridCol w="1800200"/>
              </a:tblGrid>
              <a:tr h="3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Condition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검색 된 지역 자동 디스플레이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1" name="Shape 321"/>
          <p:cNvSpPr txBox="1"/>
          <p:nvPr/>
        </p:nvSpPr>
        <p:spPr>
          <a:xfrm>
            <a:off x="6356350" y="903659"/>
            <a:ext cx="1381200" cy="3498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6356350" y="4296544"/>
            <a:ext cx="889200" cy="3498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</a:p>
        </p:txBody>
      </p:sp>
      <p:graphicFrame>
        <p:nvGraphicFramePr>
          <p:cNvPr id="323" name="Shape 323"/>
          <p:cNvGraphicFramePr/>
          <p:nvPr>
            <p:extLst>
              <p:ext uri="{D42A27DB-BD31-4B8C-83A1-F6EECF244321}">
                <p14:modId xmlns:p14="http://schemas.microsoft.com/office/powerpoint/2010/main" val="1458049765"/>
              </p:ext>
            </p:extLst>
          </p:nvPr>
        </p:nvGraphicFramePr>
        <p:xfrm>
          <a:off x="6371083" y="4687516"/>
          <a:ext cx="6294400" cy="419515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78050"/>
                <a:gridCol w="2892025"/>
                <a:gridCol w="1224125"/>
                <a:gridCol w="1800200"/>
              </a:tblGrid>
              <a:tr h="3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Condition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지역 입력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dirty="0" err="1" smtClean="0">
                          <a:solidFill>
                            <a:schemeClr val="dk1"/>
                          </a:solidFill>
                        </a:rPr>
                        <a:t>TextField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상시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뒤로 가기 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숙소등록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01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 뷰로 이동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</a:rPr>
                        <a:t>Button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상시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완료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숙소등록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01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 뷰로 이동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</a:rPr>
                        <a:t>Button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상시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49" y="1901687"/>
            <a:ext cx="3784600" cy="6248400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2233238" y="3210548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871376" y="2125826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866418" y="5025887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3</a:t>
            </a:r>
            <a:endParaRPr kumimoji="1"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dirty="0" smtClean="0"/>
              <a:t>숙소등록 </a:t>
            </a:r>
            <a:r>
              <a:rPr lang="en-US" altLang="ko-KR" dirty="0" smtClean="0"/>
              <a:t>01_</a:t>
            </a:r>
            <a:r>
              <a:rPr lang="ko-KR" altLang="en-US" dirty="0" smtClean="0"/>
              <a:t>총 숙박인원</a:t>
            </a:r>
            <a:endParaRPr lang="en-US" dirty="0"/>
          </a:p>
        </p:txBody>
      </p:sp>
      <p:sp>
        <p:nvSpPr>
          <p:cNvPr id="330" name="Shape 3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1600" b="1" i="0" u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1" name="Shape 331"/>
          <p:cNvGraphicFramePr/>
          <p:nvPr/>
        </p:nvGraphicFramePr>
        <p:xfrm>
          <a:off x="208112" y="874067"/>
          <a:ext cx="5976675" cy="30476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1376375"/>
                <a:gridCol w="4600300"/>
              </a:tblGrid>
              <a:tr h="24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SID_SPL_001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32" name="Shape 332"/>
          <p:cNvGraphicFramePr/>
          <p:nvPr>
            <p:extLst>
              <p:ext uri="{D42A27DB-BD31-4B8C-83A1-F6EECF244321}">
                <p14:modId xmlns:p14="http://schemas.microsoft.com/office/powerpoint/2010/main" val="16078076"/>
              </p:ext>
            </p:extLst>
          </p:nvPr>
        </p:nvGraphicFramePr>
        <p:xfrm>
          <a:off x="6371083" y="1325166"/>
          <a:ext cx="6294400" cy="287395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78050"/>
                <a:gridCol w="2892025"/>
                <a:gridCol w="1224125"/>
                <a:gridCol w="1800200"/>
              </a:tblGrid>
              <a:tr h="3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Condition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피커뷰 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숙박 인원 클릭시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3" name="Shape 333"/>
          <p:cNvSpPr txBox="1"/>
          <p:nvPr/>
        </p:nvSpPr>
        <p:spPr>
          <a:xfrm>
            <a:off x="6356350" y="903659"/>
            <a:ext cx="1381200" cy="3498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6356350" y="4296544"/>
            <a:ext cx="889200" cy="3498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</a:p>
        </p:txBody>
      </p:sp>
      <p:graphicFrame>
        <p:nvGraphicFramePr>
          <p:cNvPr id="335" name="Shape 335"/>
          <p:cNvGraphicFramePr/>
          <p:nvPr>
            <p:extLst>
              <p:ext uri="{D42A27DB-BD31-4B8C-83A1-F6EECF244321}">
                <p14:modId xmlns:p14="http://schemas.microsoft.com/office/powerpoint/2010/main" val="1759309717"/>
              </p:ext>
            </p:extLst>
          </p:nvPr>
        </p:nvGraphicFramePr>
        <p:xfrm>
          <a:off x="6371083" y="4687516"/>
          <a:ext cx="6294400" cy="419515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78050"/>
                <a:gridCol w="2892025"/>
                <a:gridCol w="1224125"/>
                <a:gridCol w="1800200"/>
              </a:tblGrid>
              <a:tr h="3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Condition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피커뷰로 숙박인원 선택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dirty="0" err="1" smtClean="0">
                          <a:solidFill>
                            <a:schemeClr val="dk1"/>
                          </a:solidFill>
                        </a:rPr>
                        <a:t>PickerView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탭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완료 버튼 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-US" altLang="ko-KR" sz="1200" dirty="0" err="1" smtClean="0">
                          <a:solidFill>
                            <a:schemeClr val="dk1"/>
                          </a:solidFill>
                        </a:rPr>
                        <a:t>PickerView</a:t>
                      </a:r>
                      <a:r>
                        <a:rPr lang="en-US" altLang="ko-KR" sz="1200" baseline="0" dirty="0" smtClean="0">
                          <a:solidFill>
                            <a:schemeClr val="dk1"/>
                          </a:solidFill>
                        </a:rPr>
                        <a:t> Dismiss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dirty="0" smtClean="0"/>
                        <a:t>Button</a:t>
                      </a:r>
                      <a:endParaRPr lang="en-US" sz="1200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상시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뒤로 가기 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프로필 뷰로 이동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</a:rPr>
                        <a:t>Button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상시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49" y="1941443"/>
            <a:ext cx="3784600" cy="6235700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1871376" y="6423229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4047349" y="5788503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797987" y="2175244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3</a:t>
            </a:r>
            <a:endParaRPr kumimoji="1"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dirty="0" smtClean="0"/>
              <a:t>숙소등록</a:t>
            </a:r>
            <a:r>
              <a:rPr lang="ko-KR" altLang="en-US" dirty="0"/>
              <a:t> </a:t>
            </a:r>
            <a:r>
              <a:rPr lang="en-US" altLang="ko-KR" dirty="0" smtClean="0"/>
              <a:t>01_</a:t>
            </a:r>
            <a:r>
              <a:rPr lang="ko-KR" altLang="en-US" dirty="0" smtClean="0"/>
              <a:t>숙소유형</a:t>
            </a:r>
            <a:endParaRPr lang="en-US" dirty="0"/>
          </a:p>
        </p:txBody>
      </p:sp>
      <p:sp>
        <p:nvSpPr>
          <p:cNvPr id="342" name="Shape 34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1600" b="1" i="0" u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3" name="Shape 343"/>
          <p:cNvGraphicFramePr/>
          <p:nvPr/>
        </p:nvGraphicFramePr>
        <p:xfrm>
          <a:off x="208112" y="874067"/>
          <a:ext cx="5976675" cy="30476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1376375"/>
                <a:gridCol w="4600300"/>
              </a:tblGrid>
              <a:tr h="24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SID_SPL_001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44" name="Shape 344"/>
          <p:cNvGraphicFramePr/>
          <p:nvPr>
            <p:extLst>
              <p:ext uri="{D42A27DB-BD31-4B8C-83A1-F6EECF244321}">
                <p14:modId xmlns:p14="http://schemas.microsoft.com/office/powerpoint/2010/main" val="822477300"/>
              </p:ext>
            </p:extLst>
          </p:nvPr>
        </p:nvGraphicFramePr>
        <p:xfrm>
          <a:off x="6371083" y="1325166"/>
          <a:ext cx="6294400" cy="287395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78050"/>
                <a:gridCol w="2892025"/>
                <a:gridCol w="1224125"/>
                <a:gridCol w="1800200"/>
              </a:tblGrid>
              <a:tr h="3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Condition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숙소 유형 선택 사항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선택된 셀 우측에 체크 마크 표시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5" name="Shape 345"/>
          <p:cNvSpPr txBox="1"/>
          <p:nvPr/>
        </p:nvSpPr>
        <p:spPr>
          <a:xfrm>
            <a:off x="6356350" y="903659"/>
            <a:ext cx="1381200" cy="3498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6356350" y="4296544"/>
            <a:ext cx="889200" cy="3498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</a:p>
        </p:txBody>
      </p:sp>
      <p:graphicFrame>
        <p:nvGraphicFramePr>
          <p:cNvPr id="347" name="Shape 347"/>
          <p:cNvGraphicFramePr/>
          <p:nvPr>
            <p:extLst>
              <p:ext uri="{D42A27DB-BD31-4B8C-83A1-F6EECF244321}">
                <p14:modId xmlns:p14="http://schemas.microsoft.com/office/powerpoint/2010/main" val="1977466496"/>
              </p:ext>
            </p:extLst>
          </p:nvPr>
        </p:nvGraphicFramePr>
        <p:xfrm>
          <a:off x="6371083" y="4687516"/>
          <a:ext cx="6294400" cy="419515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78050"/>
                <a:gridCol w="2892025"/>
                <a:gridCol w="1224125"/>
                <a:gridCol w="1800200"/>
              </a:tblGrid>
              <a:tr h="3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Condition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숙소 유형 선택 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목록 중 하나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dirty="0" err="1" smtClean="0">
                          <a:solidFill>
                            <a:schemeClr val="dk1"/>
                          </a:solidFill>
                        </a:rPr>
                        <a:t>TableViewCell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상시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완료 버튼 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-US" altLang="ko-KR" sz="1200" dirty="0" err="1" smtClean="0">
                          <a:solidFill>
                            <a:schemeClr val="dk1"/>
                          </a:solidFill>
                        </a:rPr>
                        <a:t>PickerView</a:t>
                      </a:r>
                      <a:r>
                        <a:rPr lang="en-US" altLang="ko-KR" sz="1200" baseline="0" dirty="0" smtClean="0">
                          <a:solidFill>
                            <a:schemeClr val="dk1"/>
                          </a:solidFill>
                        </a:rPr>
                        <a:t> Dismiss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dirty="0" smtClean="0"/>
                        <a:t>Button</a:t>
                      </a:r>
                      <a:endParaRPr lang="en-US" sz="1200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상시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뒤로 가기 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프로필 뷰로 이동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</a:rPr>
                        <a:t>Button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상시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49" y="2073965"/>
            <a:ext cx="3784600" cy="6248400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3866418" y="3382410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788249" y="2320550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3</a:t>
            </a:r>
            <a:endParaRPr kumimoji="1"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973960" y="7317825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dirty="0" smtClean="0"/>
              <a:t>숙소등록 </a:t>
            </a:r>
            <a:r>
              <a:rPr lang="en-US" altLang="ko-KR" dirty="0" smtClean="0"/>
              <a:t>02</a:t>
            </a:r>
            <a:endParaRPr lang="en-US" dirty="0"/>
          </a:p>
        </p:txBody>
      </p:sp>
      <p:sp>
        <p:nvSpPr>
          <p:cNvPr id="354" name="Shape 35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en-US" sz="1600" b="1" i="0" u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5" name="Shape 355"/>
          <p:cNvGraphicFramePr/>
          <p:nvPr/>
        </p:nvGraphicFramePr>
        <p:xfrm>
          <a:off x="208112" y="874067"/>
          <a:ext cx="5976675" cy="30476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1376375"/>
                <a:gridCol w="4600300"/>
              </a:tblGrid>
              <a:tr h="24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SID_SPL_001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56" name="Shape 356"/>
          <p:cNvGraphicFramePr/>
          <p:nvPr>
            <p:extLst>
              <p:ext uri="{D42A27DB-BD31-4B8C-83A1-F6EECF244321}">
                <p14:modId xmlns:p14="http://schemas.microsoft.com/office/powerpoint/2010/main" val="1665857247"/>
              </p:ext>
            </p:extLst>
          </p:nvPr>
        </p:nvGraphicFramePr>
        <p:xfrm>
          <a:off x="6371083" y="1325166"/>
          <a:ext cx="6294400" cy="287395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78050"/>
                <a:gridCol w="2892025"/>
                <a:gridCol w="1224125"/>
                <a:gridCol w="1800200"/>
              </a:tblGrid>
              <a:tr h="3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Condition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방 개수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/>
                        <a:t>침대 개수</a:t>
                      </a:r>
                      <a:endParaRPr lang="en-US" sz="1200" dirty="0"/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/>
                        <a:t>욕실 개수</a:t>
                      </a:r>
                      <a:endParaRPr sz="1200" dirty="0"/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57" name="Shape 357"/>
          <p:cNvSpPr txBox="1"/>
          <p:nvPr/>
        </p:nvSpPr>
        <p:spPr>
          <a:xfrm>
            <a:off x="6356350" y="903659"/>
            <a:ext cx="1381200" cy="3498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6356350" y="4296544"/>
            <a:ext cx="889200" cy="3498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</a:p>
        </p:txBody>
      </p:sp>
      <p:graphicFrame>
        <p:nvGraphicFramePr>
          <p:cNvPr id="359" name="Shape 359"/>
          <p:cNvGraphicFramePr/>
          <p:nvPr>
            <p:extLst>
              <p:ext uri="{D42A27DB-BD31-4B8C-83A1-F6EECF244321}">
                <p14:modId xmlns:p14="http://schemas.microsoft.com/office/powerpoint/2010/main" val="1033898629"/>
              </p:ext>
            </p:extLst>
          </p:nvPr>
        </p:nvGraphicFramePr>
        <p:xfrm>
          <a:off x="6371083" y="4687516"/>
          <a:ext cx="6294400" cy="419515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78050"/>
                <a:gridCol w="2892025"/>
                <a:gridCol w="1224125"/>
                <a:gridCol w="1800200"/>
              </a:tblGrid>
              <a:tr h="3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Condition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방 개수 입력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dirty="0" err="1" smtClean="0">
                          <a:solidFill>
                            <a:schemeClr val="dk1"/>
                          </a:solidFill>
                        </a:rPr>
                        <a:t>TextField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입력시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침대 개수 입력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dirty="0" err="1" smtClean="0">
                          <a:solidFill>
                            <a:schemeClr val="dk1"/>
                          </a:solidFill>
                        </a:rPr>
                        <a:t>TextField</a:t>
                      </a:r>
                      <a:endParaRPr lang="en-US" sz="1200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입력시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욕실 개수 입력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dirty="0" err="1" smtClean="0">
                          <a:solidFill>
                            <a:schemeClr val="dk1"/>
                          </a:solidFill>
                        </a:rPr>
                        <a:t>TextField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입력시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피커 뷰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dirty="0" err="1" smtClean="0">
                          <a:solidFill>
                            <a:schemeClr val="dk1"/>
                          </a:solidFill>
                        </a:rPr>
                        <a:t>PickerView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텍스트 필드 탭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피커 뷰 완료 버튼 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-US" altLang="ko-KR" sz="1200" dirty="0" err="1" smtClean="0">
                          <a:solidFill>
                            <a:schemeClr val="dk1"/>
                          </a:solidFill>
                        </a:rPr>
                        <a:t>PickerView</a:t>
                      </a:r>
                      <a:r>
                        <a:rPr lang="en-US" altLang="ko-KR" sz="1200" baseline="0" dirty="0" smtClean="0">
                          <a:solidFill>
                            <a:schemeClr val="dk1"/>
                          </a:solidFill>
                        </a:rPr>
                        <a:t> Dismiss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dirty="0" smtClean="0"/>
                        <a:t>Button</a:t>
                      </a:r>
                      <a:endParaRPr lang="en-US" sz="1200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상시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숙소 등록 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03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 뷰로 이동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Button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상시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66" y="2564296"/>
            <a:ext cx="3055817" cy="50451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735" y="4471444"/>
            <a:ext cx="2336800" cy="1491758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2834587" y="4506585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834587" y="5217323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834587" y="6072985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974612" y="4763012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483228" y="4266755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5</a:t>
            </a:r>
            <a:endParaRPr kumimoji="1"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596710" y="6964654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6</a:t>
            </a:r>
            <a:endParaRPr kumimoji="1"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dirty="0" smtClean="0"/>
              <a:t>숙소등록 </a:t>
            </a:r>
            <a:r>
              <a:rPr lang="en-US" altLang="ko-KR" dirty="0" smtClean="0"/>
              <a:t>03</a:t>
            </a:r>
            <a:endParaRPr lang="en-US" dirty="0"/>
          </a:p>
        </p:txBody>
      </p:sp>
      <p:sp>
        <p:nvSpPr>
          <p:cNvPr id="366" name="Shape 36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en-US" sz="1600" b="1" i="0" u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7" name="Shape 367"/>
          <p:cNvGraphicFramePr/>
          <p:nvPr/>
        </p:nvGraphicFramePr>
        <p:xfrm>
          <a:off x="208112" y="874067"/>
          <a:ext cx="5976675" cy="30476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1376375"/>
                <a:gridCol w="4600300"/>
              </a:tblGrid>
              <a:tr h="24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SID_SPL_001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8" name="Shape 368"/>
          <p:cNvGraphicFramePr/>
          <p:nvPr>
            <p:extLst>
              <p:ext uri="{D42A27DB-BD31-4B8C-83A1-F6EECF244321}">
                <p14:modId xmlns:p14="http://schemas.microsoft.com/office/powerpoint/2010/main" val="1318444390"/>
              </p:ext>
            </p:extLst>
          </p:nvPr>
        </p:nvGraphicFramePr>
        <p:xfrm>
          <a:off x="6371083" y="1325166"/>
          <a:ext cx="6294400" cy="287395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78050"/>
                <a:gridCol w="2892025"/>
                <a:gridCol w="1224125"/>
                <a:gridCol w="1800200"/>
              </a:tblGrid>
              <a:tr h="3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Condition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달력 뷰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9" name="Shape 369"/>
          <p:cNvSpPr txBox="1"/>
          <p:nvPr/>
        </p:nvSpPr>
        <p:spPr>
          <a:xfrm>
            <a:off x="6356350" y="903659"/>
            <a:ext cx="1381200" cy="3498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6356350" y="4296544"/>
            <a:ext cx="889200" cy="3498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</a:p>
        </p:txBody>
      </p:sp>
      <p:graphicFrame>
        <p:nvGraphicFramePr>
          <p:cNvPr id="371" name="Shape 371"/>
          <p:cNvGraphicFramePr/>
          <p:nvPr>
            <p:extLst>
              <p:ext uri="{D42A27DB-BD31-4B8C-83A1-F6EECF244321}">
                <p14:modId xmlns:p14="http://schemas.microsoft.com/office/powerpoint/2010/main" val="2002863767"/>
              </p:ext>
            </p:extLst>
          </p:nvPr>
        </p:nvGraphicFramePr>
        <p:xfrm>
          <a:off x="6371083" y="4687516"/>
          <a:ext cx="6294400" cy="419515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78050"/>
                <a:gridCol w="2892025"/>
                <a:gridCol w="1224125"/>
                <a:gridCol w="1800200"/>
              </a:tblGrid>
              <a:tr h="3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Condition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숙소 빌려줄 날짜 지정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드래그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계속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숙소등록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뷰로 이동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dirty="0" smtClean="0"/>
                        <a:t>Button</a:t>
                      </a:r>
                      <a:endParaRPr sz="1200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상시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뒤로 가기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숙소등록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뷰로이동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dirty="0" smtClean="0"/>
                        <a:t>Button</a:t>
                      </a:r>
                      <a:endParaRPr sz="1200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상시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스크롤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ScrollView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드래그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099" y="1928192"/>
            <a:ext cx="3822700" cy="6248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475" y="4296544"/>
            <a:ext cx="939800" cy="2019300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1872685" y="5945199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984514" y="7344508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775703" y="2213675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052691" y="4109582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구부러진 연결선[U] 115"/>
          <p:cNvCxnSpPr>
            <a:endCxn id="9" idx="0"/>
          </p:cNvCxnSpPr>
          <p:nvPr/>
        </p:nvCxnSpPr>
        <p:spPr>
          <a:xfrm flipV="1">
            <a:off x="5876598" y="362604"/>
            <a:ext cx="1136927" cy="120347"/>
          </a:xfrm>
          <a:prstGeom prst="curvedConnector4">
            <a:avLst>
              <a:gd name="adj1" fmla="val 29138"/>
              <a:gd name="adj2" fmla="val 2899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/>
          <p:cNvCxnSpPr/>
          <p:nvPr/>
        </p:nvCxnSpPr>
        <p:spPr>
          <a:xfrm flipV="1">
            <a:off x="5919445" y="359313"/>
            <a:ext cx="2379030" cy="247276"/>
          </a:xfrm>
          <a:prstGeom prst="curvedConnector4">
            <a:avLst>
              <a:gd name="adj1" fmla="val 40043"/>
              <a:gd name="adj2" fmla="val 1924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/>
          <p:cNvCxnSpPr>
            <a:endCxn id="11" idx="0"/>
          </p:cNvCxnSpPr>
          <p:nvPr/>
        </p:nvCxnSpPr>
        <p:spPr>
          <a:xfrm flipV="1">
            <a:off x="5840255" y="359313"/>
            <a:ext cx="3759628" cy="386872"/>
          </a:xfrm>
          <a:prstGeom prst="curvedConnector4">
            <a:avLst>
              <a:gd name="adj1" fmla="val 43538"/>
              <a:gd name="adj2" fmla="val 1590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/>
          <p:cNvCxnSpPr>
            <a:endCxn id="19" idx="1"/>
          </p:cNvCxnSpPr>
          <p:nvPr/>
        </p:nvCxnSpPr>
        <p:spPr>
          <a:xfrm>
            <a:off x="5876598" y="5992045"/>
            <a:ext cx="662566" cy="2465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구부러진 연결선[U] 77"/>
          <p:cNvCxnSpPr>
            <a:endCxn id="16" idx="1"/>
          </p:cNvCxnSpPr>
          <p:nvPr/>
        </p:nvCxnSpPr>
        <p:spPr>
          <a:xfrm flipV="1">
            <a:off x="5840257" y="4597827"/>
            <a:ext cx="698907" cy="3209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구부러진 연결선[U] 59"/>
          <p:cNvCxnSpPr>
            <a:endCxn id="13" idx="1"/>
          </p:cNvCxnSpPr>
          <p:nvPr/>
        </p:nvCxnSpPr>
        <p:spPr>
          <a:xfrm>
            <a:off x="5876598" y="2500240"/>
            <a:ext cx="662566" cy="4401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[U] 73"/>
          <p:cNvCxnSpPr>
            <a:endCxn id="14" idx="0"/>
          </p:cNvCxnSpPr>
          <p:nvPr/>
        </p:nvCxnSpPr>
        <p:spPr>
          <a:xfrm flipV="1">
            <a:off x="5840255" y="2160381"/>
            <a:ext cx="2463602" cy="782578"/>
          </a:xfrm>
          <a:prstGeom prst="curvedConnector4">
            <a:avLst>
              <a:gd name="adj1" fmla="val 40315"/>
              <a:gd name="adj2" fmla="val 1292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/>
          <p:cNvCxnSpPr>
            <a:endCxn id="14" idx="2"/>
          </p:cNvCxnSpPr>
          <p:nvPr/>
        </p:nvCxnSpPr>
        <p:spPr>
          <a:xfrm flipV="1">
            <a:off x="5840255" y="3730757"/>
            <a:ext cx="2463602" cy="5451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구부러진 연결선[U] 85"/>
          <p:cNvCxnSpPr>
            <a:endCxn id="17" idx="2"/>
          </p:cNvCxnSpPr>
          <p:nvPr/>
        </p:nvCxnSpPr>
        <p:spPr>
          <a:xfrm flipV="1">
            <a:off x="5670673" y="4474297"/>
            <a:ext cx="3952190" cy="6684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59" y="2164305"/>
            <a:ext cx="945959" cy="15664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59" y="2164305"/>
            <a:ext cx="937567" cy="15664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18" y="359313"/>
            <a:ext cx="954302" cy="15664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465" y="359313"/>
            <a:ext cx="950562" cy="15664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540" y="359313"/>
            <a:ext cx="952886" cy="15664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540" y="2140727"/>
            <a:ext cx="950562" cy="15671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953" y="359313"/>
            <a:ext cx="945602" cy="15664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164" y="362604"/>
            <a:ext cx="948721" cy="156316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160" y="359313"/>
            <a:ext cx="947528" cy="156645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963" y="359313"/>
            <a:ext cx="971840" cy="156645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953" y="2149939"/>
            <a:ext cx="946314" cy="309078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164" y="2149939"/>
            <a:ext cx="966594" cy="15808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0" y="2160381"/>
            <a:ext cx="954354" cy="157037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0" y="3822110"/>
            <a:ext cx="943591" cy="154749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164" y="3822110"/>
            <a:ext cx="940262" cy="155143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502" y="2916364"/>
            <a:ext cx="948721" cy="155793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953" y="5464897"/>
            <a:ext cx="971284" cy="159381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164" y="5464897"/>
            <a:ext cx="941127" cy="154749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387" y="7282890"/>
            <a:ext cx="937301" cy="154749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502" y="7282890"/>
            <a:ext cx="937301" cy="154749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880" y="5464896"/>
            <a:ext cx="937301" cy="154749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369" y="5464897"/>
            <a:ext cx="946737" cy="154749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258" y="5464897"/>
            <a:ext cx="955501" cy="156702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7183" y="5464897"/>
            <a:ext cx="953563" cy="156702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954" y="7282890"/>
            <a:ext cx="971284" cy="1608996"/>
          </a:xfrm>
          <a:prstGeom prst="rect">
            <a:avLst/>
          </a:prstGeom>
        </p:spPr>
      </p:pic>
      <p:cxnSp>
        <p:nvCxnSpPr>
          <p:cNvPr id="30" name="직선 화살표 연결선 29"/>
          <p:cNvCxnSpPr>
            <a:stCxn id="2" idx="3"/>
            <a:endCxn id="3" idx="1"/>
          </p:cNvCxnSpPr>
          <p:nvPr/>
        </p:nvCxnSpPr>
        <p:spPr>
          <a:xfrm>
            <a:off x="1089718" y="2947531"/>
            <a:ext cx="889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3" idx="3"/>
            <a:endCxn id="7" idx="1"/>
          </p:cNvCxnSpPr>
          <p:nvPr/>
        </p:nvCxnSpPr>
        <p:spPr>
          <a:xfrm flipV="1">
            <a:off x="2917226" y="2924299"/>
            <a:ext cx="602314" cy="23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7" idx="3"/>
          </p:cNvCxnSpPr>
          <p:nvPr/>
        </p:nvCxnSpPr>
        <p:spPr>
          <a:xfrm>
            <a:off x="4470102" y="2924299"/>
            <a:ext cx="516825" cy="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/>
          <p:cNvCxnSpPr>
            <a:stCxn id="7" idx="2"/>
            <a:endCxn id="27" idx="1"/>
          </p:cNvCxnSpPr>
          <p:nvPr/>
        </p:nvCxnSpPr>
        <p:spPr>
          <a:xfrm rot="16200000" flipH="1">
            <a:off x="2323628" y="5379062"/>
            <a:ext cx="4379518" cy="10371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/>
          <p:cNvCxnSpPr>
            <a:endCxn id="18" idx="1"/>
          </p:cNvCxnSpPr>
          <p:nvPr/>
        </p:nvCxnSpPr>
        <p:spPr>
          <a:xfrm rot="16200000" flipH="1">
            <a:off x="3415560" y="4645413"/>
            <a:ext cx="2553935" cy="6788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" idx="0"/>
            <a:endCxn id="4" idx="1"/>
          </p:cNvCxnSpPr>
          <p:nvPr/>
        </p:nvCxnSpPr>
        <p:spPr>
          <a:xfrm flipV="1">
            <a:off x="616739" y="1142539"/>
            <a:ext cx="472979" cy="102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" idx="3"/>
            <a:endCxn id="5" idx="1"/>
          </p:cNvCxnSpPr>
          <p:nvPr/>
        </p:nvCxnSpPr>
        <p:spPr>
          <a:xfrm>
            <a:off x="2044020" y="1142539"/>
            <a:ext cx="253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5" idx="3"/>
            <a:endCxn id="6" idx="1"/>
          </p:cNvCxnSpPr>
          <p:nvPr/>
        </p:nvCxnSpPr>
        <p:spPr>
          <a:xfrm>
            <a:off x="3248027" y="1142539"/>
            <a:ext cx="271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19" idx="3"/>
            <a:endCxn id="23" idx="1"/>
          </p:cNvCxnSpPr>
          <p:nvPr/>
        </p:nvCxnSpPr>
        <p:spPr>
          <a:xfrm flipV="1">
            <a:off x="7480291" y="6238642"/>
            <a:ext cx="3645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23" idx="3"/>
            <a:endCxn id="24" idx="1"/>
          </p:cNvCxnSpPr>
          <p:nvPr/>
        </p:nvCxnSpPr>
        <p:spPr>
          <a:xfrm>
            <a:off x="8782181" y="6238642"/>
            <a:ext cx="3281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24" idx="3"/>
            <a:endCxn id="25" idx="1"/>
          </p:cNvCxnSpPr>
          <p:nvPr/>
        </p:nvCxnSpPr>
        <p:spPr>
          <a:xfrm>
            <a:off x="10057106" y="6238643"/>
            <a:ext cx="355152" cy="9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25" idx="3"/>
            <a:endCxn id="26" idx="1"/>
          </p:cNvCxnSpPr>
          <p:nvPr/>
        </p:nvCxnSpPr>
        <p:spPr>
          <a:xfrm>
            <a:off x="11367759" y="6248408"/>
            <a:ext cx="319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/>
          <p:cNvCxnSpPr>
            <a:stCxn id="19" idx="2"/>
            <a:endCxn id="20" idx="1"/>
          </p:cNvCxnSpPr>
          <p:nvPr/>
        </p:nvCxnSpPr>
        <p:spPr>
          <a:xfrm rot="16200000" flipH="1">
            <a:off x="6901433" y="7120682"/>
            <a:ext cx="1044248" cy="8276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20" idx="3"/>
            <a:endCxn id="22" idx="1"/>
          </p:cNvCxnSpPr>
          <p:nvPr/>
        </p:nvCxnSpPr>
        <p:spPr>
          <a:xfrm>
            <a:off x="8774688" y="8056636"/>
            <a:ext cx="373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998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dirty="0" smtClean="0"/>
              <a:t>숙소등록 </a:t>
            </a:r>
            <a:r>
              <a:rPr lang="en-US" altLang="ko-KR" dirty="0" smtClean="0"/>
              <a:t>04</a:t>
            </a:r>
            <a:endParaRPr lang="en-US" dirty="0"/>
          </a:p>
        </p:txBody>
      </p:sp>
      <p:sp>
        <p:nvSpPr>
          <p:cNvPr id="378" name="Shape 37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en-US" sz="1600" b="1" i="0" u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9" name="Shape 379"/>
          <p:cNvGraphicFramePr/>
          <p:nvPr/>
        </p:nvGraphicFramePr>
        <p:xfrm>
          <a:off x="208112" y="874067"/>
          <a:ext cx="5976675" cy="30476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1376375"/>
                <a:gridCol w="4600300"/>
              </a:tblGrid>
              <a:tr h="24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SID_SPL_001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80" name="Shape 380"/>
          <p:cNvGraphicFramePr/>
          <p:nvPr>
            <p:extLst>
              <p:ext uri="{D42A27DB-BD31-4B8C-83A1-F6EECF244321}">
                <p14:modId xmlns:p14="http://schemas.microsoft.com/office/powerpoint/2010/main" val="2097646904"/>
              </p:ext>
            </p:extLst>
          </p:nvPr>
        </p:nvGraphicFramePr>
        <p:xfrm>
          <a:off x="6371083" y="1325166"/>
          <a:ext cx="6294400" cy="287395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78050"/>
                <a:gridCol w="2892025"/>
                <a:gridCol w="1224125"/>
                <a:gridCol w="1800200"/>
              </a:tblGrid>
              <a:tr h="3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Condition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등록 된 사진들 디스플레이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콜렉션 뷰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81" name="Shape 381"/>
          <p:cNvSpPr txBox="1"/>
          <p:nvPr/>
        </p:nvSpPr>
        <p:spPr>
          <a:xfrm>
            <a:off x="6356350" y="903659"/>
            <a:ext cx="1381200" cy="3498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6356350" y="4296544"/>
            <a:ext cx="889200" cy="3498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</a:p>
        </p:txBody>
      </p:sp>
      <p:graphicFrame>
        <p:nvGraphicFramePr>
          <p:cNvPr id="383" name="Shape 383"/>
          <p:cNvGraphicFramePr/>
          <p:nvPr>
            <p:extLst>
              <p:ext uri="{D42A27DB-BD31-4B8C-83A1-F6EECF244321}">
                <p14:modId xmlns:p14="http://schemas.microsoft.com/office/powerpoint/2010/main" val="1853857940"/>
              </p:ext>
            </p:extLst>
          </p:nvPr>
        </p:nvGraphicFramePr>
        <p:xfrm>
          <a:off x="6371083" y="4687516"/>
          <a:ext cx="6294400" cy="419515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78050"/>
                <a:gridCol w="2892025"/>
                <a:gridCol w="1224125"/>
                <a:gridCol w="1800200"/>
              </a:tblGrid>
              <a:tr h="3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Condition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사진 추가 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이미지 피커 뷰로 이동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</a:rPr>
                        <a:t>Button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상시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계속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숙소등록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뷰로 이동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dirty="0" smtClean="0"/>
                        <a:t>Button</a:t>
                      </a:r>
                      <a:endParaRPr sz="1200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상시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뒤로 가기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숙소등록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뷰로이동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dirty="0" smtClean="0"/>
                        <a:t>Button</a:t>
                      </a:r>
                      <a:endParaRPr sz="1200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상시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스크롤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ScrollView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드래그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449" y="1861930"/>
            <a:ext cx="3810000" cy="62484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475" y="4296544"/>
            <a:ext cx="939800" cy="2019300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2806904" y="7163577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984514" y="7344508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811328" y="2189925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130213" y="4109582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R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dirty="0" smtClean="0"/>
              <a:t>숙소등록 </a:t>
            </a:r>
            <a:r>
              <a:rPr lang="en-US" altLang="ko-KR" dirty="0" smtClean="0"/>
              <a:t>05</a:t>
            </a:r>
            <a:endParaRPr lang="en-US" dirty="0"/>
          </a:p>
        </p:txBody>
      </p:sp>
      <p:sp>
        <p:nvSpPr>
          <p:cNvPr id="426" name="Shape 4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en-US" sz="1600" b="1" i="0" u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7" name="Shape 427"/>
          <p:cNvGraphicFramePr/>
          <p:nvPr/>
        </p:nvGraphicFramePr>
        <p:xfrm>
          <a:off x="208112" y="874067"/>
          <a:ext cx="5976675" cy="30476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1376375"/>
                <a:gridCol w="4600300"/>
              </a:tblGrid>
              <a:tr h="24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SID_SPL_001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28" name="Shape 428"/>
          <p:cNvGraphicFramePr/>
          <p:nvPr>
            <p:extLst>
              <p:ext uri="{D42A27DB-BD31-4B8C-83A1-F6EECF244321}">
                <p14:modId xmlns:p14="http://schemas.microsoft.com/office/powerpoint/2010/main" val="206081274"/>
              </p:ext>
            </p:extLst>
          </p:nvPr>
        </p:nvGraphicFramePr>
        <p:xfrm>
          <a:off x="6371083" y="1325166"/>
          <a:ext cx="6294400" cy="287395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78050"/>
                <a:gridCol w="2892025"/>
                <a:gridCol w="1224125"/>
                <a:gridCol w="1800200"/>
              </a:tblGrid>
              <a:tr h="3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Condition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등록 정보 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아직 구체적이지 않음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en-US"/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9" name="Shape 429"/>
          <p:cNvSpPr txBox="1"/>
          <p:nvPr/>
        </p:nvSpPr>
        <p:spPr>
          <a:xfrm>
            <a:off x="6356350" y="903659"/>
            <a:ext cx="1381200" cy="3498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</a:p>
        </p:txBody>
      </p:sp>
      <p:sp>
        <p:nvSpPr>
          <p:cNvPr id="430" name="Shape 430"/>
          <p:cNvSpPr txBox="1"/>
          <p:nvPr/>
        </p:nvSpPr>
        <p:spPr>
          <a:xfrm>
            <a:off x="6356350" y="4296544"/>
            <a:ext cx="889200" cy="3498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</a:p>
        </p:txBody>
      </p:sp>
      <p:graphicFrame>
        <p:nvGraphicFramePr>
          <p:cNvPr id="431" name="Shape 431"/>
          <p:cNvGraphicFramePr/>
          <p:nvPr>
            <p:extLst>
              <p:ext uri="{D42A27DB-BD31-4B8C-83A1-F6EECF244321}">
                <p14:modId xmlns:p14="http://schemas.microsoft.com/office/powerpoint/2010/main" val="14034938"/>
              </p:ext>
            </p:extLst>
          </p:nvPr>
        </p:nvGraphicFramePr>
        <p:xfrm>
          <a:off x="6371083" y="4687516"/>
          <a:ext cx="6294400" cy="419515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78050"/>
                <a:gridCol w="2892025"/>
                <a:gridCol w="1224125"/>
                <a:gridCol w="1800200"/>
              </a:tblGrid>
              <a:tr h="3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Condition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등록 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메인화면으로 이동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</a:rPr>
                        <a:t>Button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상시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취소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(Confirm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alert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을 화면에 띄움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dirty="0" smtClean="0"/>
                        <a:t>Button</a:t>
                      </a:r>
                      <a:endParaRPr sz="1200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상시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뒤로 가기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숙소등록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뷰로이동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dirty="0" smtClean="0"/>
                        <a:t>Button</a:t>
                      </a:r>
                      <a:endParaRPr sz="1200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상시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취소 컨펌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Alert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취소 버튼 탭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74" y="2277233"/>
            <a:ext cx="3094605" cy="508546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486" y="4172128"/>
            <a:ext cx="2519878" cy="1544095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550592" y="6130424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50592" y="6604160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499567" y="4018185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4</a:t>
            </a:r>
            <a:endParaRPr kumimoji="1"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731523" y="2494546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3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472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dirty="0" smtClean="0"/>
              <a:t>저장 목록</a:t>
            </a:r>
            <a:endParaRPr lang="en-US" dirty="0"/>
          </a:p>
        </p:txBody>
      </p:sp>
      <p:sp>
        <p:nvSpPr>
          <p:cNvPr id="426" name="Shape 4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lang="en-US" sz="1600" b="1" i="0" u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7" name="Shape 427"/>
          <p:cNvGraphicFramePr/>
          <p:nvPr/>
        </p:nvGraphicFramePr>
        <p:xfrm>
          <a:off x="208112" y="874067"/>
          <a:ext cx="5976675" cy="30476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1376375"/>
                <a:gridCol w="4600300"/>
              </a:tblGrid>
              <a:tr h="24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SID_SPL_001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28" name="Shape 428"/>
          <p:cNvGraphicFramePr/>
          <p:nvPr>
            <p:extLst>
              <p:ext uri="{D42A27DB-BD31-4B8C-83A1-F6EECF244321}">
                <p14:modId xmlns:p14="http://schemas.microsoft.com/office/powerpoint/2010/main" val="1790087772"/>
              </p:ext>
            </p:extLst>
          </p:nvPr>
        </p:nvGraphicFramePr>
        <p:xfrm>
          <a:off x="6371083" y="1325166"/>
          <a:ext cx="6294400" cy="287395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78050"/>
                <a:gridCol w="2892025"/>
                <a:gridCol w="1224125"/>
                <a:gridCol w="1800200"/>
              </a:tblGrid>
              <a:tr h="3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Condition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저장 목록 뷰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예약한 숙소 정보 디스플레이</a:t>
                      </a:r>
                      <a:endParaRPr lang="en-US" altLang="ko-KR" sz="120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9" name="Shape 429"/>
          <p:cNvSpPr txBox="1"/>
          <p:nvPr/>
        </p:nvSpPr>
        <p:spPr>
          <a:xfrm>
            <a:off x="6356350" y="903659"/>
            <a:ext cx="1381200" cy="3498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</a:p>
        </p:txBody>
      </p:sp>
      <p:sp>
        <p:nvSpPr>
          <p:cNvPr id="430" name="Shape 430"/>
          <p:cNvSpPr txBox="1"/>
          <p:nvPr/>
        </p:nvSpPr>
        <p:spPr>
          <a:xfrm>
            <a:off x="6356350" y="4296544"/>
            <a:ext cx="889200" cy="3498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</a:p>
        </p:txBody>
      </p:sp>
      <p:graphicFrame>
        <p:nvGraphicFramePr>
          <p:cNvPr id="431" name="Shape 431"/>
          <p:cNvGraphicFramePr/>
          <p:nvPr>
            <p:extLst>
              <p:ext uri="{D42A27DB-BD31-4B8C-83A1-F6EECF244321}">
                <p14:modId xmlns:p14="http://schemas.microsoft.com/office/powerpoint/2010/main" val="610869735"/>
              </p:ext>
            </p:extLst>
          </p:nvPr>
        </p:nvGraphicFramePr>
        <p:xfrm>
          <a:off x="6371083" y="4687516"/>
          <a:ext cx="6294400" cy="419515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78050"/>
                <a:gridCol w="2892025"/>
                <a:gridCol w="1224125"/>
                <a:gridCol w="1800200"/>
              </a:tblGrid>
              <a:tr h="3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Condition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메인 화면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필터로 이동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</a:rPr>
                        <a:t>Button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상시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sz="1200"/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99" y="1822174"/>
            <a:ext cx="3771900" cy="6248400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1512493" y="6423229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1398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구부러진 연결선[U] 115"/>
          <p:cNvCxnSpPr>
            <a:endCxn id="9" idx="0"/>
          </p:cNvCxnSpPr>
          <p:nvPr/>
        </p:nvCxnSpPr>
        <p:spPr>
          <a:xfrm flipV="1">
            <a:off x="5876598" y="362604"/>
            <a:ext cx="1136927" cy="120347"/>
          </a:xfrm>
          <a:prstGeom prst="curvedConnector4">
            <a:avLst>
              <a:gd name="adj1" fmla="val 29138"/>
              <a:gd name="adj2" fmla="val 2899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/>
          <p:cNvCxnSpPr/>
          <p:nvPr/>
        </p:nvCxnSpPr>
        <p:spPr>
          <a:xfrm flipV="1">
            <a:off x="5919445" y="359313"/>
            <a:ext cx="2379030" cy="247276"/>
          </a:xfrm>
          <a:prstGeom prst="curvedConnector4">
            <a:avLst>
              <a:gd name="adj1" fmla="val 40043"/>
              <a:gd name="adj2" fmla="val 1924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/>
          <p:cNvCxnSpPr>
            <a:endCxn id="11" idx="0"/>
          </p:cNvCxnSpPr>
          <p:nvPr/>
        </p:nvCxnSpPr>
        <p:spPr>
          <a:xfrm flipV="1">
            <a:off x="5840255" y="359313"/>
            <a:ext cx="3759628" cy="386872"/>
          </a:xfrm>
          <a:prstGeom prst="curvedConnector4">
            <a:avLst>
              <a:gd name="adj1" fmla="val 43538"/>
              <a:gd name="adj2" fmla="val 1590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/>
          <p:cNvCxnSpPr>
            <a:endCxn id="19" idx="1"/>
          </p:cNvCxnSpPr>
          <p:nvPr/>
        </p:nvCxnSpPr>
        <p:spPr>
          <a:xfrm>
            <a:off x="5876598" y="5992045"/>
            <a:ext cx="662566" cy="2465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구부러진 연결선[U] 77"/>
          <p:cNvCxnSpPr>
            <a:endCxn id="16" idx="1"/>
          </p:cNvCxnSpPr>
          <p:nvPr/>
        </p:nvCxnSpPr>
        <p:spPr>
          <a:xfrm flipV="1">
            <a:off x="5840257" y="4597827"/>
            <a:ext cx="698907" cy="3209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구부러진 연결선[U] 59"/>
          <p:cNvCxnSpPr>
            <a:endCxn id="13" idx="1"/>
          </p:cNvCxnSpPr>
          <p:nvPr/>
        </p:nvCxnSpPr>
        <p:spPr>
          <a:xfrm>
            <a:off x="5876598" y="2500240"/>
            <a:ext cx="662566" cy="4401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[U] 73"/>
          <p:cNvCxnSpPr>
            <a:endCxn id="14" idx="0"/>
          </p:cNvCxnSpPr>
          <p:nvPr/>
        </p:nvCxnSpPr>
        <p:spPr>
          <a:xfrm flipV="1">
            <a:off x="5840255" y="2160381"/>
            <a:ext cx="2463602" cy="782578"/>
          </a:xfrm>
          <a:prstGeom prst="curvedConnector4">
            <a:avLst>
              <a:gd name="adj1" fmla="val 40315"/>
              <a:gd name="adj2" fmla="val 1292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/>
          <p:cNvCxnSpPr>
            <a:endCxn id="14" idx="2"/>
          </p:cNvCxnSpPr>
          <p:nvPr/>
        </p:nvCxnSpPr>
        <p:spPr>
          <a:xfrm flipV="1">
            <a:off x="5840255" y="3730757"/>
            <a:ext cx="2463602" cy="5451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구부러진 연결선[U] 85"/>
          <p:cNvCxnSpPr>
            <a:endCxn id="17" idx="2"/>
          </p:cNvCxnSpPr>
          <p:nvPr/>
        </p:nvCxnSpPr>
        <p:spPr>
          <a:xfrm flipV="1">
            <a:off x="5670673" y="4474297"/>
            <a:ext cx="3952190" cy="6684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59" y="2164305"/>
            <a:ext cx="945959" cy="15664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59" y="2164305"/>
            <a:ext cx="937567" cy="15664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18" y="359313"/>
            <a:ext cx="954302" cy="15664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465" y="359313"/>
            <a:ext cx="950562" cy="15664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540" y="359313"/>
            <a:ext cx="952886" cy="15664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540" y="2140727"/>
            <a:ext cx="950562" cy="15671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953" y="359313"/>
            <a:ext cx="945602" cy="15664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164" y="362604"/>
            <a:ext cx="948721" cy="156316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160" y="359313"/>
            <a:ext cx="947528" cy="156645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963" y="359313"/>
            <a:ext cx="971840" cy="156645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953" y="2149939"/>
            <a:ext cx="946314" cy="309078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164" y="2149939"/>
            <a:ext cx="966594" cy="15808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0" y="2160381"/>
            <a:ext cx="954354" cy="157037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0" y="3822110"/>
            <a:ext cx="943591" cy="154749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164" y="3822110"/>
            <a:ext cx="940262" cy="155143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502" y="2916364"/>
            <a:ext cx="948721" cy="155793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953" y="5464897"/>
            <a:ext cx="971284" cy="159381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164" y="5464897"/>
            <a:ext cx="941127" cy="154749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387" y="7282890"/>
            <a:ext cx="937301" cy="154749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502" y="7282890"/>
            <a:ext cx="937301" cy="154749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880" y="5464896"/>
            <a:ext cx="937301" cy="154749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369" y="5464897"/>
            <a:ext cx="946737" cy="154749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258" y="5464897"/>
            <a:ext cx="955501" cy="156702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7183" y="5464897"/>
            <a:ext cx="953563" cy="156702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954" y="7282890"/>
            <a:ext cx="971284" cy="1608996"/>
          </a:xfrm>
          <a:prstGeom prst="rect">
            <a:avLst/>
          </a:prstGeom>
        </p:spPr>
      </p:pic>
      <p:cxnSp>
        <p:nvCxnSpPr>
          <p:cNvPr id="30" name="직선 화살표 연결선 29"/>
          <p:cNvCxnSpPr>
            <a:stCxn id="2" idx="3"/>
            <a:endCxn id="3" idx="1"/>
          </p:cNvCxnSpPr>
          <p:nvPr/>
        </p:nvCxnSpPr>
        <p:spPr>
          <a:xfrm>
            <a:off x="1089718" y="2947531"/>
            <a:ext cx="889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3" idx="3"/>
            <a:endCxn id="7" idx="1"/>
          </p:cNvCxnSpPr>
          <p:nvPr/>
        </p:nvCxnSpPr>
        <p:spPr>
          <a:xfrm flipV="1">
            <a:off x="2917226" y="2924299"/>
            <a:ext cx="602314" cy="23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7" idx="3"/>
          </p:cNvCxnSpPr>
          <p:nvPr/>
        </p:nvCxnSpPr>
        <p:spPr>
          <a:xfrm>
            <a:off x="4470102" y="2924299"/>
            <a:ext cx="516825" cy="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/>
          <p:cNvCxnSpPr>
            <a:stCxn id="7" idx="2"/>
            <a:endCxn id="27" idx="1"/>
          </p:cNvCxnSpPr>
          <p:nvPr/>
        </p:nvCxnSpPr>
        <p:spPr>
          <a:xfrm rot="16200000" flipH="1">
            <a:off x="2323628" y="5379062"/>
            <a:ext cx="4379518" cy="10371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/>
          <p:cNvCxnSpPr>
            <a:endCxn id="18" idx="1"/>
          </p:cNvCxnSpPr>
          <p:nvPr/>
        </p:nvCxnSpPr>
        <p:spPr>
          <a:xfrm rot="16200000" flipH="1">
            <a:off x="3415560" y="4645413"/>
            <a:ext cx="2553935" cy="6788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" idx="0"/>
            <a:endCxn id="4" idx="1"/>
          </p:cNvCxnSpPr>
          <p:nvPr/>
        </p:nvCxnSpPr>
        <p:spPr>
          <a:xfrm flipV="1">
            <a:off x="616739" y="1142539"/>
            <a:ext cx="472979" cy="102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" idx="3"/>
            <a:endCxn id="5" idx="1"/>
          </p:cNvCxnSpPr>
          <p:nvPr/>
        </p:nvCxnSpPr>
        <p:spPr>
          <a:xfrm>
            <a:off x="2044020" y="1142539"/>
            <a:ext cx="253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5" idx="3"/>
            <a:endCxn id="6" idx="1"/>
          </p:cNvCxnSpPr>
          <p:nvPr/>
        </p:nvCxnSpPr>
        <p:spPr>
          <a:xfrm>
            <a:off x="3248027" y="1142539"/>
            <a:ext cx="271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19" idx="3"/>
            <a:endCxn id="23" idx="1"/>
          </p:cNvCxnSpPr>
          <p:nvPr/>
        </p:nvCxnSpPr>
        <p:spPr>
          <a:xfrm flipV="1">
            <a:off x="7480291" y="6238642"/>
            <a:ext cx="3645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23" idx="3"/>
            <a:endCxn id="24" idx="1"/>
          </p:cNvCxnSpPr>
          <p:nvPr/>
        </p:nvCxnSpPr>
        <p:spPr>
          <a:xfrm>
            <a:off x="8782181" y="6238642"/>
            <a:ext cx="3281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24" idx="3"/>
            <a:endCxn id="25" idx="1"/>
          </p:cNvCxnSpPr>
          <p:nvPr/>
        </p:nvCxnSpPr>
        <p:spPr>
          <a:xfrm>
            <a:off x="10057106" y="6238643"/>
            <a:ext cx="355152" cy="9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25" idx="3"/>
            <a:endCxn id="26" idx="1"/>
          </p:cNvCxnSpPr>
          <p:nvPr/>
        </p:nvCxnSpPr>
        <p:spPr>
          <a:xfrm>
            <a:off x="11367759" y="6248408"/>
            <a:ext cx="319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/>
          <p:cNvCxnSpPr>
            <a:stCxn id="19" idx="2"/>
            <a:endCxn id="20" idx="1"/>
          </p:cNvCxnSpPr>
          <p:nvPr/>
        </p:nvCxnSpPr>
        <p:spPr>
          <a:xfrm rot="16200000" flipH="1">
            <a:off x="6901433" y="7120682"/>
            <a:ext cx="1044248" cy="8276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20" idx="3"/>
            <a:endCxn id="22" idx="1"/>
          </p:cNvCxnSpPr>
          <p:nvPr/>
        </p:nvCxnSpPr>
        <p:spPr>
          <a:xfrm>
            <a:off x="8774688" y="8056636"/>
            <a:ext cx="373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97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dirty="0" smtClean="0"/>
              <a:t>첫화면</a:t>
            </a:r>
            <a:endParaRPr lang="en-US" dirty="0"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600" b="1" i="0" u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7" name="Shape 127"/>
          <p:cNvGraphicFramePr/>
          <p:nvPr/>
        </p:nvGraphicFramePr>
        <p:xfrm>
          <a:off x="208112" y="874067"/>
          <a:ext cx="5976675" cy="30476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1376375"/>
                <a:gridCol w="4600300"/>
              </a:tblGrid>
              <a:tr h="24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SID_WCK_001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8" name="Shape 128"/>
          <p:cNvGraphicFramePr/>
          <p:nvPr>
            <p:extLst>
              <p:ext uri="{D42A27DB-BD31-4B8C-83A1-F6EECF244321}">
                <p14:modId xmlns:p14="http://schemas.microsoft.com/office/powerpoint/2010/main" val="1784252986"/>
              </p:ext>
            </p:extLst>
          </p:nvPr>
        </p:nvGraphicFramePr>
        <p:xfrm>
          <a:off x="6371083" y="1325166"/>
          <a:ext cx="6294400" cy="287395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78050"/>
                <a:gridCol w="2892025"/>
                <a:gridCol w="1224125"/>
                <a:gridCol w="1800200"/>
              </a:tblGrid>
              <a:tr h="3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Condition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로고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환영 인사말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9" name="Shape 129"/>
          <p:cNvSpPr txBox="1"/>
          <p:nvPr/>
        </p:nvSpPr>
        <p:spPr>
          <a:xfrm>
            <a:off x="6356350" y="903659"/>
            <a:ext cx="1381331" cy="349702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6356350" y="4296544"/>
            <a:ext cx="889079" cy="349702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</a:p>
        </p:txBody>
      </p:sp>
      <p:graphicFrame>
        <p:nvGraphicFramePr>
          <p:cNvPr id="131" name="Shape 131"/>
          <p:cNvGraphicFramePr/>
          <p:nvPr>
            <p:extLst>
              <p:ext uri="{D42A27DB-BD31-4B8C-83A1-F6EECF244321}">
                <p14:modId xmlns:p14="http://schemas.microsoft.com/office/powerpoint/2010/main" val="382275709"/>
              </p:ext>
            </p:extLst>
          </p:nvPr>
        </p:nvGraphicFramePr>
        <p:xfrm>
          <a:off x="6371083" y="4687516"/>
          <a:ext cx="6294400" cy="419515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78050"/>
                <a:gridCol w="2892025"/>
                <a:gridCol w="1224125"/>
                <a:gridCol w="1800200"/>
              </a:tblGrid>
              <a:tr h="3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Condition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로그인 화면으로 이동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</a:rPr>
                        <a:t>Button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상시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회원가입화면으로 이동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</a:rPr>
                        <a:t>Button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상시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721" y="1856751"/>
            <a:ext cx="3967456" cy="6569872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579419" y="4471395"/>
            <a:ext cx="475013" cy="475013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579418" y="5141687"/>
            <a:ext cx="475013" cy="475013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dirty="0" smtClean="0"/>
              <a:t>로그인</a:t>
            </a:r>
            <a:endParaRPr lang="en-US" dirty="0"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600" b="1" i="0" u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9" name="Shape 139"/>
          <p:cNvGraphicFramePr/>
          <p:nvPr/>
        </p:nvGraphicFramePr>
        <p:xfrm>
          <a:off x="208112" y="874067"/>
          <a:ext cx="5976675" cy="30476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1376375"/>
                <a:gridCol w="4600300"/>
              </a:tblGrid>
              <a:tr h="24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SID_WCK_002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0" name="Shape 140"/>
          <p:cNvGraphicFramePr/>
          <p:nvPr>
            <p:extLst>
              <p:ext uri="{D42A27DB-BD31-4B8C-83A1-F6EECF244321}">
                <p14:modId xmlns:p14="http://schemas.microsoft.com/office/powerpoint/2010/main" val="1672869648"/>
              </p:ext>
            </p:extLst>
          </p:nvPr>
        </p:nvGraphicFramePr>
        <p:xfrm>
          <a:off x="6371083" y="1325166"/>
          <a:ext cx="6294400" cy="287395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78050"/>
                <a:gridCol w="2892025"/>
                <a:gridCol w="1224125"/>
                <a:gridCol w="1800200"/>
              </a:tblGrid>
              <a:tr h="3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Condition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1" name="Shape 141"/>
          <p:cNvSpPr txBox="1"/>
          <p:nvPr/>
        </p:nvSpPr>
        <p:spPr>
          <a:xfrm>
            <a:off x="6356350" y="903659"/>
            <a:ext cx="1381331" cy="349702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6356350" y="4296544"/>
            <a:ext cx="889079" cy="349702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</a:p>
        </p:txBody>
      </p:sp>
      <p:graphicFrame>
        <p:nvGraphicFramePr>
          <p:cNvPr id="143" name="Shape 143"/>
          <p:cNvGraphicFramePr/>
          <p:nvPr>
            <p:extLst>
              <p:ext uri="{D42A27DB-BD31-4B8C-83A1-F6EECF244321}">
                <p14:modId xmlns:p14="http://schemas.microsoft.com/office/powerpoint/2010/main" val="571831437"/>
              </p:ext>
            </p:extLst>
          </p:nvPr>
        </p:nvGraphicFramePr>
        <p:xfrm>
          <a:off x="6371083" y="4687516"/>
          <a:ext cx="6294400" cy="419515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78050"/>
                <a:gridCol w="2892025"/>
                <a:gridCol w="1224125"/>
                <a:gridCol w="1800200"/>
              </a:tblGrid>
              <a:tr h="3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Condition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이메일 입력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dirty="0" err="1" smtClean="0">
                          <a:solidFill>
                            <a:schemeClr val="dk1"/>
                          </a:solidFill>
                        </a:rPr>
                        <a:t>TextField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상시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패스워드 입력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dirty="0" err="1" smtClean="0">
                          <a:solidFill>
                            <a:schemeClr val="dk1"/>
                          </a:solidFill>
                        </a:rPr>
                        <a:t>TextField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상시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비밀번호 찾기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</a:rPr>
                        <a:t>Button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상시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메인 뷰로 이동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Button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상시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로그인 에러 알림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</a:rPr>
                        <a:t>Alert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로그인 실패시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59" y="2267267"/>
            <a:ext cx="2897180" cy="48404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611" y="3454526"/>
            <a:ext cx="2463372" cy="1191720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522516" y="3837254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502113" y="4296544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1980697" y="2267267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2574967" y="4785300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3356231" y="3273595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</a:t>
            </a:r>
            <a:r>
              <a:rPr lang="en-US" altLang="ko-KR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ko-KR" altLang="en-US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  <a:endParaRPr lang="en-US" dirty="0"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600" b="1" i="0" u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1" name="Shape 151"/>
          <p:cNvGraphicFramePr/>
          <p:nvPr/>
        </p:nvGraphicFramePr>
        <p:xfrm>
          <a:off x="208112" y="874067"/>
          <a:ext cx="5976675" cy="30476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1376375"/>
                <a:gridCol w="4600300"/>
              </a:tblGrid>
              <a:tr h="24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SID_WCK_003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2" name="Shape 152"/>
          <p:cNvGraphicFramePr/>
          <p:nvPr>
            <p:extLst>
              <p:ext uri="{D42A27DB-BD31-4B8C-83A1-F6EECF244321}">
                <p14:modId xmlns:p14="http://schemas.microsoft.com/office/powerpoint/2010/main" val="420120482"/>
              </p:ext>
            </p:extLst>
          </p:nvPr>
        </p:nvGraphicFramePr>
        <p:xfrm>
          <a:off x="6371083" y="1325166"/>
          <a:ext cx="6294400" cy="287395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78050"/>
                <a:gridCol w="2892025"/>
                <a:gridCol w="1224125"/>
                <a:gridCol w="1800200"/>
              </a:tblGrid>
              <a:tr h="3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Condition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3" name="Shape 153"/>
          <p:cNvSpPr txBox="1"/>
          <p:nvPr/>
        </p:nvSpPr>
        <p:spPr>
          <a:xfrm>
            <a:off x="6356350" y="903659"/>
            <a:ext cx="1381331" cy="349702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6356350" y="4296544"/>
            <a:ext cx="889079" cy="349702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</a:p>
        </p:txBody>
      </p:sp>
      <p:graphicFrame>
        <p:nvGraphicFramePr>
          <p:cNvPr id="155" name="Shape 155"/>
          <p:cNvGraphicFramePr/>
          <p:nvPr>
            <p:extLst>
              <p:ext uri="{D42A27DB-BD31-4B8C-83A1-F6EECF244321}">
                <p14:modId xmlns:p14="http://schemas.microsoft.com/office/powerpoint/2010/main" val="38709638"/>
              </p:ext>
            </p:extLst>
          </p:nvPr>
        </p:nvGraphicFramePr>
        <p:xfrm>
          <a:off x="6371083" y="4687516"/>
          <a:ext cx="6294400" cy="419515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78050"/>
                <a:gridCol w="2892025"/>
                <a:gridCol w="1224125"/>
                <a:gridCol w="1800200"/>
              </a:tblGrid>
              <a:tr h="3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Condition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이름 입력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dirty="0" err="1" smtClean="0">
                          <a:solidFill>
                            <a:schemeClr val="dk1"/>
                          </a:solidFill>
                        </a:rPr>
                        <a:t>TextField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상시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전화번호 입력으로이동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Button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상시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로그인 화면으로 이동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Button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상시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212" y="1782065"/>
            <a:ext cx="4034892" cy="6623127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1306287" y="4018185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4393872" y="5169205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751276" y="2006200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</a:t>
            </a:r>
            <a:r>
              <a:rPr lang="en-US" altLang="ko-KR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ko-KR" altLang="en-US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전화번호</a:t>
            </a:r>
            <a:endParaRPr lang="en-US" dirty="0"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600" b="1" i="0" u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3" name="Shape 163"/>
          <p:cNvGraphicFramePr/>
          <p:nvPr/>
        </p:nvGraphicFramePr>
        <p:xfrm>
          <a:off x="208112" y="874067"/>
          <a:ext cx="5976675" cy="30476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1376375"/>
                <a:gridCol w="4600300"/>
              </a:tblGrid>
              <a:tr h="24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SID_SPL_001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4" name="Shape 164"/>
          <p:cNvGraphicFramePr/>
          <p:nvPr>
            <p:extLst>
              <p:ext uri="{D42A27DB-BD31-4B8C-83A1-F6EECF244321}">
                <p14:modId xmlns:p14="http://schemas.microsoft.com/office/powerpoint/2010/main" val="1235681344"/>
              </p:ext>
            </p:extLst>
          </p:nvPr>
        </p:nvGraphicFramePr>
        <p:xfrm>
          <a:off x="6371083" y="1325166"/>
          <a:ext cx="6294400" cy="287395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78050"/>
                <a:gridCol w="2892025"/>
                <a:gridCol w="1224125"/>
                <a:gridCol w="1800200"/>
              </a:tblGrid>
              <a:tr h="3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Condition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5" name="Shape 165"/>
          <p:cNvSpPr txBox="1"/>
          <p:nvPr/>
        </p:nvSpPr>
        <p:spPr>
          <a:xfrm>
            <a:off x="6356350" y="903659"/>
            <a:ext cx="1381331" cy="349702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6356350" y="4296544"/>
            <a:ext cx="889079" cy="349702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</a:p>
        </p:txBody>
      </p:sp>
      <p:graphicFrame>
        <p:nvGraphicFramePr>
          <p:cNvPr id="167" name="Shape 167"/>
          <p:cNvGraphicFramePr/>
          <p:nvPr>
            <p:extLst>
              <p:ext uri="{D42A27DB-BD31-4B8C-83A1-F6EECF244321}">
                <p14:modId xmlns:p14="http://schemas.microsoft.com/office/powerpoint/2010/main" val="2052824472"/>
              </p:ext>
            </p:extLst>
          </p:nvPr>
        </p:nvGraphicFramePr>
        <p:xfrm>
          <a:off x="6371083" y="4687516"/>
          <a:ext cx="6294400" cy="419515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78050"/>
                <a:gridCol w="2892025"/>
                <a:gridCol w="1224125"/>
                <a:gridCol w="1800200"/>
              </a:tblGrid>
              <a:tr h="3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Condition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전화번호 입력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dirty="0" err="1" smtClean="0">
                          <a:solidFill>
                            <a:schemeClr val="dk1"/>
                          </a:solidFill>
                        </a:rPr>
                        <a:t>TextField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상시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이름입력으로이동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Button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상시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이메일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패스워드 입력화면으로 이동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Button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상시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94" y="1634757"/>
            <a:ext cx="4180509" cy="6889152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1932207" y="3894888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4393872" y="5169205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724054" y="1851820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dirty="0" smtClean="0"/>
              <a:t>가입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이메일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패스워드</a:t>
            </a:r>
            <a:endParaRPr lang="en-US" dirty="0"/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600" b="1" i="0" u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5" name="Shape 175"/>
          <p:cNvGraphicFramePr/>
          <p:nvPr/>
        </p:nvGraphicFramePr>
        <p:xfrm>
          <a:off x="208112" y="874067"/>
          <a:ext cx="5976675" cy="30476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1376375"/>
                <a:gridCol w="4600300"/>
              </a:tblGrid>
              <a:tr h="24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SID_SPL_001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6" name="Shape 176"/>
          <p:cNvGraphicFramePr/>
          <p:nvPr>
            <p:extLst>
              <p:ext uri="{D42A27DB-BD31-4B8C-83A1-F6EECF244321}">
                <p14:modId xmlns:p14="http://schemas.microsoft.com/office/powerpoint/2010/main" val="136390312"/>
              </p:ext>
            </p:extLst>
          </p:nvPr>
        </p:nvGraphicFramePr>
        <p:xfrm>
          <a:off x="6371083" y="1325166"/>
          <a:ext cx="6294400" cy="287395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78050"/>
                <a:gridCol w="2892025"/>
                <a:gridCol w="1224125"/>
                <a:gridCol w="1800200"/>
              </a:tblGrid>
              <a:tr h="3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Condition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7" name="Shape 177"/>
          <p:cNvSpPr txBox="1"/>
          <p:nvPr/>
        </p:nvSpPr>
        <p:spPr>
          <a:xfrm>
            <a:off x="6356350" y="903659"/>
            <a:ext cx="1381331" cy="349702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6356350" y="4296544"/>
            <a:ext cx="889079" cy="349702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</a:p>
        </p:txBody>
      </p:sp>
      <p:graphicFrame>
        <p:nvGraphicFramePr>
          <p:cNvPr id="179" name="Shape 179"/>
          <p:cNvGraphicFramePr/>
          <p:nvPr>
            <p:extLst>
              <p:ext uri="{D42A27DB-BD31-4B8C-83A1-F6EECF244321}">
                <p14:modId xmlns:p14="http://schemas.microsoft.com/office/powerpoint/2010/main" val="946922435"/>
              </p:ext>
            </p:extLst>
          </p:nvPr>
        </p:nvGraphicFramePr>
        <p:xfrm>
          <a:off x="6371083" y="4687516"/>
          <a:ext cx="6294400" cy="419515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78050"/>
                <a:gridCol w="2892025"/>
                <a:gridCol w="1224125"/>
                <a:gridCol w="1800200"/>
              </a:tblGrid>
              <a:tr h="3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Condition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이메일 입력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dirty="0" err="1" smtClean="0">
                          <a:solidFill>
                            <a:schemeClr val="dk1"/>
                          </a:solidFill>
                        </a:rPr>
                        <a:t>TextField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상시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패스워드 입력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dirty="0" err="1" smtClean="0">
                          <a:solidFill>
                            <a:schemeClr val="dk1"/>
                          </a:solidFill>
                        </a:rPr>
                        <a:t>TextField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상시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전화번호 입력으로 이동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Button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상시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메인화면으로 이동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Button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상시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 </a:t>
                      </a: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10" y="1534765"/>
            <a:ext cx="4372477" cy="7187926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1187535" y="4109533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187535" y="5128728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629054" y="1792445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451270" y="5490590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4</a:t>
            </a:r>
            <a:endParaRPr kumimoji="1"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dirty="0" smtClean="0"/>
              <a:t>메인</a:t>
            </a:r>
            <a:endParaRPr lang="en-US" dirty="0"/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600" b="1" i="0" u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600" b="1" i="0" u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7" name="Shape 187"/>
          <p:cNvGraphicFramePr/>
          <p:nvPr/>
        </p:nvGraphicFramePr>
        <p:xfrm>
          <a:off x="208112" y="874067"/>
          <a:ext cx="5976675" cy="30476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1376375"/>
                <a:gridCol w="4600300"/>
              </a:tblGrid>
              <a:tr h="24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SID_SPL_001</a:t>
                      </a:r>
                    </a:p>
                  </a:txBody>
                  <a:tcPr marL="91400" marR="91400" marT="45700" marB="457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8" name="Shape 188"/>
          <p:cNvGraphicFramePr/>
          <p:nvPr>
            <p:extLst>
              <p:ext uri="{D42A27DB-BD31-4B8C-83A1-F6EECF244321}">
                <p14:modId xmlns:p14="http://schemas.microsoft.com/office/powerpoint/2010/main" val="307803851"/>
              </p:ext>
            </p:extLst>
          </p:nvPr>
        </p:nvGraphicFramePr>
        <p:xfrm>
          <a:off x="6371083" y="1325166"/>
          <a:ext cx="6294400" cy="287395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78050"/>
                <a:gridCol w="2892025"/>
                <a:gridCol w="1224125"/>
                <a:gridCol w="1800200"/>
              </a:tblGrid>
              <a:tr h="3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Condition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필터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숙소 정보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탭바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탐색하기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저장숙소목록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프로필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9" name="Shape 189"/>
          <p:cNvSpPr txBox="1"/>
          <p:nvPr/>
        </p:nvSpPr>
        <p:spPr>
          <a:xfrm>
            <a:off x="6356350" y="903659"/>
            <a:ext cx="1381200" cy="3498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6356350" y="4296544"/>
            <a:ext cx="889200" cy="3498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</a:p>
        </p:txBody>
      </p:sp>
      <p:graphicFrame>
        <p:nvGraphicFramePr>
          <p:cNvPr id="191" name="Shape 191"/>
          <p:cNvGraphicFramePr/>
          <p:nvPr>
            <p:extLst>
              <p:ext uri="{D42A27DB-BD31-4B8C-83A1-F6EECF244321}">
                <p14:modId xmlns:p14="http://schemas.microsoft.com/office/powerpoint/2010/main" val="1380920261"/>
              </p:ext>
            </p:extLst>
          </p:nvPr>
        </p:nvGraphicFramePr>
        <p:xfrm>
          <a:off x="6371083" y="4687516"/>
          <a:ext cx="6294400" cy="4195150"/>
        </p:xfrm>
        <a:graphic>
          <a:graphicData uri="http://schemas.openxmlformats.org/drawingml/2006/table">
            <a:tbl>
              <a:tblPr>
                <a:noFill/>
                <a:tableStyleId>{958CFABD-6BD9-4849-ADE5-B7EC97C8C474}</a:tableStyleId>
              </a:tblPr>
              <a:tblGrid>
                <a:gridCol w="378050"/>
                <a:gridCol w="2892025"/>
                <a:gridCol w="1224125"/>
                <a:gridCol w="1800200"/>
              </a:tblGrid>
              <a:tr h="3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Condition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필터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</a:rPr>
                        <a:t>Button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상시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숙소 상세 정보로 이동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dirty="0" err="1" smtClean="0"/>
                        <a:t>TableView</a:t>
                      </a:r>
                      <a:r>
                        <a:rPr lang="en-US" sz="1200" baseline="0" dirty="0" smtClean="0"/>
                        <a:t> Cell</a:t>
                      </a:r>
                      <a:endParaRPr lang="en-US" sz="1200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상시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탐색하기 뷰로 이동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dirty="0" err="1" smtClean="0"/>
                        <a:t>TabBar</a:t>
                      </a:r>
                      <a:r>
                        <a:rPr lang="en-US" sz="1200" dirty="0" smtClean="0"/>
                        <a:t> item</a:t>
                      </a:r>
                      <a:endParaRPr lang="en-US" sz="1200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상시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저장목록으로 이동</a:t>
                      </a:r>
                      <a:endParaRPr lang="en-US" sz="1200" dirty="0">
                        <a:solidFill>
                          <a:schemeClr val="dk1"/>
                        </a:solidFill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TabBar</a:t>
                      </a:r>
                      <a:r>
                        <a:rPr lang="en-US" altLang="ko-KR" sz="1200" dirty="0" smtClean="0"/>
                        <a:t> item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상시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프로필로 이동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TabBar</a:t>
                      </a:r>
                      <a:r>
                        <a:rPr lang="en-US" altLang="ko-KR" sz="1200" dirty="0" smtClean="0"/>
                        <a:t> item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상시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 </a:t>
                      </a: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Noto Sans Symbols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849" y="1927087"/>
            <a:ext cx="3759200" cy="6197600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1316849" y="2092119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724236" y="3304211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3885818" y="7511814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624096" y="7511814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1362374" y="7511814"/>
            <a:ext cx="361862" cy="36186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</TotalTime>
  <Words>1613</Words>
  <Application>Microsoft Macintosh PowerPoint</Application>
  <PresentationFormat>A3 용지(297x420mm)</PresentationFormat>
  <Paragraphs>931</Paragraphs>
  <Slides>33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맑은 고딕</vt:lpstr>
      <vt:lpstr>Arial</vt:lpstr>
      <vt:lpstr>Noto Sans Symbols</vt:lpstr>
      <vt:lpstr>Office 테마</vt:lpstr>
      <vt:lpstr>Cruicia</vt:lpstr>
      <vt:lpstr>PowerPoint 프레젠테이션</vt:lpstr>
      <vt:lpstr>PowerPoint 프레젠테이션</vt:lpstr>
      <vt:lpstr>첫화면</vt:lpstr>
      <vt:lpstr>로그인</vt:lpstr>
      <vt:lpstr>가입_이름</vt:lpstr>
      <vt:lpstr>가입_전화번호</vt:lpstr>
      <vt:lpstr>가입_이메일/패스워드</vt:lpstr>
      <vt:lpstr>메인</vt:lpstr>
      <vt:lpstr>필터</vt:lpstr>
      <vt:lpstr>필터_장소</vt:lpstr>
      <vt:lpstr>필터_날짜</vt:lpstr>
      <vt:lpstr>필터_게스트</vt:lpstr>
      <vt:lpstr>필터 완료 화면</vt:lpstr>
      <vt:lpstr>숙소 상세 정보</vt:lpstr>
      <vt:lpstr>숙소 상세 01</vt:lpstr>
      <vt:lpstr>숙소 상세 01_숙소이미지</vt:lpstr>
      <vt:lpstr>숙소 상세 01_호스트정보</vt:lpstr>
      <vt:lpstr>숙소 상세 02</vt:lpstr>
      <vt:lpstr>숙소 상세 02_지도 확대</vt:lpstr>
      <vt:lpstr>숙소 상세 02_예약가능일</vt:lpstr>
      <vt:lpstr>예약</vt:lpstr>
      <vt:lpstr>프로필</vt:lpstr>
      <vt:lpstr>숙소등록 01</vt:lpstr>
      <vt:lpstr>숙소등록 01_시/군/구</vt:lpstr>
      <vt:lpstr>숙소등록 01_총 숙박인원</vt:lpstr>
      <vt:lpstr>숙소등록 01_숙소유형</vt:lpstr>
      <vt:lpstr>숙소등록 02</vt:lpstr>
      <vt:lpstr>숙소등록 03</vt:lpstr>
      <vt:lpstr>숙소등록 04</vt:lpstr>
      <vt:lpstr>숙소등록 05</vt:lpstr>
      <vt:lpstr>저장 목록</vt:lpstr>
      <vt:lpstr>PowerPoint 프레젠테이션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Cruicia</dc:title>
  <cp:lastModifiedBy>Hyoungsu Ham</cp:lastModifiedBy>
  <cp:revision>36</cp:revision>
  <dcterms:modified xsi:type="dcterms:W3CDTF">2017-08-14T09:42:40Z</dcterms:modified>
</cp:coreProperties>
</file>