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59" r:id="rId4"/>
    <p:sldId id="262" r:id="rId5"/>
    <p:sldId id="263" r:id="rId6"/>
    <p:sldId id="261" r:id="rId7"/>
    <p:sldId id="257" r:id="rId8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5DC2"/>
    <a:srgbClr val="808080"/>
    <a:srgbClr val="375D9A"/>
    <a:srgbClr val="375DC2"/>
    <a:srgbClr val="2C4B9B"/>
    <a:srgbClr val="213875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308" y="-2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23A695-05F8-4D5E-95A0-0BD0C128ACEB}" type="datetimeFigureOut">
              <a:rPr lang="es-ES" smtClean="0"/>
              <a:pPr/>
              <a:t>05/10/2012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12C2B0-8846-4DF8-AD72-06381930BB3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4" name="23 Imagen" descr="front-background3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4264521"/>
            <a:ext cx="9144000" cy="2965159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404664"/>
            <a:ext cx="7772400" cy="93610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1" i="0" u="none">
                <a:latin typeface="NimbusSanL" pitchFamily="2" charset="0"/>
              </a:defRPr>
            </a:lvl1pPr>
          </a:lstStyle>
          <a:p>
            <a:endParaRPr lang="es-ES" dirty="0"/>
          </a:p>
        </p:txBody>
      </p:sp>
      <p:sp>
        <p:nvSpPr>
          <p:cNvPr id="11" name="1 Título"/>
          <p:cNvSpPr txBox="1">
            <a:spLocks/>
          </p:cNvSpPr>
          <p:nvPr userDrawn="1"/>
        </p:nvSpPr>
        <p:spPr>
          <a:xfrm>
            <a:off x="683568" y="2683520"/>
            <a:ext cx="7772400" cy="3600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800" b="1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NimbusSanL" pitchFamily="2" charset="0"/>
                <a:ea typeface="+mj-ea"/>
                <a:cs typeface="Helvetica" pitchFamily="34" charset="0"/>
              </a:rPr>
              <a:t>DeustoTech</a:t>
            </a:r>
            <a:r>
              <a:rPr kumimoji="0" lang="en-US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NimbusSanL" pitchFamily="2" charset="0"/>
                <a:ea typeface="+mj-ea"/>
                <a:cs typeface="Helvetica" pitchFamily="34" charset="0"/>
              </a:rPr>
              <a:t> - </a:t>
            </a:r>
            <a:r>
              <a:rPr kumimoji="0" lang="en-US" sz="17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NimbusSanL" pitchFamily="2" charset="0"/>
                <a:ea typeface="+mj-ea"/>
                <a:cs typeface="Helvetica" pitchFamily="34" charset="0"/>
              </a:rPr>
              <a:t>Deusto</a:t>
            </a:r>
            <a:r>
              <a:rPr kumimoji="0" lang="en-US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NimbusSanL" pitchFamily="2" charset="0"/>
                <a:ea typeface="+mj-ea"/>
                <a:cs typeface="Helvetica" pitchFamily="34" charset="0"/>
              </a:rPr>
              <a:t> Institute of Technology, University of </a:t>
            </a:r>
            <a:r>
              <a:rPr kumimoji="0" lang="en-US" sz="17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NimbusSanL" pitchFamily="2" charset="0"/>
                <a:ea typeface="+mj-ea"/>
                <a:cs typeface="Helvetica" pitchFamily="34" charset="0"/>
              </a:rPr>
              <a:t>Deusto</a:t>
            </a:r>
            <a:endParaRPr kumimoji="0" lang="es-ES" sz="1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NimbusSanL" pitchFamily="2" charset="0"/>
              <a:ea typeface="+mj-ea"/>
              <a:cs typeface="Helvetica" pitchFamily="34" charset="0"/>
            </a:endParaRPr>
          </a:p>
        </p:txBody>
      </p:sp>
      <p:sp>
        <p:nvSpPr>
          <p:cNvPr id="12" name="1 Título"/>
          <p:cNvSpPr txBox="1">
            <a:spLocks/>
          </p:cNvSpPr>
          <p:nvPr userDrawn="1"/>
        </p:nvSpPr>
        <p:spPr>
          <a:xfrm>
            <a:off x="683568" y="3001225"/>
            <a:ext cx="7772400" cy="3600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800" b="1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NimbusMonL" pitchFamily="2" charset="0"/>
                <a:ea typeface="+mj-ea"/>
                <a:cs typeface="Courier New" pitchFamily="49" charset="0"/>
              </a:rPr>
              <a:t>http://www.morelab.deusto.es</a:t>
            </a:r>
            <a:endParaRPr kumimoji="0" lang="es-ES" sz="15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NimbusMonL" pitchFamily="2" charset="0"/>
              <a:ea typeface="+mj-ea"/>
              <a:cs typeface="Courier New" pitchFamily="49" charset="0"/>
            </a:endParaRPr>
          </a:p>
        </p:txBody>
      </p:sp>
      <p:sp>
        <p:nvSpPr>
          <p:cNvPr id="13" name="1 Título"/>
          <p:cNvSpPr txBox="1">
            <a:spLocks/>
          </p:cNvSpPr>
          <p:nvPr userDrawn="1"/>
        </p:nvSpPr>
        <p:spPr>
          <a:xfrm>
            <a:off x="683568" y="3687359"/>
            <a:ext cx="7772400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>
              <a:defRPr sz="2800" b="1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NimbusSanL" pitchFamily="2" charset="0"/>
                <a:ea typeface="+mj-ea"/>
                <a:cs typeface="Helvetica" pitchFamily="34" charset="0"/>
              </a:rPr>
              <a:t>October 4, 2012</a:t>
            </a: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NimbusSanL" pitchFamily="2" charset="0"/>
              <a:ea typeface="+mj-ea"/>
              <a:cs typeface="Helvetica" pitchFamily="34" charset="0"/>
            </a:endParaRPr>
          </a:p>
        </p:txBody>
      </p:sp>
      <p:sp>
        <p:nvSpPr>
          <p:cNvPr id="19" name="18 Marcador de texto"/>
          <p:cNvSpPr>
            <a:spLocks noGrp="1"/>
          </p:cNvSpPr>
          <p:nvPr>
            <p:ph type="body" sz="quarter" idx="10" hasCustomPrompt="1"/>
          </p:nvPr>
        </p:nvSpPr>
        <p:spPr>
          <a:xfrm>
            <a:off x="683568" y="1340768"/>
            <a:ext cx="7776864" cy="28803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buNone/>
              <a:defRPr kumimoji="0" lang="es-E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NimbusSanL" pitchFamily="2" charset="0"/>
                <a:ea typeface="+mj-ea"/>
                <a:cs typeface="Helvetica" pitchFamily="34" charset="0"/>
              </a:defRPr>
            </a:lvl1pPr>
          </a:lstStyle>
          <a:p>
            <a:pPr lvl="0"/>
            <a:r>
              <a:rPr lang="es-ES" dirty="0" err="1" smtClean="0"/>
              <a:t>Subtitle</a:t>
            </a:r>
            <a:endParaRPr lang="es-ES" dirty="0"/>
          </a:p>
        </p:txBody>
      </p:sp>
      <p:sp>
        <p:nvSpPr>
          <p:cNvPr id="21" name="20 Marcador de texto"/>
          <p:cNvSpPr>
            <a:spLocks noGrp="1"/>
          </p:cNvSpPr>
          <p:nvPr>
            <p:ph type="body" sz="quarter" idx="11" hasCustomPrompt="1"/>
          </p:nvPr>
        </p:nvSpPr>
        <p:spPr>
          <a:xfrm>
            <a:off x="683568" y="2060848"/>
            <a:ext cx="7776864" cy="4318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buNone/>
              <a:defRPr kumimoji="0" lang="es-E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NimbusSanL" pitchFamily="2" charset="0"/>
                <a:ea typeface="+mj-ea"/>
                <a:cs typeface="Helvetica" pitchFamily="34" charset="0"/>
              </a:defRPr>
            </a:lvl1pPr>
          </a:lstStyle>
          <a:p>
            <a:pPr lvl="0"/>
            <a:r>
              <a:rPr lang="es-ES" dirty="0" err="1" smtClean="0"/>
              <a:t>Authors</a:t>
            </a:r>
            <a:endParaRPr lang="es-E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6 Imagen" descr="header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996462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283" y="0"/>
            <a:ext cx="8301608" cy="980728"/>
          </a:xfrm>
          <a:prstGeom prst="rect">
            <a:avLst/>
          </a:prstGeom>
        </p:spPr>
        <p:txBody>
          <a:bodyPr anchor="ctr">
            <a:noAutofit/>
          </a:bodyPr>
          <a:lstStyle>
            <a:lvl1pPr marL="432000" algn="l">
              <a:defRPr sz="2800" b="1">
                <a:solidFill>
                  <a:schemeClr val="bg1"/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buClr>
                <a:srgbClr val="2C4B9B"/>
              </a:buClr>
              <a:buSzPct val="80000"/>
              <a:buFont typeface="Helvetica" pitchFamily="34" charset="0"/>
              <a:buChar char="►"/>
              <a:defRPr sz="2400"/>
            </a:lvl1pPr>
            <a:lvl2pPr>
              <a:buClr>
                <a:srgbClr val="375DC2"/>
              </a:buClr>
              <a:buSzPct val="80000"/>
              <a:buFont typeface="Arial" pitchFamily="34" charset="0"/>
              <a:buChar char="►"/>
              <a:defRPr sz="2200"/>
            </a:lvl2pPr>
            <a:lvl3pPr>
              <a:buClr>
                <a:srgbClr val="4C6ECC"/>
              </a:buClr>
              <a:buSzPct val="75000"/>
              <a:buFont typeface="Arial" pitchFamily="34" charset="0"/>
              <a:buChar char="►"/>
              <a:defRPr sz="2000"/>
            </a:lvl3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</p:txBody>
      </p:sp>
      <p:sp>
        <p:nvSpPr>
          <p:cNvPr id="13" name="12 Marcador de texto"/>
          <p:cNvSpPr>
            <a:spLocks noGrp="1"/>
          </p:cNvSpPr>
          <p:nvPr>
            <p:ph type="body" sz="quarter" idx="10" hasCustomPrompt="1"/>
          </p:nvPr>
        </p:nvSpPr>
        <p:spPr>
          <a:xfrm>
            <a:off x="3034432" y="6548400"/>
            <a:ext cx="3049200" cy="309600"/>
          </a:xfrm>
          <a:prstGeom prst="rect">
            <a:avLst/>
          </a:prstGeom>
        </p:spPr>
        <p:txBody>
          <a:bodyPr/>
          <a:lstStyle>
            <a:lvl1pPr algn="ctr">
              <a:buNone/>
              <a:defRPr sz="1200" i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 err="1" smtClean="0"/>
              <a:t>Section</a:t>
            </a:r>
            <a:r>
              <a:rPr lang="es-ES" dirty="0" smtClean="0"/>
              <a:t> </a:t>
            </a:r>
            <a:r>
              <a:rPr lang="es-ES" dirty="0" err="1" smtClean="0"/>
              <a:t>Name</a:t>
            </a:r>
            <a:endParaRPr lang="es-E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6 Imagen" descr="header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996462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283" y="0"/>
            <a:ext cx="8301608" cy="980728"/>
          </a:xfrm>
          <a:prstGeom prst="rect">
            <a:avLst/>
          </a:prstGeom>
        </p:spPr>
        <p:txBody>
          <a:bodyPr anchor="ctr">
            <a:noAutofit/>
          </a:bodyPr>
          <a:lstStyle>
            <a:lvl1pPr marL="432000" algn="l">
              <a:defRPr sz="2800" b="1">
                <a:solidFill>
                  <a:schemeClr val="bg1"/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3898776" cy="4525963"/>
          </a:xfrm>
          <a:prstGeom prst="rect">
            <a:avLst/>
          </a:prstGeom>
        </p:spPr>
        <p:txBody>
          <a:bodyPr/>
          <a:lstStyle>
            <a:lvl1pPr>
              <a:buClr>
                <a:srgbClr val="2C4B9B"/>
              </a:buClr>
              <a:buSzPct val="80000"/>
              <a:buFont typeface="Helvetica" pitchFamily="34" charset="0"/>
              <a:buChar char="►"/>
              <a:defRPr sz="2400"/>
            </a:lvl1pPr>
            <a:lvl2pPr>
              <a:buClr>
                <a:srgbClr val="375DC2"/>
              </a:buClr>
              <a:buSzPct val="80000"/>
              <a:buFont typeface="Arial" pitchFamily="34" charset="0"/>
              <a:buChar char="►"/>
              <a:defRPr sz="2200"/>
            </a:lvl2pPr>
            <a:lvl3pPr>
              <a:buClr>
                <a:srgbClr val="4C6ECC"/>
              </a:buClr>
              <a:buSzPct val="75000"/>
              <a:buFont typeface="Arial" pitchFamily="34" charset="0"/>
              <a:buChar char="►"/>
              <a:defRPr sz="2000"/>
            </a:lvl3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</p:txBody>
      </p:sp>
      <p:sp>
        <p:nvSpPr>
          <p:cNvPr id="11" name="2 Marcador de contenido"/>
          <p:cNvSpPr>
            <a:spLocks noGrp="1"/>
          </p:cNvSpPr>
          <p:nvPr>
            <p:ph idx="10"/>
          </p:nvPr>
        </p:nvSpPr>
        <p:spPr>
          <a:xfrm>
            <a:off x="4775285" y="1602000"/>
            <a:ext cx="3898776" cy="4525963"/>
          </a:xfrm>
          <a:prstGeom prst="rect">
            <a:avLst/>
          </a:prstGeom>
        </p:spPr>
        <p:txBody>
          <a:bodyPr/>
          <a:lstStyle>
            <a:lvl1pPr>
              <a:buClr>
                <a:srgbClr val="2C4B9B"/>
              </a:buClr>
              <a:buSzPct val="80000"/>
              <a:buFont typeface="Helvetica" pitchFamily="34" charset="0"/>
              <a:buChar char="►"/>
              <a:defRPr sz="2400"/>
            </a:lvl1pPr>
            <a:lvl2pPr>
              <a:buClr>
                <a:srgbClr val="375DC2"/>
              </a:buClr>
              <a:buSzPct val="80000"/>
              <a:buFont typeface="Arial" pitchFamily="34" charset="0"/>
              <a:buChar char="►"/>
              <a:defRPr sz="2200"/>
            </a:lvl2pPr>
            <a:lvl3pPr>
              <a:buClr>
                <a:srgbClr val="4C6ECC"/>
              </a:buClr>
              <a:buSzPct val="75000"/>
              <a:buFont typeface="Arial" pitchFamily="34" charset="0"/>
              <a:buChar char="►"/>
              <a:defRPr sz="2000"/>
            </a:lvl3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</p:txBody>
      </p:sp>
      <p:sp>
        <p:nvSpPr>
          <p:cNvPr id="10" name="12 Marcador de texto"/>
          <p:cNvSpPr>
            <a:spLocks noGrp="1"/>
          </p:cNvSpPr>
          <p:nvPr>
            <p:ph type="body" sz="quarter" idx="11" hasCustomPrompt="1"/>
          </p:nvPr>
        </p:nvSpPr>
        <p:spPr>
          <a:xfrm>
            <a:off x="3034432" y="6548400"/>
            <a:ext cx="3049200" cy="309600"/>
          </a:xfrm>
          <a:prstGeom prst="rect">
            <a:avLst/>
          </a:prstGeom>
        </p:spPr>
        <p:txBody>
          <a:bodyPr/>
          <a:lstStyle>
            <a:lvl1pPr algn="ctr">
              <a:buNone/>
              <a:defRPr sz="1200" i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 err="1" smtClean="0"/>
              <a:t>Section</a:t>
            </a:r>
            <a:r>
              <a:rPr lang="es-ES" dirty="0" smtClean="0"/>
              <a:t> </a:t>
            </a:r>
            <a:r>
              <a:rPr lang="es-ES" dirty="0" err="1" smtClean="0"/>
              <a:t>Name</a:t>
            </a:r>
            <a:endParaRPr lang="es-E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anchor="ctr"/>
          <a:lstStyle>
            <a:lvl1pPr algn="ctr">
              <a:buClr>
                <a:srgbClr val="2C4B9B"/>
              </a:buClr>
              <a:buSzPct val="80000"/>
              <a:buFont typeface="Helvetica" pitchFamily="34" charset="0"/>
              <a:buNone/>
              <a:defRPr sz="2400"/>
            </a:lvl1pPr>
            <a:lvl2pPr>
              <a:buClr>
                <a:srgbClr val="375DC2"/>
              </a:buClr>
              <a:buSzPct val="80000"/>
              <a:buFont typeface="Arial" pitchFamily="34" charset="0"/>
              <a:buChar char="►"/>
              <a:defRPr sz="2200"/>
            </a:lvl2pPr>
            <a:lvl3pPr>
              <a:buClr>
                <a:srgbClr val="4C6ECC"/>
              </a:buClr>
              <a:buSzPct val="75000"/>
              <a:buFont typeface="Arial" pitchFamily="34" charset="0"/>
              <a:buChar char="►"/>
              <a:defRPr sz="2000"/>
            </a:lvl3pPr>
          </a:lstStyle>
          <a:p>
            <a:pPr lvl="0"/>
            <a:endParaRPr lang="es-ES" dirty="0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header.png"/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0" y="0"/>
            <a:ext cx="9144000" cy="996462"/>
          </a:xfrm>
          <a:prstGeom prst="rect">
            <a:avLst/>
          </a:prstGeom>
        </p:spPr>
      </p:pic>
      <p:sp>
        <p:nvSpPr>
          <p:cNvPr id="6" name="5 CuadroTexto"/>
          <p:cNvSpPr txBox="1"/>
          <p:nvPr userDrawn="1"/>
        </p:nvSpPr>
        <p:spPr>
          <a:xfrm>
            <a:off x="0" y="6549789"/>
            <a:ext cx="3049200" cy="309600"/>
          </a:xfrm>
          <a:prstGeom prst="rect">
            <a:avLst/>
          </a:prstGeom>
          <a:solidFill>
            <a:srgbClr val="213875"/>
          </a:solidFill>
        </p:spPr>
        <p:txBody>
          <a:bodyPr wrap="square" rtlCol="0">
            <a:spAutoFit/>
          </a:bodyPr>
          <a:lstStyle/>
          <a:p>
            <a:pPr marL="36000"/>
            <a:r>
              <a:rPr lang="es-ES" sz="1200" b="1" dirty="0" err="1" smtClean="0">
                <a:solidFill>
                  <a:schemeClr val="bg1"/>
                </a:solidFill>
                <a:latin typeface="NimbusSanL" pitchFamily="2" charset="0"/>
              </a:rPr>
              <a:t>The</a:t>
            </a:r>
            <a:r>
              <a:rPr lang="es-ES" sz="1200" b="1" dirty="0" smtClean="0">
                <a:solidFill>
                  <a:schemeClr val="bg1"/>
                </a:solidFill>
                <a:latin typeface="NimbusSanL" pitchFamily="2" charset="0"/>
              </a:rPr>
              <a:t> </a:t>
            </a:r>
            <a:r>
              <a:rPr lang="es-ES" sz="1200" b="1" dirty="0" err="1" smtClean="0">
                <a:solidFill>
                  <a:schemeClr val="bg1"/>
                </a:solidFill>
                <a:latin typeface="NimbusSanL" pitchFamily="2" charset="0"/>
              </a:rPr>
              <a:t>degeneration</a:t>
            </a:r>
            <a:r>
              <a:rPr lang="es-ES" sz="1200" b="1" dirty="0" smtClean="0">
                <a:solidFill>
                  <a:schemeClr val="bg1"/>
                </a:solidFill>
                <a:latin typeface="NimbusSanL" pitchFamily="2" charset="0"/>
              </a:rPr>
              <a:t> of </a:t>
            </a:r>
            <a:r>
              <a:rPr lang="es-ES" sz="1200" b="1" dirty="0" err="1" smtClean="0">
                <a:solidFill>
                  <a:schemeClr val="bg1"/>
                </a:solidFill>
                <a:latin typeface="NimbusSanL" pitchFamily="2" charset="0"/>
              </a:rPr>
              <a:t>rationalism</a:t>
            </a:r>
            <a:endParaRPr lang="es-ES" sz="1200" b="1" dirty="0">
              <a:solidFill>
                <a:schemeClr val="bg1"/>
              </a:solidFill>
              <a:latin typeface="NimbusSanL" pitchFamily="2" charset="0"/>
            </a:endParaRPr>
          </a:p>
        </p:txBody>
      </p:sp>
      <p:sp>
        <p:nvSpPr>
          <p:cNvPr id="7" name="6 CuadroTexto"/>
          <p:cNvSpPr txBox="1"/>
          <p:nvPr userDrawn="1"/>
        </p:nvSpPr>
        <p:spPr>
          <a:xfrm>
            <a:off x="3044592" y="6550220"/>
            <a:ext cx="3049200" cy="309600"/>
          </a:xfrm>
          <a:prstGeom prst="rect">
            <a:avLst/>
          </a:prstGeom>
          <a:solidFill>
            <a:srgbClr val="2C4B9B"/>
          </a:solidFill>
        </p:spPr>
        <p:txBody>
          <a:bodyPr wrap="square" rtlCol="0">
            <a:spAutoFit/>
          </a:bodyPr>
          <a:lstStyle/>
          <a:p>
            <a:pPr marL="36000" algn="ctr"/>
            <a:endParaRPr lang="es-ES" sz="1200" dirty="0">
              <a:solidFill>
                <a:schemeClr val="bg1"/>
              </a:solidFill>
              <a:latin typeface="NimbusSanL" pitchFamily="2" charset="0"/>
            </a:endParaRPr>
          </a:p>
        </p:txBody>
      </p:sp>
      <p:sp>
        <p:nvSpPr>
          <p:cNvPr id="8" name="7 CuadroTexto"/>
          <p:cNvSpPr txBox="1"/>
          <p:nvPr userDrawn="1"/>
        </p:nvSpPr>
        <p:spPr>
          <a:xfrm>
            <a:off x="6094800" y="6550220"/>
            <a:ext cx="3049200" cy="309600"/>
          </a:xfrm>
          <a:prstGeom prst="rect">
            <a:avLst/>
          </a:prstGeom>
          <a:solidFill>
            <a:srgbClr val="375DC2"/>
          </a:solidFill>
        </p:spPr>
        <p:txBody>
          <a:bodyPr wrap="square" rtlCol="0">
            <a:spAutoFit/>
          </a:bodyPr>
          <a:lstStyle/>
          <a:p>
            <a:pPr marL="36000" algn="ctr"/>
            <a:fld id="{A3C9B7ED-00D8-402F-9F13-2B8ED562AB6B}" type="slidenum">
              <a:rPr lang="es-ES" sz="1200" smtClean="0">
                <a:solidFill>
                  <a:schemeClr val="bg1"/>
                </a:solidFill>
                <a:latin typeface="NimbusSanL" pitchFamily="2" charset="0"/>
              </a:rPr>
              <a:pPr marL="36000" algn="ctr"/>
              <a:t>‹Nº›</a:t>
            </a:fld>
            <a:r>
              <a:rPr lang="es-ES" sz="1200" dirty="0" smtClean="0">
                <a:solidFill>
                  <a:schemeClr val="bg1"/>
                </a:solidFill>
                <a:latin typeface="NimbusSanL" pitchFamily="2" charset="0"/>
              </a:rPr>
              <a:t>/6</a:t>
            </a:r>
            <a:endParaRPr lang="es-ES" sz="1200" dirty="0">
              <a:solidFill>
                <a:schemeClr val="bg1"/>
              </a:solidFill>
              <a:latin typeface="NimbusSanL" pitchFamily="2" charset="0"/>
            </a:endParaRPr>
          </a:p>
        </p:txBody>
      </p:sp>
      <p:sp>
        <p:nvSpPr>
          <p:cNvPr id="9" name="8 CuadroTexto"/>
          <p:cNvSpPr txBox="1"/>
          <p:nvPr userDrawn="1"/>
        </p:nvSpPr>
        <p:spPr>
          <a:xfrm>
            <a:off x="3044592" y="6550221"/>
            <a:ext cx="3049200" cy="276999"/>
          </a:xfrm>
          <a:prstGeom prst="rect">
            <a:avLst/>
          </a:prstGeom>
          <a:solidFill>
            <a:srgbClr val="2C4B9B"/>
          </a:solidFill>
        </p:spPr>
        <p:txBody>
          <a:bodyPr wrap="square" rtlCol="0">
            <a:spAutoFit/>
          </a:bodyPr>
          <a:lstStyle/>
          <a:p>
            <a:pPr marL="36000" algn="ctr"/>
            <a:endParaRPr lang="es-ES" sz="1200" dirty="0">
              <a:solidFill>
                <a:schemeClr val="bg1"/>
              </a:solidFill>
              <a:latin typeface="NimbusSanL" pitchFamily="2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2" r:id="rId3"/>
    <p:sldLayoutId id="2147483661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NimbusSanL" pitchFamily="2" charset="0"/>
          <a:ea typeface="+mj-ea"/>
          <a:cs typeface="Helvetic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NimbusSanL" pitchFamily="2" charset="0"/>
          <a:ea typeface="+mn-ea"/>
          <a:cs typeface="Helvetic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NimbusSanL" pitchFamily="2" charset="0"/>
          <a:ea typeface="+mn-ea"/>
          <a:cs typeface="Helvetic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NimbusSanL" pitchFamily="2" charset="0"/>
          <a:ea typeface="+mn-ea"/>
          <a:cs typeface="Helvetic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NimbusSanL" pitchFamily="2" charset="0"/>
          <a:ea typeface="+mn-ea"/>
          <a:cs typeface="Helvetic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NimbusSanL" pitchFamily="2" charset="0"/>
          <a:ea typeface="+mn-ea"/>
          <a:cs typeface="Helvetic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Título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degeneration of rationalism facing the Communist Manifesto: a constructivist conjecture</a:t>
            </a:r>
            <a:endParaRPr lang="es-ES" dirty="0"/>
          </a:p>
        </p:txBody>
      </p:sp>
      <p:sp>
        <p:nvSpPr>
          <p:cNvPr id="7" name="6 Marcador de texto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dirty="0" err="1" smtClean="0"/>
              <a:t>RoLF</a:t>
            </a:r>
            <a:r>
              <a:rPr lang="es-ES" dirty="0" smtClean="0"/>
              <a:t> </a:t>
            </a:r>
            <a:r>
              <a:rPr lang="es-ES" dirty="0"/>
              <a:t>2012</a:t>
            </a:r>
          </a:p>
        </p:txBody>
      </p:sp>
      <p:sp>
        <p:nvSpPr>
          <p:cNvPr id="8" name="7 Marcador de texto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" u="sng" dirty="0" err="1" smtClean="0"/>
              <a:t>Homer</a:t>
            </a:r>
            <a:r>
              <a:rPr lang="es-ES" u="sng" dirty="0" smtClean="0"/>
              <a:t> J. Simpson</a:t>
            </a:r>
            <a:r>
              <a:rPr lang="es-ES" dirty="0" smtClean="0"/>
              <a:t>, </a:t>
            </a:r>
            <a:r>
              <a:rPr lang="es-ES" dirty="0" err="1" smtClean="0"/>
              <a:t>Chuck</a:t>
            </a:r>
            <a:r>
              <a:rPr lang="es-ES" dirty="0" smtClean="0"/>
              <a:t> </a:t>
            </a:r>
            <a:r>
              <a:rPr lang="es-ES" dirty="0" err="1" smtClean="0"/>
              <a:t>Norris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Outline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3600"/>
              </a:spcAft>
              <a:buNone/>
            </a:pPr>
            <a:r>
              <a:rPr lang="es-ES" dirty="0" err="1" smtClean="0"/>
              <a:t>Introduction</a:t>
            </a:r>
            <a:endParaRPr lang="es-ES" dirty="0" smtClean="0"/>
          </a:p>
          <a:p>
            <a:pPr>
              <a:spcBef>
                <a:spcPts val="0"/>
              </a:spcBef>
              <a:spcAft>
                <a:spcPts val="3600"/>
              </a:spcAft>
              <a:buNone/>
            </a:pPr>
            <a:r>
              <a:rPr lang="es-ES" dirty="0" err="1" smtClean="0"/>
              <a:t>First</a:t>
            </a:r>
            <a:r>
              <a:rPr lang="es-ES" dirty="0" smtClean="0"/>
              <a:t> </a:t>
            </a:r>
            <a:r>
              <a:rPr lang="es-ES" dirty="0" err="1" smtClean="0"/>
              <a:t>section</a:t>
            </a:r>
            <a:endParaRPr lang="es-ES" dirty="0" smtClean="0"/>
          </a:p>
          <a:p>
            <a:pPr>
              <a:spcBef>
                <a:spcPts val="0"/>
              </a:spcBef>
              <a:spcAft>
                <a:spcPts val="3600"/>
              </a:spcAft>
              <a:buNone/>
            </a:pPr>
            <a:r>
              <a:rPr lang="es-ES" dirty="0" err="1" smtClean="0"/>
              <a:t>Another</a:t>
            </a:r>
            <a:r>
              <a:rPr lang="es-ES" dirty="0" smtClean="0"/>
              <a:t> </a:t>
            </a:r>
            <a:r>
              <a:rPr lang="es-ES" dirty="0" err="1" smtClean="0"/>
              <a:t>section</a:t>
            </a:r>
            <a:endParaRPr lang="es-ES" dirty="0" smtClean="0"/>
          </a:p>
          <a:p>
            <a:pPr>
              <a:spcBef>
                <a:spcPts val="0"/>
              </a:spcBef>
              <a:spcAft>
                <a:spcPts val="3600"/>
              </a:spcAft>
              <a:buNone/>
            </a:pPr>
            <a:r>
              <a:rPr lang="es-ES" dirty="0" smtClean="0"/>
              <a:t>And </a:t>
            </a:r>
            <a:r>
              <a:rPr lang="es-ES" dirty="0" err="1" smtClean="0"/>
              <a:t>yet</a:t>
            </a:r>
            <a:r>
              <a:rPr lang="es-ES" dirty="0" smtClean="0"/>
              <a:t> </a:t>
            </a:r>
            <a:r>
              <a:rPr lang="es-ES" dirty="0" err="1" smtClean="0"/>
              <a:t>another</a:t>
            </a:r>
            <a:r>
              <a:rPr lang="es-ES" dirty="0" smtClean="0"/>
              <a:t> </a:t>
            </a:r>
            <a:r>
              <a:rPr lang="es-ES" dirty="0" err="1" smtClean="0"/>
              <a:t>section</a:t>
            </a:r>
            <a:endParaRPr lang="es-ES" dirty="0" smtClean="0"/>
          </a:p>
          <a:p>
            <a:pPr>
              <a:spcBef>
                <a:spcPts val="0"/>
              </a:spcBef>
              <a:spcAft>
                <a:spcPts val="3600"/>
              </a:spcAft>
              <a:buNone/>
            </a:pPr>
            <a:r>
              <a:rPr lang="es-ES" dirty="0" err="1" smtClean="0"/>
              <a:t>Conclusions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Standard </a:t>
            </a:r>
            <a:r>
              <a:rPr lang="es-ES" dirty="0" err="1" smtClean="0"/>
              <a:t>slide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a sample standard slide</a:t>
            </a:r>
          </a:p>
          <a:p>
            <a:pPr lvl="1"/>
            <a:r>
              <a:rPr lang="en-US" dirty="0" smtClean="0"/>
              <a:t>To </a:t>
            </a:r>
            <a:r>
              <a:rPr lang="en-US" b="1" dirty="0" smtClean="0">
                <a:solidFill>
                  <a:srgbClr val="425DC2"/>
                </a:solidFill>
              </a:rPr>
              <a:t>highlight text</a:t>
            </a:r>
            <a:r>
              <a:rPr lang="en-US" dirty="0" smtClean="0"/>
              <a:t> put it </a:t>
            </a:r>
            <a:r>
              <a:rPr lang="en-US" b="1" dirty="0" smtClean="0">
                <a:solidFill>
                  <a:srgbClr val="425DC2"/>
                </a:solidFill>
              </a:rPr>
              <a:t>like this</a:t>
            </a:r>
          </a:p>
          <a:p>
            <a:pPr lvl="1"/>
            <a:r>
              <a:rPr lang="es-ES" dirty="0" err="1" smtClean="0"/>
              <a:t>To</a:t>
            </a:r>
            <a:r>
              <a:rPr lang="es-ES" dirty="0" smtClean="0"/>
              <a:t> </a:t>
            </a:r>
            <a:r>
              <a:rPr lang="es-ES" dirty="0" err="1" smtClean="0">
                <a:solidFill>
                  <a:srgbClr val="808080"/>
                </a:solidFill>
              </a:rPr>
              <a:t>dim</a:t>
            </a:r>
            <a:r>
              <a:rPr lang="es-ES" dirty="0" smtClean="0">
                <a:solidFill>
                  <a:srgbClr val="808080"/>
                </a:solidFill>
              </a:rPr>
              <a:t> </a:t>
            </a:r>
            <a:r>
              <a:rPr lang="es-ES" dirty="0" err="1" smtClean="0">
                <a:solidFill>
                  <a:srgbClr val="808080"/>
                </a:solidFill>
              </a:rPr>
              <a:t>text</a:t>
            </a:r>
            <a:r>
              <a:rPr lang="es-ES" dirty="0" smtClean="0">
                <a:solidFill>
                  <a:srgbClr val="808080"/>
                </a:solidFill>
              </a:rPr>
              <a:t> </a:t>
            </a:r>
            <a:r>
              <a:rPr lang="es-ES" dirty="0" smtClean="0"/>
              <a:t>use </a:t>
            </a:r>
            <a:r>
              <a:rPr lang="es-ES" dirty="0" err="1" smtClean="0">
                <a:solidFill>
                  <a:srgbClr val="808080"/>
                </a:solidFill>
              </a:rPr>
              <a:t>this</a:t>
            </a:r>
            <a:endParaRPr lang="es-ES" dirty="0" smtClean="0">
              <a:solidFill>
                <a:srgbClr val="808080"/>
              </a:solidFill>
            </a:endParaRPr>
          </a:p>
          <a:p>
            <a:pPr lvl="2"/>
            <a:r>
              <a:rPr lang="es-ES" dirty="0" smtClean="0"/>
              <a:t>Sub </a:t>
            </a:r>
            <a:r>
              <a:rPr lang="es-ES" dirty="0" err="1" smtClean="0"/>
              <a:t>sub</a:t>
            </a:r>
            <a:r>
              <a:rPr lang="es-ES" dirty="0" smtClean="0"/>
              <a:t> </a:t>
            </a:r>
            <a:r>
              <a:rPr lang="es-ES" dirty="0" err="1" smtClean="0"/>
              <a:t>section</a:t>
            </a:r>
            <a:endParaRPr lang="es-ES" dirty="0" smtClean="0"/>
          </a:p>
          <a:p>
            <a:r>
              <a:rPr lang="es-ES" dirty="0" err="1" smtClean="0"/>
              <a:t>Lorem</a:t>
            </a:r>
            <a:r>
              <a:rPr lang="es-ES" dirty="0" smtClean="0"/>
              <a:t> </a:t>
            </a:r>
            <a:r>
              <a:rPr lang="es-ES" dirty="0" err="1" smtClean="0"/>
              <a:t>ipsum</a:t>
            </a:r>
            <a:r>
              <a:rPr lang="es-ES" dirty="0" smtClean="0"/>
              <a:t> dolor </a:t>
            </a:r>
            <a:r>
              <a:rPr lang="es-ES" dirty="0" err="1" smtClean="0"/>
              <a:t>sit</a:t>
            </a:r>
            <a:r>
              <a:rPr lang="es-ES" dirty="0" smtClean="0"/>
              <a:t> </a:t>
            </a:r>
            <a:r>
              <a:rPr lang="es-ES" dirty="0" err="1" smtClean="0"/>
              <a:t>amet</a:t>
            </a:r>
            <a:r>
              <a:rPr lang="es-ES" dirty="0" smtClean="0"/>
              <a:t>, </a:t>
            </a:r>
            <a:r>
              <a:rPr lang="es-ES" dirty="0" err="1" smtClean="0"/>
              <a:t>consectetur</a:t>
            </a:r>
            <a:r>
              <a:rPr lang="es-ES" dirty="0" smtClean="0"/>
              <a:t> </a:t>
            </a:r>
            <a:r>
              <a:rPr lang="es-ES" dirty="0" err="1" smtClean="0"/>
              <a:t>adipisicing</a:t>
            </a:r>
            <a:r>
              <a:rPr lang="es-ES" dirty="0" smtClean="0"/>
              <a:t> </a:t>
            </a:r>
            <a:r>
              <a:rPr lang="es-ES" dirty="0" err="1" smtClean="0"/>
              <a:t>elit</a:t>
            </a:r>
            <a:r>
              <a:rPr lang="es-ES" dirty="0" smtClean="0"/>
              <a:t>, sed do </a:t>
            </a:r>
            <a:r>
              <a:rPr lang="es-ES" dirty="0" err="1" smtClean="0"/>
              <a:t>eiusmod</a:t>
            </a:r>
            <a:r>
              <a:rPr lang="es-ES" dirty="0" smtClean="0"/>
              <a:t> </a:t>
            </a:r>
            <a:r>
              <a:rPr lang="es-ES" dirty="0" err="1" smtClean="0"/>
              <a:t>tempor</a:t>
            </a:r>
            <a:r>
              <a:rPr lang="es-ES" dirty="0" smtClean="0"/>
              <a:t> </a:t>
            </a:r>
            <a:r>
              <a:rPr lang="es-ES" dirty="0" err="1" smtClean="0"/>
              <a:t>incididunt</a:t>
            </a:r>
            <a:r>
              <a:rPr lang="es-ES" dirty="0" smtClean="0"/>
              <a:t> ut labore et </a:t>
            </a:r>
            <a:r>
              <a:rPr lang="es-ES" dirty="0" err="1" smtClean="0"/>
              <a:t>dolore</a:t>
            </a:r>
            <a:r>
              <a:rPr lang="es-ES" dirty="0" smtClean="0"/>
              <a:t> magna </a:t>
            </a:r>
            <a:r>
              <a:rPr lang="es-ES" dirty="0" err="1" smtClean="0"/>
              <a:t>aliqua</a:t>
            </a:r>
            <a:r>
              <a:rPr lang="es-ES" dirty="0" smtClean="0"/>
              <a:t>.</a:t>
            </a:r>
          </a:p>
          <a:p>
            <a:r>
              <a:rPr lang="es-ES" dirty="0" smtClean="0"/>
              <a:t>Ut </a:t>
            </a:r>
            <a:r>
              <a:rPr lang="es-ES" dirty="0" err="1" smtClean="0"/>
              <a:t>enim</a:t>
            </a:r>
            <a:r>
              <a:rPr lang="es-ES" dirty="0" smtClean="0"/>
              <a:t> ad </a:t>
            </a:r>
            <a:r>
              <a:rPr lang="es-ES" dirty="0" err="1" smtClean="0"/>
              <a:t>minim</a:t>
            </a:r>
            <a:r>
              <a:rPr lang="es-ES" dirty="0" smtClean="0"/>
              <a:t> </a:t>
            </a:r>
            <a:r>
              <a:rPr lang="es-ES" dirty="0" err="1" smtClean="0"/>
              <a:t>veniam</a:t>
            </a:r>
            <a:r>
              <a:rPr lang="es-ES" dirty="0" smtClean="0"/>
              <a:t>, </a:t>
            </a:r>
            <a:r>
              <a:rPr lang="es-ES" dirty="0" err="1" smtClean="0"/>
              <a:t>quis</a:t>
            </a:r>
            <a:r>
              <a:rPr lang="es-ES" dirty="0" smtClean="0"/>
              <a:t> </a:t>
            </a:r>
            <a:r>
              <a:rPr lang="es-ES" dirty="0" err="1" smtClean="0"/>
              <a:t>nostrud</a:t>
            </a:r>
            <a:r>
              <a:rPr lang="es-ES" dirty="0" smtClean="0"/>
              <a:t> </a:t>
            </a:r>
            <a:r>
              <a:rPr lang="es-ES" dirty="0" err="1" smtClean="0"/>
              <a:t>exercitation</a:t>
            </a:r>
            <a:r>
              <a:rPr lang="es-ES" dirty="0" smtClean="0"/>
              <a:t> </a:t>
            </a:r>
            <a:r>
              <a:rPr lang="es-ES" dirty="0" err="1" smtClean="0"/>
              <a:t>ullamco</a:t>
            </a:r>
            <a:r>
              <a:rPr lang="es-ES" dirty="0" smtClean="0"/>
              <a:t> </a:t>
            </a:r>
            <a:r>
              <a:rPr lang="es-ES" dirty="0" err="1" smtClean="0"/>
              <a:t>laboris</a:t>
            </a:r>
            <a:r>
              <a:rPr lang="es-ES" dirty="0" smtClean="0"/>
              <a:t> </a:t>
            </a:r>
            <a:r>
              <a:rPr lang="es-ES" dirty="0" err="1" smtClean="0"/>
              <a:t>nisi</a:t>
            </a:r>
            <a:r>
              <a:rPr lang="es-ES" dirty="0" smtClean="0"/>
              <a:t> ut </a:t>
            </a:r>
            <a:r>
              <a:rPr lang="es-ES" dirty="0" err="1" smtClean="0"/>
              <a:t>aliquip</a:t>
            </a:r>
            <a:r>
              <a:rPr lang="es-ES" dirty="0" smtClean="0"/>
              <a:t> ex </a:t>
            </a:r>
            <a:r>
              <a:rPr lang="es-ES" dirty="0" err="1" smtClean="0"/>
              <a:t>ea</a:t>
            </a:r>
            <a:r>
              <a:rPr lang="es-ES" dirty="0" smtClean="0"/>
              <a:t> </a:t>
            </a:r>
            <a:r>
              <a:rPr lang="es-ES" dirty="0" err="1" smtClean="0"/>
              <a:t>commodo</a:t>
            </a:r>
            <a:r>
              <a:rPr lang="es-ES" dirty="0" smtClean="0"/>
              <a:t> </a:t>
            </a:r>
            <a:r>
              <a:rPr lang="es-ES" dirty="0" err="1" smtClean="0"/>
              <a:t>consequat</a:t>
            </a:r>
            <a:r>
              <a:rPr lang="es-ES" dirty="0" smtClean="0"/>
              <a:t>. </a:t>
            </a:r>
            <a:r>
              <a:rPr lang="es-ES" dirty="0" err="1" smtClean="0"/>
              <a:t>Duis</a:t>
            </a:r>
            <a:r>
              <a:rPr lang="es-ES" dirty="0" smtClean="0"/>
              <a:t> </a:t>
            </a:r>
            <a:r>
              <a:rPr lang="es-ES" dirty="0" err="1" smtClean="0"/>
              <a:t>aute</a:t>
            </a:r>
            <a:r>
              <a:rPr lang="es-ES" dirty="0" smtClean="0"/>
              <a:t> </a:t>
            </a:r>
            <a:r>
              <a:rPr lang="es-ES" dirty="0" err="1" smtClean="0"/>
              <a:t>irure</a:t>
            </a:r>
            <a:r>
              <a:rPr lang="es-ES" dirty="0" smtClean="0"/>
              <a:t> dolor in </a:t>
            </a:r>
            <a:r>
              <a:rPr lang="es-ES" dirty="0" err="1" smtClean="0"/>
              <a:t>reprehenderit</a:t>
            </a:r>
            <a:r>
              <a:rPr lang="es-ES" dirty="0" smtClean="0"/>
              <a:t> in </a:t>
            </a:r>
            <a:r>
              <a:rPr lang="es-ES" dirty="0" err="1" smtClean="0"/>
              <a:t>voluptate</a:t>
            </a:r>
            <a:r>
              <a:rPr lang="es-ES" dirty="0" smtClean="0"/>
              <a:t> </a:t>
            </a:r>
            <a:r>
              <a:rPr lang="es-ES" dirty="0" err="1" smtClean="0"/>
              <a:t>velit</a:t>
            </a:r>
            <a:r>
              <a:rPr lang="es-ES" dirty="0" smtClean="0"/>
              <a:t> </a:t>
            </a:r>
            <a:r>
              <a:rPr lang="es-ES" dirty="0" err="1" smtClean="0"/>
              <a:t>esse</a:t>
            </a:r>
            <a:r>
              <a:rPr lang="es-ES" dirty="0" smtClean="0"/>
              <a:t> </a:t>
            </a:r>
            <a:r>
              <a:rPr lang="es-ES" dirty="0" err="1" smtClean="0"/>
              <a:t>cillum</a:t>
            </a:r>
            <a:r>
              <a:rPr lang="es-ES" dirty="0" smtClean="0"/>
              <a:t> </a:t>
            </a:r>
            <a:r>
              <a:rPr lang="es-ES" dirty="0" err="1" smtClean="0"/>
              <a:t>dolore</a:t>
            </a:r>
            <a:r>
              <a:rPr lang="es-ES" dirty="0" smtClean="0"/>
              <a:t> </a:t>
            </a:r>
            <a:r>
              <a:rPr lang="es-ES" dirty="0" err="1" smtClean="0"/>
              <a:t>eu</a:t>
            </a:r>
            <a:r>
              <a:rPr lang="es-ES" dirty="0" smtClean="0"/>
              <a:t> </a:t>
            </a:r>
            <a:r>
              <a:rPr lang="es-ES" dirty="0" err="1" smtClean="0"/>
              <a:t>fugiat</a:t>
            </a:r>
            <a:r>
              <a:rPr lang="es-ES" dirty="0" smtClean="0"/>
              <a:t> </a:t>
            </a:r>
            <a:r>
              <a:rPr lang="es-ES" dirty="0" err="1" smtClean="0"/>
              <a:t>nulla</a:t>
            </a:r>
            <a:r>
              <a:rPr lang="es-ES" dirty="0" smtClean="0"/>
              <a:t> </a:t>
            </a:r>
            <a:r>
              <a:rPr lang="es-ES" dirty="0" err="1" smtClean="0"/>
              <a:t>pariatur</a:t>
            </a:r>
            <a:r>
              <a:rPr lang="es-ES" dirty="0" smtClean="0"/>
              <a:t>.</a:t>
            </a:r>
            <a:endParaRPr lang="es-ES" dirty="0" smtClean="0"/>
          </a:p>
          <a:p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4" name="3 Marcador de texto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dirty="0" smtClean="0"/>
              <a:t>Standard </a:t>
            </a:r>
            <a:r>
              <a:rPr lang="es-ES" dirty="0" err="1" smtClean="0"/>
              <a:t>Slide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Two</a:t>
            </a:r>
            <a:r>
              <a:rPr lang="es-ES" dirty="0" smtClean="0"/>
              <a:t> </a:t>
            </a:r>
            <a:r>
              <a:rPr lang="es-ES" dirty="0" err="1" smtClean="0"/>
              <a:t>columns</a:t>
            </a:r>
            <a:endParaRPr lang="es-ES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is education supposed to make me feel smarter? Besides, every time I learn something new, it pushes some old stuff out of my brain. </a:t>
            </a:r>
          </a:p>
          <a:p>
            <a:r>
              <a:rPr lang="en-US" dirty="0" smtClean="0"/>
              <a:t>Remember when I took that home winemaking course, and I forgot how to drive?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s-ES" dirty="0" err="1" smtClean="0"/>
              <a:t>You</a:t>
            </a:r>
            <a:r>
              <a:rPr lang="es-ES" dirty="0" smtClean="0"/>
              <a:t> </a:t>
            </a:r>
            <a:r>
              <a:rPr lang="es-ES" dirty="0" err="1" smtClean="0"/>
              <a:t>read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Bible</a:t>
            </a:r>
            <a:r>
              <a:rPr lang="es-ES" dirty="0" smtClean="0"/>
              <a:t>?</a:t>
            </a:r>
          </a:p>
          <a:p>
            <a:r>
              <a:rPr lang="es-ES" dirty="0" err="1" smtClean="0"/>
              <a:t>Not</a:t>
            </a:r>
            <a:r>
              <a:rPr lang="es-ES" dirty="0" smtClean="0"/>
              <a:t> </a:t>
            </a:r>
            <a:r>
              <a:rPr lang="es-ES" dirty="0" err="1" smtClean="0"/>
              <a:t>regularly</a:t>
            </a:r>
            <a:r>
              <a:rPr lang="es-ES" dirty="0" smtClean="0"/>
              <a:t>.</a:t>
            </a:r>
          </a:p>
          <a:p>
            <a:r>
              <a:rPr lang="en-US" dirty="0" smtClean="0"/>
              <a:t>There's a passage I got memorized. Ezekiel 25:17. "The path of the righteous man is beset on all sides by the inequities of the selfish and the tyranny of evil men…"</a:t>
            </a:r>
            <a:endParaRPr lang="es-ES" dirty="0" smtClean="0"/>
          </a:p>
          <a:p>
            <a:endParaRPr lang="es-ES" dirty="0"/>
          </a:p>
        </p:txBody>
      </p:sp>
      <p:sp>
        <p:nvSpPr>
          <p:cNvPr id="7" name="6 Marcador de texto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" dirty="0" err="1" smtClean="0"/>
              <a:t>Two</a:t>
            </a:r>
            <a:r>
              <a:rPr lang="es-ES" dirty="0" smtClean="0"/>
              <a:t> </a:t>
            </a:r>
            <a:r>
              <a:rPr lang="es-ES" dirty="0" err="1" smtClean="0"/>
              <a:t>Colums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4 Marcador de contenido" descr="27861123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851920" y="1340768"/>
            <a:ext cx="3810000" cy="4772025"/>
          </a:xfrm>
        </p:spPr>
      </p:pic>
      <p:sp>
        <p:nvSpPr>
          <p:cNvPr id="4" name="3 CuadroTexto"/>
          <p:cNvSpPr txBox="1"/>
          <p:nvPr/>
        </p:nvSpPr>
        <p:spPr>
          <a:xfrm>
            <a:off x="395536" y="1229851"/>
            <a:ext cx="29523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err="1" smtClean="0">
                <a:solidFill>
                  <a:srgbClr val="425DC2"/>
                </a:solidFill>
                <a:latin typeface="NimbusSanL" pitchFamily="2" charset="0"/>
              </a:rPr>
              <a:t>Slide</a:t>
            </a:r>
            <a:r>
              <a:rPr lang="es-ES" sz="2400" b="1" dirty="0" smtClean="0">
                <a:solidFill>
                  <a:srgbClr val="425DC2"/>
                </a:solidFill>
                <a:latin typeface="NimbusSanL" pitchFamily="2" charset="0"/>
              </a:rPr>
              <a:t> </a:t>
            </a:r>
            <a:r>
              <a:rPr lang="es-ES" sz="2400" b="1" dirty="0" err="1" smtClean="0">
                <a:solidFill>
                  <a:srgbClr val="425DC2"/>
                </a:solidFill>
                <a:latin typeface="NimbusSanL" pitchFamily="2" charset="0"/>
              </a:rPr>
              <a:t>with</a:t>
            </a:r>
            <a:r>
              <a:rPr lang="es-ES" sz="2400" b="1" dirty="0" smtClean="0">
                <a:solidFill>
                  <a:srgbClr val="425DC2"/>
                </a:solidFill>
                <a:latin typeface="NimbusSanL" pitchFamily="2" charset="0"/>
              </a:rPr>
              <a:t> </a:t>
            </a:r>
            <a:r>
              <a:rPr lang="es-ES" sz="2400" b="1" dirty="0" err="1" smtClean="0">
                <a:solidFill>
                  <a:srgbClr val="425DC2"/>
                </a:solidFill>
                <a:latin typeface="NimbusSanL" pitchFamily="2" charset="0"/>
              </a:rPr>
              <a:t>an</a:t>
            </a:r>
            <a:r>
              <a:rPr lang="es-ES" sz="2400" b="1" dirty="0" smtClean="0">
                <a:solidFill>
                  <a:srgbClr val="425DC2"/>
                </a:solidFill>
                <a:latin typeface="NimbusSanL" pitchFamily="2" charset="0"/>
              </a:rPr>
              <a:t> </a:t>
            </a:r>
            <a:r>
              <a:rPr lang="es-ES" sz="2400" b="1" dirty="0" err="1" smtClean="0">
                <a:solidFill>
                  <a:srgbClr val="425DC2"/>
                </a:solidFill>
                <a:latin typeface="NimbusSanL" pitchFamily="2" charset="0"/>
              </a:rPr>
              <a:t>image</a:t>
            </a:r>
            <a:r>
              <a:rPr lang="es-ES" sz="2400" b="1" dirty="0" smtClean="0">
                <a:solidFill>
                  <a:srgbClr val="425DC2"/>
                </a:solidFill>
                <a:latin typeface="NimbusSanL" pitchFamily="2" charset="0"/>
              </a:rPr>
              <a:t>…</a:t>
            </a:r>
            <a:endParaRPr lang="es-ES" sz="2400" b="1" dirty="0">
              <a:solidFill>
                <a:srgbClr val="425DC2"/>
              </a:solidFill>
              <a:latin typeface="NimbusSanL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1026" name="Picture 2" descr="http://www.imagenesi.net/wp-content/uploads/2012/06/homer-simpson-con-una-rosquilla-giant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3 CuadroTexto"/>
          <p:cNvSpPr txBox="1"/>
          <p:nvPr/>
        </p:nvSpPr>
        <p:spPr>
          <a:xfrm>
            <a:off x="395536" y="581779"/>
            <a:ext cx="29523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err="1" smtClean="0">
                <a:solidFill>
                  <a:srgbClr val="425DC2"/>
                </a:solidFill>
                <a:latin typeface="NimbusSanL" pitchFamily="2" charset="0"/>
              </a:rPr>
              <a:t>Another</a:t>
            </a:r>
            <a:r>
              <a:rPr lang="es-ES" sz="2400" b="1" dirty="0" smtClean="0">
                <a:solidFill>
                  <a:srgbClr val="425DC2"/>
                </a:solidFill>
                <a:latin typeface="NimbusSanL" pitchFamily="2" charset="0"/>
              </a:rPr>
              <a:t> </a:t>
            </a:r>
            <a:r>
              <a:rPr lang="es-ES" sz="2400" b="1" dirty="0" err="1" smtClean="0">
                <a:solidFill>
                  <a:srgbClr val="425DC2"/>
                </a:solidFill>
                <a:latin typeface="NimbusSanL" pitchFamily="2" charset="0"/>
              </a:rPr>
              <a:t>slide</a:t>
            </a:r>
            <a:r>
              <a:rPr lang="es-ES" sz="2400" b="1" dirty="0" smtClean="0">
                <a:solidFill>
                  <a:srgbClr val="425DC2"/>
                </a:solidFill>
                <a:latin typeface="NimbusSanL" pitchFamily="2" charset="0"/>
              </a:rPr>
              <a:t> </a:t>
            </a:r>
            <a:r>
              <a:rPr lang="es-ES" sz="2400" b="1" dirty="0" err="1" smtClean="0">
                <a:solidFill>
                  <a:srgbClr val="425DC2"/>
                </a:solidFill>
                <a:latin typeface="NimbusSanL" pitchFamily="2" charset="0"/>
              </a:rPr>
              <a:t>with</a:t>
            </a:r>
            <a:r>
              <a:rPr lang="es-ES" sz="2400" b="1" dirty="0" smtClean="0">
                <a:solidFill>
                  <a:srgbClr val="425DC2"/>
                </a:solidFill>
                <a:latin typeface="NimbusSanL" pitchFamily="2" charset="0"/>
              </a:rPr>
              <a:t> </a:t>
            </a:r>
            <a:r>
              <a:rPr lang="es-ES" sz="2400" b="1" dirty="0" err="1" smtClean="0">
                <a:solidFill>
                  <a:srgbClr val="425DC2"/>
                </a:solidFill>
                <a:latin typeface="NimbusSanL" pitchFamily="2" charset="0"/>
              </a:rPr>
              <a:t>an</a:t>
            </a:r>
            <a:r>
              <a:rPr lang="es-ES" sz="2400" b="1" dirty="0" smtClean="0">
                <a:solidFill>
                  <a:srgbClr val="425DC2"/>
                </a:solidFill>
                <a:latin typeface="NimbusSanL" pitchFamily="2" charset="0"/>
              </a:rPr>
              <a:t> </a:t>
            </a:r>
            <a:r>
              <a:rPr lang="es-ES" sz="2400" b="1" dirty="0" err="1" smtClean="0">
                <a:solidFill>
                  <a:srgbClr val="425DC2"/>
                </a:solidFill>
                <a:latin typeface="NimbusSanL" pitchFamily="2" charset="0"/>
              </a:rPr>
              <a:t>image</a:t>
            </a:r>
            <a:r>
              <a:rPr lang="es-ES" sz="2400" b="1" dirty="0" smtClean="0">
                <a:solidFill>
                  <a:srgbClr val="425DC2"/>
                </a:solidFill>
                <a:latin typeface="NimbusSanL" pitchFamily="2" charset="0"/>
              </a:rPr>
              <a:t>…</a:t>
            </a:r>
            <a:endParaRPr lang="es-ES" sz="2400" b="1" dirty="0">
              <a:solidFill>
                <a:srgbClr val="425DC2"/>
              </a:solidFill>
              <a:latin typeface="NimbusSanL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Marcador de texto"/>
          <p:cNvSpPr txBox="1">
            <a:spLocks/>
          </p:cNvSpPr>
          <p:nvPr/>
        </p:nvSpPr>
        <p:spPr>
          <a:xfrm>
            <a:off x="683568" y="1208733"/>
            <a:ext cx="7772400" cy="11401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None/>
              <a:defRPr lang="en-US" sz="1900" b="0" baseline="0" smtClean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2C4B9B"/>
              </a:buClr>
              <a:buSzPct val="80000"/>
              <a:buFont typeface="Helvetica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NimbusSanL" pitchFamily="2" charset="0"/>
                <a:ea typeface="+mn-ea"/>
                <a:cs typeface="Helvetica" pitchFamily="34" charset="0"/>
              </a:rPr>
              <a:t>All rights of images are reserved by 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25DC2"/>
                </a:solidFill>
                <a:effectLst/>
                <a:uLnTx/>
                <a:uFillTx/>
                <a:latin typeface="NimbusSanL" pitchFamily="2" charset="0"/>
                <a:ea typeface="+mn-ea"/>
                <a:cs typeface="Helvetica" pitchFamily="34" charset="0"/>
              </a:rPr>
              <a:t>the original owners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NimbusSanL" pitchFamily="2" charset="0"/>
                <a:ea typeface="+mn-ea"/>
                <a:cs typeface="Helvetica" pitchFamily="34" charset="0"/>
              </a:rPr>
              <a:t>*, the rest of the content is licensed under a 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25DC2"/>
                </a:solidFill>
                <a:effectLst/>
                <a:uLnTx/>
                <a:uFillTx/>
                <a:latin typeface="NimbusSanL" pitchFamily="2" charset="0"/>
                <a:ea typeface="+mn-ea"/>
                <a:cs typeface="Helvetica" pitchFamily="34" charset="0"/>
              </a:rPr>
              <a:t>Creative Commons by-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425DC2"/>
                </a:solidFill>
                <a:effectLst/>
                <a:uLnTx/>
                <a:uFillTx/>
                <a:latin typeface="NimbusSanL" pitchFamily="2" charset="0"/>
                <a:ea typeface="+mn-ea"/>
                <a:cs typeface="Helvetica" pitchFamily="34" charset="0"/>
              </a:rPr>
              <a:t>sa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25DC2"/>
                </a:solidFill>
                <a:effectLst/>
                <a:uLnTx/>
                <a:uFillTx/>
                <a:latin typeface="NimbusSanL" pitchFamily="2" charset="0"/>
                <a:ea typeface="+mn-ea"/>
                <a:cs typeface="Helvetica" pitchFamily="34" charset="0"/>
              </a:rPr>
              <a:t> 3.0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NimbusSanL" pitchFamily="2" charset="0"/>
                <a:ea typeface="+mn-ea"/>
                <a:cs typeface="Helvetica" pitchFamily="34" charset="0"/>
              </a:rPr>
              <a:t>license.</a:t>
            </a:r>
            <a:endParaRPr kumimoji="0" lang="es-E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NimbusSanL" pitchFamily="2" charset="0"/>
              <a:ea typeface="+mn-ea"/>
              <a:cs typeface="Helvetica" pitchFamily="34" charset="0"/>
            </a:endParaRPr>
          </a:p>
        </p:txBody>
      </p:sp>
      <p:sp>
        <p:nvSpPr>
          <p:cNvPr id="6" name="2 Marcador de texto"/>
          <p:cNvSpPr txBox="1">
            <a:spLocks/>
          </p:cNvSpPr>
          <p:nvPr/>
        </p:nvSpPr>
        <p:spPr>
          <a:xfrm>
            <a:off x="611560" y="4437112"/>
            <a:ext cx="7772400" cy="1140147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lang="en-US" sz="1600" b="0" baseline="0" smtClean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spcBef>
                <a:spcPct val="20000"/>
              </a:spcBef>
              <a:defRPr/>
            </a:pPr>
            <a:r>
              <a:rPr lang="en-US" dirty="0" smtClean="0">
                <a:latin typeface="NimbusSanL" pitchFamily="2" charset="0"/>
                <a:cs typeface="Helvetica" pitchFamily="34" charset="0"/>
              </a:rPr>
              <a:t>* Twentieth Century Fox</a:t>
            </a:r>
            <a:endParaRPr kumimoji="0" lang="en-US" sz="1600" b="0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NimbusSanL" pitchFamily="2" charset="0"/>
              <a:ea typeface="+mn-ea"/>
              <a:cs typeface="Helvetica" pitchFamily="34" charset="0"/>
            </a:endParaRPr>
          </a:p>
        </p:txBody>
      </p:sp>
      <p:pic>
        <p:nvPicPr>
          <p:cNvPr id="7" name="6 Imagen" descr="logocc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35492" y="2980524"/>
            <a:ext cx="3073016" cy="7365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usto/DeustoTech Sty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</TotalTime>
  <Words>248</Words>
  <Application>Microsoft Office PowerPoint</Application>
  <PresentationFormat>Presentación en pantalla (4:3)</PresentationFormat>
  <Paragraphs>28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Deusto/DeustoTech Style</vt:lpstr>
      <vt:lpstr>The degeneration of rationalism facing the Communist Manifesto: a constructivist conjecture</vt:lpstr>
      <vt:lpstr>Outline</vt:lpstr>
      <vt:lpstr>Standard slide</vt:lpstr>
      <vt:lpstr>Two columns</vt:lpstr>
      <vt:lpstr>Diapositiva 5</vt:lpstr>
      <vt:lpstr>Diapositiva 6</vt:lpstr>
      <vt:lpstr>Diapositiva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Pablo Curiel Álamo</dc:creator>
  <cp:lastModifiedBy>Pablo Curiel Álamo</cp:lastModifiedBy>
  <cp:revision>82</cp:revision>
  <dcterms:created xsi:type="dcterms:W3CDTF">2012-10-04T09:52:56Z</dcterms:created>
  <dcterms:modified xsi:type="dcterms:W3CDTF">2012-10-05T08:32:34Z</dcterms:modified>
</cp:coreProperties>
</file>