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3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8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2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3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1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6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3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7D67-7CEB-4211-8739-9A6413CC147C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37BF2-9A4B-4A54-8394-B991E3034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7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26C5-E97B-1053-061B-9BEB367E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93166" cy="64386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라쿠</a:t>
            </a:r>
            <a:r>
              <a:rPr lang="ko-KR" altLang="en-US" dirty="0"/>
              <a:t> </a:t>
            </a:r>
            <a:r>
              <a:rPr lang="ko-KR" altLang="en-US" dirty="0" err="1"/>
              <a:t>페이지만들기</a:t>
            </a:r>
            <a:r>
              <a:rPr lang="ko-KR" altLang="en-US" dirty="0"/>
              <a:t> 포인트 개요 </a:t>
            </a:r>
            <a:r>
              <a:rPr lang="en-US" altLang="ko-KR" dirty="0"/>
              <a:t>by </a:t>
            </a:r>
            <a:r>
              <a:rPr lang="ko-KR" altLang="en-US" dirty="0" err="1"/>
              <a:t>박청원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C14F4-BE37-E26A-BC82-A8EB88161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994"/>
            <a:ext cx="10515600" cy="51679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기본적으로 강사님과 같이 만들었던 </a:t>
            </a:r>
            <a:r>
              <a:rPr lang="en-US" altLang="ko-KR" dirty="0" err="1"/>
              <a:t>php</a:t>
            </a:r>
            <a:r>
              <a:rPr lang="ko-KR" altLang="en-US" dirty="0"/>
              <a:t>를 많이 참고했습니다</a:t>
            </a:r>
            <a:endParaRPr lang="en-US" altLang="ko-KR" dirty="0"/>
          </a:p>
          <a:p>
            <a:r>
              <a:rPr lang="ko-KR" altLang="en-US" dirty="0"/>
              <a:t>체크박스는 배열과 </a:t>
            </a:r>
            <a:r>
              <a:rPr lang="en-US" altLang="ko-KR" dirty="0"/>
              <a:t>post</a:t>
            </a:r>
            <a:r>
              <a:rPr lang="ko-KR" altLang="en-US" dirty="0"/>
              <a:t>방식으로 숫자를 받고 데이터를 </a:t>
            </a:r>
            <a:r>
              <a:rPr lang="en-US" altLang="ko-KR" dirty="0"/>
              <a:t>implode</a:t>
            </a:r>
            <a:r>
              <a:rPr lang="ko-KR" altLang="en-US" dirty="0"/>
              <a:t>를 이용해  </a:t>
            </a:r>
            <a:r>
              <a:rPr lang="en-US" altLang="ko-KR" dirty="0"/>
              <a:t>, (</a:t>
            </a:r>
            <a:r>
              <a:rPr lang="ko-KR" altLang="en-US" dirty="0"/>
              <a:t>쉼표</a:t>
            </a:r>
            <a:r>
              <a:rPr lang="en-US" altLang="ko-KR" dirty="0"/>
              <a:t>)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기준으로 문자열로 합쳐서 저장했습니다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 페이지에서 다시 체크박스의 </a:t>
            </a:r>
            <a:r>
              <a:rPr lang="ko-KR" altLang="en-US" dirty="0" err="1"/>
              <a:t>문자열데이터을</a:t>
            </a:r>
            <a:r>
              <a:rPr lang="ko-KR" altLang="en-US" dirty="0"/>
              <a:t> </a:t>
            </a:r>
            <a:r>
              <a:rPr lang="en-US" altLang="ko-KR" dirty="0"/>
              <a:t>explode</a:t>
            </a:r>
            <a:r>
              <a:rPr lang="ko-KR" altLang="en-US" dirty="0"/>
              <a:t>란 명령어를 이용해 배열로 분리하여 그 정보를 체크박스에 체크가 미리 되어있도록 표시했습니다 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데이터들을 받는 부분을  부트스트랩을 활용하기 위해 </a:t>
            </a:r>
            <a:r>
              <a:rPr lang="en-US" altLang="ko-KR" dirty="0"/>
              <a:t>row </a:t>
            </a:r>
            <a:r>
              <a:rPr lang="ko-KR" altLang="en-US" dirty="0"/>
              <a:t>클래스 와 </a:t>
            </a:r>
            <a:r>
              <a:rPr lang="en-US" altLang="ko-KR" dirty="0" err="1"/>
              <a:t>boader</a:t>
            </a:r>
            <a:r>
              <a:rPr lang="en-US" altLang="ko-KR" dirty="0"/>
              <a:t> </a:t>
            </a:r>
            <a:r>
              <a:rPr lang="ko-KR" altLang="en-US" dirty="0"/>
              <a:t>클래스로 영역을 나누었고 글자를 정렬했습니다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없음으로 선택이 되었을 경우  </a:t>
            </a:r>
          </a:p>
        </p:txBody>
      </p:sp>
    </p:spTree>
    <p:extLst>
      <p:ext uri="{BB962C8B-B14F-4D97-AF65-F5344CB8AC3E}">
        <p14:creationId xmlns:p14="http://schemas.microsoft.com/office/powerpoint/2010/main" val="269514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1F33C-A4A4-2A94-BA5E-7316F11D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implode </a:t>
            </a:r>
            <a:r>
              <a:rPr lang="ko-KR" altLang="en-US" dirty="0"/>
              <a:t>명령어 활용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788D52-CABF-F075-7273-064532CA4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323" y="1690688"/>
            <a:ext cx="587791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items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=$_POST["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item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"];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//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배열로 된 데이터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item_str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implode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(＂,＂,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items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//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문자열로 합치기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=$_POST["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"];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want_str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implode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(",",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7CFFA4-B051-FE21-6D04-B04E66D95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76" y="3865268"/>
            <a:ext cx="1167178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mysqli_connect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("localhost","user1","12345","sample");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sql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insert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raku1(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birth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phone,route_method,search_method,wax_ex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sicks,pill_ex,want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,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info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 ";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sql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.= 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values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('$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', '$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birth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', '$phone','$route_method','$search_method','$wax_ex','$item_str','$pill_ex','$want_str' ,'$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info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’)”;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mysqli_query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$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sql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mysqli_close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49562-2C76-7EB7-E6E4-D3FCA5F9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3" y="223236"/>
            <a:ext cx="10515600" cy="1325563"/>
          </a:xfrm>
        </p:spPr>
        <p:txBody>
          <a:bodyPr/>
          <a:lstStyle/>
          <a:p>
            <a:r>
              <a:rPr lang="ko-KR" altLang="en-US" dirty="0"/>
              <a:t>명령어 </a:t>
            </a:r>
            <a:r>
              <a:rPr lang="en-US" altLang="ko-KR" dirty="0"/>
              <a:t>explode </a:t>
            </a:r>
            <a:r>
              <a:rPr lang="ko-KR" altLang="en-US" dirty="0"/>
              <a:t>를 활용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1827B6-B774-FD0B-E659-04FD2A036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7123" y="1256928"/>
            <a:ext cx="84161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sicks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sicks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"];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temp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explode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(",",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sicks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//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문자열을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기준으로 배열로 분리 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"];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$temp2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explode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(",",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want_json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json_encode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($temp2);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want_array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json_decode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want_json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//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</a:rPr>
              <a:t>인코딩을 통해 더 적합하게 변환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temp_json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json_encode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temp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temp_array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json_decode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($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temp_json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);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835203-F9A3-F472-DF07-FF4973E5D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123" y="4528168"/>
            <a:ext cx="110962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="checkbox4"&gt;건선 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 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input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type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checkbox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item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[]"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="4"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="item4" &lt;?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php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("4", $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temp_array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)) {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echo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checked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"; } ?&gt;&gt; &lt;/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해당 값이 배열에 존재한다면</a:t>
            </a:r>
            <a:r>
              <a:rPr lang="ko-KR" altLang="en-US" dirty="0">
                <a:latin typeface="Arial" panose="020B0604020202020204" pitchFamily="34" charset="0"/>
              </a:rPr>
              <a:t> 체크박스에 체크를 미리 해서 표시할 수 있다 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FC150-5921-6541-7241-59F94329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1" y="476743"/>
            <a:ext cx="10515600" cy="1325563"/>
          </a:xfrm>
        </p:spPr>
        <p:txBody>
          <a:bodyPr/>
          <a:lstStyle/>
          <a:p>
            <a:r>
              <a:rPr lang="ko-KR" altLang="en-US" dirty="0"/>
              <a:t>부트스트랩 활용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44C6E1-23E2-8CC4-EFD7-108144F1E3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876" y="1438943"/>
            <a:ext cx="914137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div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wrap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container-fluid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text-center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border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"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style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="max-width:1000px" &gt;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		// </a:t>
            </a:r>
            <a:r>
              <a:rPr lang="ko-KR" altLang="en-US" sz="1800" dirty="0">
                <a:latin typeface="Arial" panose="020B0604020202020204" pitchFamily="34" charset="0"/>
              </a:rPr>
              <a:t>전체적으로 컨테이너로 감싸주고 선을 만들어 준다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div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=＂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row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＂&gt;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	//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열을 감싸는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</a:rPr>
              <a:t>행을 만들어준다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</a:rPr>
              <a:t>		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div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=“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name_box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”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=“box1 p-5 col-sm-4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border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”&gt;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  <a:latin typeface="Arial Unicode MS"/>
              </a:rPr>
              <a:t>			// 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</a:rPr>
              <a:t>열을 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</a:rPr>
              <a:t>분의</a:t>
            </a:r>
            <a:r>
              <a:rPr lang="en-US" altLang="ko-KR" sz="1800" dirty="0">
                <a:solidFill>
                  <a:srgbClr val="000000"/>
                </a:solidFill>
                <a:latin typeface="Arial Unicode MS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</a:rPr>
              <a:t>의  가로크기를 주고 </a:t>
            </a:r>
            <a:r>
              <a:rPr lang="ko-KR" altLang="en-US" sz="1800" dirty="0" err="1">
                <a:solidFill>
                  <a:srgbClr val="000000"/>
                </a:solidFill>
                <a:latin typeface="Arial Unicode MS"/>
              </a:rPr>
              <a:t>페딩으로</a:t>
            </a:r>
            <a:r>
              <a:rPr lang="ko-KR" altLang="en-US" sz="1800" dirty="0">
                <a:solidFill>
                  <a:srgbClr val="000000"/>
                </a:solidFill>
                <a:latin typeface="Arial Unicode MS"/>
              </a:rPr>
              <a:t> 크기를 조절한다  </a:t>
            </a:r>
            <a:endParaRPr lang="en-US" altLang="ko-KR" sz="1800" dirty="0">
              <a:solidFill>
                <a:srgbClr val="000000"/>
              </a:solidFill>
              <a:latin typeface="Arial Unicode MS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		&lt;/div&gt;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	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&lt;/div&gt;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EA51AD-C029-51F8-51D6-09174508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524" y="4097217"/>
            <a:ext cx="49976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C85219-03F0-8E6E-922E-B563D6EC1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78" y="4346747"/>
            <a:ext cx="71483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="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list-unstyled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d-flex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flex-wrap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gap-4"&gt;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	// 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이렇게 하면 </a:t>
            </a:r>
            <a:r>
              <a:rPr lang="en-US" altLang="ko-KR" dirty="0" err="1">
                <a:solidFill>
                  <a:srgbClr val="000000"/>
                </a:solidFill>
                <a:latin typeface="Arial Unicode MS"/>
              </a:rPr>
              <a:t>css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에서 </a:t>
            </a:r>
            <a:r>
              <a:rPr lang="en-US" altLang="ko-KR" dirty="0" err="1">
                <a:solidFill>
                  <a:srgbClr val="000000"/>
                </a:solidFill>
                <a:latin typeface="Arial Unicode MS"/>
              </a:rPr>
              <a:t>list-style:none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을 쓴 것과 유사하며 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 	</a:t>
            </a:r>
            <a:r>
              <a:rPr lang="en-US" altLang="ko-KR" dirty="0" err="1">
                <a:solidFill>
                  <a:srgbClr val="000000"/>
                </a:solidFill>
                <a:latin typeface="Arial Unicode MS"/>
              </a:rPr>
              <a:t>ul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안의 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li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에도 적용이 된다</a:t>
            </a: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 </a:t>
            </a: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	//  d-flex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로 </a:t>
            </a:r>
            <a:r>
              <a:rPr lang="en-US" altLang="ko-KR" dirty="0" err="1">
                <a:solidFill>
                  <a:srgbClr val="000000"/>
                </a:solidFill>
                <a:latin typeface="Arial Unicode MS"/>
              </a:rPr>
              <a:t>ul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안의 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li 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를 수평으로 정렬할 수 있다 </a:t>
            </a: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	// gap-4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로 </a:t>
            </a:r>
            <a:r>
              <a:rPr lang="en-US" altLang="ko-KR" dirty="0" err="1">
                <a:solidFill>
                  <a:srgbClr val="000000"/>
                </a:solidFill>
                <a:latin typeface="Arial Unicode MS"/>
              </a:rPr>
              <a:t>ul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안의  </a:t>
            </a:r>
            <a:r>
              <a:rPr lang="en-US" altLang="ko-KR">
                <a:solidFill>
                  <a:srgbClr val="000000"/>
                </a:solidFill>
                <a:latin typeface="Arial Unicode MS"/>
              </a:rPr>
              <a:t>li 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들</a:t>
            </a:r>
            <a:r>
              <a:rPr lang="ko-KR" altLang="en-US">
                <a:solidFill>
                  <a:srgbClr val="000000"/>
                </a:solidFill>
                <a:latin typeface="Arial Unicode MS"/>
              </a:rPr>
              <a:t>의 </a:t>
            </a:r>
            <a:r>
              <a:rPr lang="ko-KR" altLang="en-US" dirty="0">
                <a:solidFill>
                  <a:srgbClr val="000000"/>
                </a:solidFill>
                <a:latin typeface="Arial Unicode MS"/>
              </a:rPr>
              <a:t>간격을 조정할 수 있다 </a:t>
            </a:r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&lt;/</a:t>
            </a:r>
            <a:r>
              <a:rPr lang="en-US" altLang="ko-KR" dirty="0" err="1">
                <a:solidFill>
                  <a:srgbClr val="000000"/>
                </a:solidFill>
                <a:latin typeface="Arial Unicode MS"/>
              </a:rPr>
              <a:t>ul</a:t>
            </a:r>
            <a:r>
              <a:rPr lang="en-US" altLang="ko-KR" dirty="0">
                <a:solidFill>
                  <a:srgbClr val="000000"/>
                </a:solidFill>
                <a:latin typeface="Arial Unicode MS"/>
              </a:rPr>
              <a:t>&gt;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7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99</TotalTime>
  <Words>541</Words>
  <Application>Microsoft Office PowerPoint</Application>
  <PresentationFormat>와이드스크린</PresentationFormat>
  <Paragraphs>59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Office 테마</vt:lpstr>
      <vt:lpstr>라쿠 페이지만들기 포인트 개요 by 박청원</vt:lpstr>
      <vt:lpstr> implode 명령어 활용 </vt:lpstr>
      <vt:lpstr>명령어 explode 를 활용</vt:lpstr>
      <vt:lpstr>부트스트랩 활용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라쿠 페이지만들기 포인트 개요</dc:title>
  <dc:creator>박 나영</dc:creator>
  <cp:lastModifiedBy>박 나영</cp:lastModifiedBy>
  <cp:revision>15</cp:revision>
  <dcterms:created xsi:type="dcterms:W3CDTF">2023-04-04T13:34:28Z</dcterms:created>
  <dcterms:modified xsi:type="dcterms:W3CDTF">2023-04-04T15:13:51Z</dcterms:modified>
</cp:coreProperties>
</file>