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9" r:id="rId2"/>
    <p:sldId id="340" r:id="rId3"/>
    <p:sldId id="273" r:id="rId4"/>
    <p:sldId id="281" r:id="rId5"/>
    <p:sldId id="282" r:id="rId6"/>
    <p:sldId id="283" r:id="rId7"/>
    <p:sldId id="341" r:id="rId8"/>
    <p:sldId id="280" r:id="rId9"/>
    <p:sldId id="342" r:id="rId10"/>
    <p:sldId id="343" r:id="rId11"/>
    <p:sldId id="348" r:id="rId12"/>
    <p:sldId id="276" r:id="rId13"/>
    <p:sldId id="279" r:id="rId14"/>
    <p:sldId id="278" r:id="rId15"/>
    <p:sldId id="271" r:id="rId16"/>
    <p:sldId id="275" r:id="rId17"/>
    <p:sldId id="272" r:id="rId18"/>
    <p:sldId id="274" r:id="rId19"/>
    <p:sldId id="277" r:id="rId20"/>
    <p:sldId id="284" r:id="rId21"/>
    <p:sldId id="393" r:id="rId22"/>
    <p:sldId id="399" r:id="rId23"/>
    <p:sldId id="286" r:id="rId24"/>
    <p:sldId id="287" r:id="rId25"/>
    <p:sldId id="288" r:id="rId26"/>
    <p:sldId id="289" r:id="rId27"/>
    <p:sldId id="290" r:id="rId28"/>
    <p:sldId id="291" r:id="rId29"/>
    <p:sldId id="292" r:id="rId30"/>
    <p:sldId id="293" r:id="rId31"/>
    <p:sldId id="294" r:id="rId32"/>
    <p:sldId id="350" r:id="rId33"/>
    <p:sldId id="351" r:id="rId34"/>
    <p:sldId id="352" r:id="rId35"/>
    <p:sldId id="353" r:id="rId36"/>
    <p:sldId id="354" r:id="rId37"/>
    <p:sldId id="355" r:id="rId38"/>
    <p:sldId id="356" r:id="rId39"/>
    <p:sldId id="357" r:id="rId40"/>
    <p:sldId id="358" r:id="rId41"/>
    <p:sldId id="359" r:id="rId42"/>
    <p:sldId id="360" r:id="rId43"/>
    <p:sldId id="361" r:id="rId44"/>
    <p:sldId id="362" r:id="rId45"/>
    <p:sldId id="363" r:id="rId46"/>
    <p:sldId id="364" r:id="rId47"/>
    <p:sldId id="367" r:id="rId48"/>
    <p:sldId id="368" r:id="rId49"/>
    <p:sldId id="369" r:id="rId50"/>
    <p:sldId id="370" r:id="rId51"/>
    <p:sldId id="371" r:id="rId52"/>
    <p:sldId id="372" r:id="rId53"/>
    <p:sldId id="373" r:id="rId54"/>
    <p:sldId id="374" r:id="rId55"/>
    <p:sldId id="375" r:id="rId56"/>
    <p:sldId id="376" r:id="rId57"/>
    <p:sldId id="377" r:id="rId58"/>
    <p:sldId id="378" r:id="rId59"/>
    <p:sldId id="379" r:id="rId60"/>
    <p:sldId id="365" r:id="rId61"/>
    <p:sldId id="366" r:id="rId62"/>
    <p:sldId id="380" r:id="rId63"/>
    <p:sldId id="381" r:id="rId64"/>
    <p:sldId id="382" r:id="rId65"/>
    <p:sldId id="383" r:id="rId66"/>
    <p:sldId id="384" r:id="rId67"/>
    <p:sldId id="385" r:id="rId68"/>
    <p:sldId id="386" r:id="rId69"/>
    <p:sldId id="387" r:id="rId70"/>
    <p:sldId id="388" r:id="rId71"/>
    <p:sldId id="389" r:id="rId72"/>
    <p:sldId id="390" r:id="rId73"/>
    <p:sldId id="391" r:id="rId74"/>
    <p:sldId id="392" r:id="rId75"/>
    <p:sldId id="295" r:id="rId76"/>
    <p:sldId id="346" r:id="rId77"/>
    <p:sldId id="339" r:id="rId78"/>
    <p:sldId id="344" r:id="rId79"/>
    <p:sldId id="345" r:id="rId80"/>
    <p:sldId id="411" r:id="rId81"/>
    <p:sldId id="410" r:id="rId82"/>
    <p:sldId id="409" r:id="rId83"/>
    <p:sldId id="394" r:id="rId84"/>
    <p:sldId id="400" r:id="rId85"/>
    <p:sldId id="396" r:id="rId86"/>
    <p:sldId id="397" r:id="rId87"/>
    <p:sldId id="398" r:id="rId88"/>
    <p:sldId id="402" r:id="rId89"/>
    <p:sldId id="403" r:id="rId90"/>
    <p:sldId id="404" r:id="rId91"/>
    <p:sldId id="405" r:id="rId92"/>
    <p:sldId id="406" r:id="rId93"/>
    <p:sldId id="407" r:id="rId94"/>
    <p:sldId id="408" r:id="rId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05" autoAdjust="0"/>
    <p:restoredTop sz="96238" autoAdjust="0"/>
  </p:normalViewPr>
  <p:slideViewPr>
    <p:cSldViewPr snapToGrid="0">
      <p:cViewPr varScale="1">
        <p:scale>
          <a:sx n="110" d="100"/>
          <a:sy n="110"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4112539-79B8-46D7-8CF9-E1DB0C4F9ACB}"/>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endParaRPr lang="en-US"/>
          </a:p>
        </p:txBody>
      </p:sp>
      <p:sp>
        <p:nvSpPr>
          <p:cNvPr id="3" name="부제목 2">
            <a:extLst>
              <a:ext uri="{FF2B5EF4-FFF2-40B4-BE49-F238E27FC236}">
                <a16:creationId xmlns:a16="http://schemas.microsoft.com/office/drawing/2014/main" id="{BD4FD7D6-56B8-4A6B-8C04-9F8AFBBE1E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a:p>
        </p:txBody>
      </p:sp>
      <p:sp>
        <p:nvSpPr>
          <p:cNvPr id="4" name="날짜 개체 틀 3">
            <a:extLst>
              <a:ext uri="{FF2B5EF4-FFF2-40B4-BE49-F238E27FC236}">
                <a16:creationId xmlns:a16="http://schemas.microsoft.com/office/drawing/2014/main" id="{1F0DA732-0C48-46A7-99DF-9713948F801C}"/>
              </a:ext>
            </a:extLst>
          </p:cNvPr>
          <p:cNvSpPr>
            <a:spLocks noGrp="1"/>
          </p:cNvSpPr>
          <p:nvPr>
            <p:ph type="dt" sz="half" idx="10"/>
          </p:nvPr>
        </p:nvSpPr>
        <p:spPr/>
        <p:txBody>
          <a:bodyPr/>
          <a:lstStyle/>
          <a:p>
            <a:fld id="{69EF58AE-A150-436C-A66E-79C9DB882BA4}" type="datetimeFigureOut">
              <a:rPr lang="en-US" smtClean="0"/>
              <a:t>6/19/2020</a:t>
            </a:fld>
            <a:endParaRPr lang="en-US"/>
          </a:p>
        </p:txBody>
      </p:sp>
      <p:sp>
        <p:nvSpPr>
          <p:cNvPr id="5" name="바닥글 개체 틀 4">
            <a:extLst>
              <a:ext uri="{FF2B5EF4-FFF2-40B4-BE49-F238E27FC236}">
                <a16:creationId xmlns:a16="http://schemas.microsoft.com/office/drawing/2014/main" id="{86123613-8E16-43ED-A7F3-1C5ED6B9FEAB}"/>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FDD06786-BDB0-4DB4-928C-EA518F5E2D4B}"/>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2818461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6073E8-F0C9-4323-8794-EFFF6A8C0625}"/>
              </a:ext>
            </a:extLst>
          </p:cNvPr>
          <p:cNvSpPr>
            <a:spLocks noGrp="1"/>
          </p:cNvSpPr>
          <p:nvPr>
            <p:ph type="title"/>
          </p:nvPr>
        </p:nvSpPr>
        <p:spPr/>
        <p:txBody>
          <a:bodyPr/>
          <a:lstStyle/>
          <a:p>
            <a:r>
              <a:rPr lang="ko-KR" altLang="en-US"/>
              <a:t>마스터 제목 스타일 편집</a:t>
            </a:r>
            <a:endParaRPr lang="en-US"/>
          </a:p>
        </p:txBody>
      </p:sp>
      <p:sp>
        <p:nvSpPr>
          <p:cNvPr id="3" name="세로 텍스트 개체 틀 2">
            <a:extLst>
              <a:ext uri="{FF2B5EF4-FFF2-40B4-BE49-F238E27FC236}">
                <a16:creationId xmlns:a16="http://schemas.microsoft.com/office/drawing/2014/main" id="{52946B7C-6D17-44C8-95F1-5570F459FD67}"/>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64392148-FA55-4E4B-BC46-62198DEB8588}"/>
              </a:ext>
            </a:extLst>
          </p:cNvPr>
          <p:cNvSpPr>
            <a:spLocks noGrp="1"/>
          </p:cNvSpPr>
          <p:nvPr>
            <p:ph type="dt" sz="half" idx="10"/>
          </p:nvPr>
        </p:nvSpPr>
        <p:spPr/>
        <p:txBody>
          <a:bodyPr/>
          <a:lstStyle/>
          <a:p>
            <a:fld id="{69EF58AE-A150-436C-A66E-79C9DB882BA4}" type="datetimeFigureOut">
              <a:rPr lang="en-US" smtClean="0"/>
              <a:t>6/19/2020</a:t>
            </a:fld>
            <a:endParaRPr lang="en-US"/>
          </a:p>
        </p:txBody>
      </p:sp>
      <p:sp>
        <p:nvSpPr>
          <p:cNvPr id="5" name="바닥글 개체 틀 4">
            <a:extLst>
              <a:ext uri="{FF2B5EF4-FFF2-40B4-BE49-F238E27FC236}">
                <a16:creationId xmlns:a16="http://schemas.microsoft.com/office/drawing/2014/main" id="{E0322901-89C9-4735-BF0C-98E6370ABDB8}"/>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FEAF92AB-6024-4CA1-A3D6-6F8A1C503D39}"/>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2185866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8BA0BD80-B8F9-46D3-9562-34727F1B680C}"/>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endParaRPr lang="en-US"/>
          </a:p>
        </p:txBody>
      </p:sp>
      <p:sp>
        <p:nvSpPr>
          <p:cNvPr id="3" name="세로 텍스트 개체 틀 2">
            <a:extLst>
              <a:ext uri="{FF2B5EF4-FFF2-40B4-BE49-F238E27FC236}">
                <a16:creationId xmlns:a16="http://schemas.microsoft.com/office/drawing/2014/main" id="{58858F6B-7DCE-4AC0-A3CB-37A288D80F03}"/>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70B217E2-0612-4615-B352-FB877C0B5FCA}"/>
              </a:ext>
            </a:extLst>
          </p:cNvPr>
          <p:cNvSpPr>
            <a:spLocks noGrp="1"/>
          </p:cNvSpPr>
          <p:nvPr>
            <p:ph type="dt" sz="half" idx="10"/>
          </p:nvPr>
        </p:nvSpPr>
        <p:spPr/>
        <p:txBody>
          <a:bodyPr/>
          <a:lstStyle/>
          <a:p>
            <a:fld id="{69EF58AE-A150-436C-A66E-79C9DB882BA4}" type="datetimeFigureOut">
              <a:rPr lang="en-US" smtClean="0"/>
              <a:t>6/19/2020</a:t>
            </a:fld>
            <a:endParaRPr lang="en-US"/>
          </a:p>
        </p:txBody>
      </p:sp>
      <p:sp>
        <p:nvSpPr>
          <p:cNvPr id="5" name="바닥글 개체 틀 4">
            <a:extLst>
              <a:ext uri="{FF2B5EF4-FFF2-40B4-BE49-F238E27FC236}">
                <a16:creationId xmlns:a16="http://schemas.microsoft.com/office/drawing/2014/main" id="{67353B54-D094-484F-BDA8-BB195EE5A847}"/>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691CB371-6B20-491A-A766-80519C512708}"/>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3543791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625F4F2-69CE-4585-AD60-AAEF8E5A1B8E}"/>
              </a:ext>
            </a:extLst>
          </p:cNvPr>
          <p:cNvSpPr>
            <a:spLocks noGrp="1"/>
          </p:cNvSpPr>
          <p:nvPr>
            <p:ph type="title"/>
          </p:nvPr>
        </p:nvSpPr>
        <p:spPr/>
        <p:txBody>
          <a:body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42EAE6E4-BF05-436F-8F42-39AB025443F8}"/>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6C0F2881-4177-4EDF-B843-0FD06983E187}"/>
              </a:ext>
            </a:extLst>
          </p:cNvPr>
          <p:cNvSpPr>
            <a:spLocks noGrp="1"/>
          </p:cNvSpPr>
          <p:nvPr>
            <p:ph type="dt" sz="half" idx="10"/>
          </p:nvPr>
        </p:nvSpPr>
        <p:spPr/>
        <p:txBody>
          <a:bodyPr/>
          <a:lstStyle/>
          <a:p>
            <a:fld id="{69EF58AE-A150-436C-A66E-79C9DB882BA4}" type="datetimeFigureOut">
              <a:rPr lang="en-US" smtClean="0"/>
              <a:t>6/19/2020</a:t>
            </a:fld>
            <a:endParaRPr lang="en-US"/>
          </a:p>
        </p:txBody>
      </p:sp>
      <p:sp>
        <p:nvSpPr>
          <p:cNvPr id="5" name="바닥글 개체 틀 4">
            <a:extLst>
              <a:ext uri="{FF2B5EF4-FFF2-40B4-BE49-F238E27FC236}">
                <a16:creationId xmlns:a16="http://schemas.microsoft.com/office/drawing/2014/main" id="{1D910A9F-07FE-4954-94B0-9883E585C985}"/>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C5B06B07-C18D-496A-AB32-E3DF68259C26}"/>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2313775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4534BDD-A87F-4849-86B0-C958C86E7B52}"/>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077CD16F-3BAC-4751-B001-48127E32F3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A43341DD-85ED-420E-A3A5-DF26EEDEA0DF}"/>
              </a:ext>
            </a:extLst>
          </p:cNvPr>
          <p:cNvSpPr>
            <a:spLocks noGrp="1"/>
          </p:cNvSpPr>
          <p:nvPr>
            <p:ph type="dt" sz="half" idx="10"/>
          </p:nvPr>
        </p:nvSpPr>
        <p:spPr/>
        <p:txBody>
          <a:bodyPr/>
          <a:lstStyle/>
          <a:p>
            <a:fld id="{69EF58AE-A150-436C-A66E-79C9DB882BA4}" type="datetimeFigureOut">
              <a:rPr lang="en-US" smtClean="0"/>
              <a:t>6/19/2020</a:t>
            </a:fld>
            <a:endParaRPr lang="en-US"/>
          </a:p>
        </p:txBody>
      </p:sp>
      <p:sp>
        <p:nvSpPr>
          <p:cNvPr id="5" name="바닥글 개체 틀 4">
            <a:extLst>
              <a:ext uri="{FF2B5EF4-FFF2-40B4-BE49-F238E27FC236}">
                <a16:creationId xmlns:a16="http://schemas.microsoft.com/office/drawing/2014/main" id="{1D1FB5F6-8F9A-4B72-A978-0CE864C73EB1}"/>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EA44BCF7-6AE4-4BB1-8D96-DE575857E88A}"/>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3336562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7AA670C-74DA-4556-8232-85FB1B626E46}"/>
              </a:ext>
            </a:extLst>
          </p:cNvPr>
          <p:cNvSpPr>
            <a:spLocks noGrp="1"/>
          </p:cNvSpPr>
          <p:nvPr>
            <p:ph type="title"/>
          </p:nvPr>
        </p:nvSpPr>
        <p:spPr/>
        <p:txBody>
          <a:body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9EA09B58-726F-4C62-B771-D2C86A3CE86F}"/>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내용 개체 틀 3">
            <a:extLst>
              <a:ext uri="{FF2B5EF4-FFF2-40B4-BE49-F238E27FC236}">
                <a16:creationId xmlns:a16="http://schemas.microsoft.com/office/drawing/2014/main" id="{17621539-E3DC-40FC-B51F-C53A3F6330C9}"/>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날짜 개체 틀 4">
            <a:extLst>
              <a:ext uri="{FF2B5EF4-FFF2-40B4-BE49-F238E27FC236}">
                <a16:creationId xmlns:a16="http://schemas.microsoft.com/office/drawing/2014/main" id="{2AF5896D-DD82-4862-B067-CEFF44CC99DE}"/>
              </a:ext>
            </a:extLst>
          </p:cNvPr>
          <p:cNvSpPr>
            <a:spLocks noGrp="1"/>
          </p:cNvSpPr>
          <p:nvPr>
            <p:ph type="dt" sz="half" idx="10"/>
          </p:nvPr>
        </p:nvSpPr>
        <p:spPr/>
        <p:txBody>
          <a:bodyPr/>
          <a:lstStyle/>
          <a:p>
            <a:fld id="{69EF58AE-A150-436C-A66E-79C9DB882BA4}" type="datetimeFigureOut">
              <a:rPr lang="en-US" smtClean="0"/>
              <a:t>6/19/2020</a:t>
            </a:fld>
            <a:endParaRPr lang="en-US"/>
          </a:p>
        </p:txBody>
      </p:sp>
      <p:sp>
        <p:nvSpPr>
          <p:cNvPr id="6" name="바닥글 개체 틀 5">
            <a:extLst>
              <a:ext uri="{FF2B5EF4-FFF2-40B4-BE49-F238E27FC236}">
                <a16:creationId xmlns:a16="http://schemas.microsoft.com/office/drawing/2014/main" id="{49EF0C3D-1976-4542-A042-E50B3D39C056}"/>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44A30D05-A47C-41E3-913A-E9EC14DEE066}"/>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1624224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4DDAF4D-57DE-41D4-A5AB-B18A40546D13}"/>
              </a:ext>
            </a:extLst>
          </p:cNvPr>
          <p:cNvSpPr>
            <a:spLocks noGrp="1"/>
          </p:cNvSpPr>
          <p:nvPr>
            <p:ph type="title"/>
          </p:nvPr>
        </p:nvSpPr>
        <p:spPr>
          <a:xfrm>
            <a:off x="839788" y="365125"/>
            <a:ext cx="10515600" cy="1325563"/>
          </a:xfrm>
        </p:spPr>
        <p:txBody>
          <a:body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DC1A0D29-EEC8-425E-A18B-F6B4DD2175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1BEF4908-F7F7-40F7-9E91-74E470C40A08}"/>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텍스트 개체 틀 4">
            <a:extLst>
              <a:ext uri="{FF2B5EF4-FFF2-40B4-BE49-F238E27FC236}">
                <a16:creationId xmlns:a16="http://schemas.microsoft.com/office/drawing/2014/main" id="{335E7438-08AA-4F8E-9DAC-3937351996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80BB4025-BA75-4E40-A08B-858D06789D7F}"/>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날짜 개체 틀 6">
            <a:extLst>
              <a:ext uri="{FF2B5EF4-FFF2-40B4-BE49-F238E27FC236}">
                <a16:creationId xmlns:a16="http://schemas.microsoft.com/office/drawing/2014/main" id="{5F934F3F-83CD-46C7-8AA3-03612F6D1966}"/>
              </a:ext>
            </a:extLst>
          </p:cNvPr>
          <p:cNvSpPr>
            <a:spLocks noGrp="1"/>
          </p:cNvSpPr>
          <p:nvPr>
            <p:ph type="dt" sz="half" idx="10"/>
          </p:nvPr>
        </p:nvSpPr>
        <p:spPr/>
        <p:txBody>
          <a:bodyPr/>
          <a:lstStyle/>
          <a:p>
            <a:fld id="{69EF58AE-A150-436C-A66E-79C9DB882BA4}" type="datetimeFigureOut">
              <a:rPr lang="en-US" smtClean="0"/>
              <a:t>6/19/2020</a:t>
            </a:fld>
            <a:endParaRPr lang="en-US"/>
          </a:p>
        </p:txBody>
      </p:sp>
      <p:sp>
        <p:nvSpPr>
          <p:cNvPr id="8" name="바닥글 개체 틀 7">
            <a:extLst>
              <a:ext uri="{FF2B5EF4-FFF2-40B4-BE49-F238E27FC236}">
                <a16:creationId xmlns:a16="http://schemas.microsoft.com/office/drawing/2014/main" id="{09F71303-9444-4055-819E-A834ADD7BD50}"/>
              </a:ext>
            </a:extLst>
          </p:cNvPr>
          <p:cNvSpPr>
            <a:spLocks noGrp="1"/>
          </p:cNvSpPr>
          <p:nvPr>
            <p:ph type="ftr" sz="quarter" idx="11"/>
          </p:nvPr>
        </p:nvSpPr>
        <p:spPr/>
        <p:txBody>
          <a:bodyPr/>
          <a:lstStyle/>
          <a:p>
            <a:endParaRPr lang="en-US"/>
          </a:p>
        </p:txBody>
      </p:sp>
      <p:sp>
        <p:nvSpPr>
          <p:cNvPr id="9" name="슬라이드 번호 개체 틀 8">
            <a:extLst>
              <a:ext uri="{FF2B5EF4-FFF2-40B4-BE49-F238E27FC236}">
                <a16:creationId xmlns:a16="http://schemas.microsoft.com/office/drawing/2014/main" id="{82304748-E6E9-4FAB-8C75-1D1C9BC9369E}"/>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2199518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A222B43-94AE-4D1D-8A7D-78B11874BAD4}"/>
              </a:ext>
            </a:extLst>
          </p:cNvPr>
          <p:cNvSpPr>
            <a:spLocks noGrp="1"/>
          </p:cNvSpPr>
          <p:nvPr>
            <p:ph type="title"/>
          </p:nvPr>
        </p:nvSpPr>
        <p:spPr/>
        <p:txBody>
          <a:bodyPr/>
          <a:lstStyle/>
          <a:p>
            <a:r>
              <a:rPr lang="ko-KR" altLang="en-US"/>
              <a:t>마스터 제목 스타일 편집</a:t>
            </a:r>
            <a:endParaRPr lang="en-US"/>
          </a:p>
        </p:txBody>
      </p:sp>
      <p:sp>
        <p:nvSpPr>
          <p:cNvPr id="3" name="날짜 개체 틀 2">
            <a:extLst>
              <a:ext uri="{FF2B5EF4-FFF2-40B4-BE49-F238E27FC236}">
                <a16:creationId xmlns:a16="http://schemas.microsoft.com/office/drawing/2014/main" id="{97050733-2748-4BEF-8105-9D604CF48BBB}"/>
              </a:ext>
            </a:extLst>
          </p:cNvPr>
          <p:cNvSpPr>
            <a:spLocks noGrp="1"/>
          </p:cNvSpPr>
          <p:nvPr>
            <p:ph type="dt" sz="half" idx="10"/>
          </p:nvPr>
        </p:nvSpPr>
        <p:spPr/>
        <p:txBody>
          <a:bodyPr/>
          <a:lstStyle/>
          <a:p>
            <a:fld id="{69EF58AE-A150-436C-A66E-79C9DB882BA4}" type="datetimeFigureOut">
              <a:rPr lang="en-US" smtClean="0"/>
              <a:t>6/19/2020</a:t>
            </a:fld>
            <a:endParaRPr lang="en-US"/>
          </a:p>
        </p:txBody>
      </p:sp>
      <p:sp>
        <p:nvSpPr>
          <p:cNvPr id="4" name="바닥글 개체 틀 3">
            <a:extLst>
              <a:ext uri="{FF2B5EF4-FFF2-40B4-BE49-F238E27FC236}">
                <a16:creationId xmlns:a16="http://schemas.microsoft.com/office/drawing/2014/main" id="{5BC61DF6-AF31-4B27-B090-6C7274C7E34A}"/>
              </a:ext>
            </a:extLst>
          </p:cNvPr>
          <p:cNvSpPr>
            <a:spLocks noGrp="1"/>
          </p:cNvSpPr>
          <p:nvPr>
            <p:ph type="ftr" sz="quarter" idx="11"/>
          </p:nvPr>
        </p:nvSpPr>
        <p:spPr/>
        <p:txBody>
          <a:bodyPr/>
          <a:lstStyle/>
          <a:p>
            <a:endParaRPr lang="en-US"/>
          </a:p>
        </p:txBody>
      </p:sp>
      <p:sp>
        <p:nvSpPr>
          <p:cNvPr id="5" name="슬라이드 번호 개체 틀 4">
            <a:extLst>
              <a:ext uri="{FF2B5EF4-FFF2-40B4-BE49-F238E27FC236}">
                <a16:creationId xmlns:a16="http://schemas.microsoft.com/office/drawing/2014/main" id="{31C02AC5-7253-4D72-A0AD-13262B39D896}"/>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1224596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DE145F5-4C44-423B-B94A-2F9DD4F7D974}"/>
              </a:ext>
            </a:extLst>
          </p:cNvPr>
          <p:cNvSpPr>
            <a:spLocks noGrp="1"/>
          </p:cNvSpPr>
          <p:nvPr>
            <p:ph type="dt" sz="half" idx="10"/>
          </p:nvPr>
        </p:nvSpPr>
        <p:spPr/>
        <p:txBody>
          <a:bodyPr/>
          <a:lstStyle/>
          <a:p>
            <a:fld id="{69EF58AE-A150-436C-A66E-79C9DB882BA4}" type="datetimeFigureOut">
              <a:rPr lang="en-US" smtClean="0"/>
              <a:t>6/19/2020</a:t>
            </a:fld>
            <a:endParaRPr lang="en-US"/>
          </a:p>
        </p:txBody>
      </p:sp>
      <p:sp>
        <p:nvSpPr>
          <p:cNvPr id="3" name="바닥글 개체 틀 2">
            <a:extLst>
              <a:ext uri="{FF2B5EF4-FFF2-40B4-BE49-F238E27FC236}">
                <a16:creationId xmlns:a16="http://schemas.microsoft.com/office/drawing/2014/main" id="{4371DA35-AB26-4C13-9A27-90A7B2C50A38}"/>
              </a:ext>
            </a:extLst>
          </p:cNvPr>
          <p:cNvSpPr>
            <a:spLocks noGrp="1"/>
          </p:cNvSpPr>
          <p:nvPr>
            <p:ph type="ftr" sz="quarter" idx="11"/>
          </p:nvPr>
        </p:nvSpPr>
        <p:spPr/>
        <p:txBody>
          <a:bodyPr/>
          <a:lstStyle/>
          <a:p>
            <a:endParaRPr lang="en-US"/>
          </a:p>
        </p:txBody>
      </p:sp>
      <p:sp>
        <p:nvSpPr>
          <p:cNvPr id="4" name="슬라이드 번호 개체 틀 3">
            <a:extLst>
              <a:ext uri="{FF2B5EF4-FFF2-40B4-BE49-F238E27FC236}">
                <a16:creationId xmlns:a16="http://schemas.microsoft.com/office/drawing/2014/main" id="{5DB89564-CA98-4760-B5BD-0FB1CF74FAC3}"/>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1978861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D395BC3-E8F6-4F9A-AE68-4CE3DE71BDC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A4534444-7DDB-46D5-AD1F-CEFACB190C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텍스트 개체 틀 3">
            <a:extLst>
              <a:ext uri="{FF2B5EF4-FFF2-40B4-BE49-F238E27FC236}">
                <a16:creationId xmlns:a16="http://schemas.microsoft.com/office/drawing/2014/main" id="{79E525E3-5EA0-486D-AC7F-A514DE1328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FCAFF95-DFE5-4A98-A403-B398ABDF8530}"/>
              </a:ext>
            </a:extLst>
          </p:cNvPr>
          <p:cNvSpPr>
            <a:spLocks noGrp="1"/>
          </p:cNvSpPr>
          <p:nvPr>
            <p:ph type="dt" sz="half" idx="10"/>
          </p:nvPr>
        </p:nvSpPr>
        <p:spPr/>
        <p:txBody>
          <a:bodyPr/>
          <a:lstStyle/>
          <a:p>
            <a:fld id="{69EF58AE-A150-436C-A66E-79C9DB882BA4}" type="datetimeFigureOut">
              <a:rPr lang="en-US" smtClean="0"/>
              <a:t>6/19/2020</a:t>
            </a:fld>
            <a:endParaRPr lang="en-US"/>
          </a:p>
        </p:txBody>
      </p:sp>
      <p:sp>
        <p:nvSpPr>
          <p:cNvPr id="6" name="바닥글 개체 틀 5">
            <a:extLst>
              <a:ext uri="{FF2B5EF4-FFF2-40B4-BE49-F238E27FC236}">
                <a16:creationId xmlns:a16="http://schemas.microsoft.com/office/drawing/2014/main" id="{4C18CC92-B5C6-465D-9A62-402617E990DF}"/>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F773B5CB-A17F-4E69-BAF9-B13F8260D171}"/>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2325577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8BD0389-1258-44E5-8D73-978DEAF4CE3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그림 개체 틀 2">
            <a:extLst>
              <a:ext uri="{FF2B5EF4-FFF2-40B4-BE49-F238E27FC236}">
                <a16:creationId xmlns:a16="http://schemas.microsoft.com/office/drawing/2014/main" id="{6D32A11A-2202-4EAB-8953-C1E9B00141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텍스트 개체 틀 3">
            <a:extLst>
              <a:ext uri="{FF2B5EF4-FFF2-40B4-BE49-F238E27FC236}">
                <a16:creationId xmlns:a16="http://schemas.microsoft.com/office/drawing/2014/main" id="{341C7B49-4CC2-42E4-BFAD-633ABBB207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81EB2239-3715-46B3-9DD5-56DDAF7FC259}"/>
              </a:ext>
            </a:extLst>
          </p:cNvPr>
          <p:cNvSpPr>
            <a:spLocks noGrp="1"/>
          </p:cNvSpPr>
          <p:nvPr>
            <p:ph type="dt" sz="half" idx="10"/>
          </p:nvPr>
        </p:nvSpPr>
        <p:spPr/>
        <p:txBody>
          <a:bodyPr/>
          <a:lstStyle/>
          <a:p>
            <a:fld id="{69EF58AE-A150-436C-A66E-79C9DB882BA4}" type="datetimeFigureOut">
              <a:rPr lang="en-US" smtClean="0"/>
              <a:t>6/19/2020</a:t>
            </a:fld>
            <a:endParaRPr lang="en-US"/>
          </a:p>
        </p:txBody>
      </p:sp>
      <p:sp>
        <p:nvSpPr>
          <p:cNvPr id="6" name="바닥글 개체 틀 5">
            <a:extLst>
              <a:ext uri="{FF2B5EF4-FFF2-40B4-BE49-F238E27FC236}">
                <a16:creationId xmlns:a16="http://schemas.microsoft.com/office/drawing/2014/main" id="{948EEF27-EE4B-4982-87E8-4B1282BFD33C}"/>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3D627BF5-C27D-43AB-B3CD-0A9938C58029}"/>
              </a:ext>
            </a:extLst>
          </p:cNvPr>
          <p:cNvSpPr>
            <a:spLocks noGrp="1"/>
          </p:cNvSpPr>
          <p:nvPr>
            <p:ph type="sldNum" sz="quarter" idx="12"/>
          </p:nvPr>
        </p:nvSpPr>
        <p:spPr/>
        <p:txBody>
          <a:bodyPr/>
          <a:lstStyle/>
          <a:p>
            <a:fld id="{DF07A6EB-0111-4891-8ED6-8E13F5F626D5}" type="slidenum">
              <a:rPr lang="en-US" smtClean="0"/>
              <a:t>‹#›</a:t>
            </a:fld>
            <a:endParaRPr lang="en-US"/>
          </a:p>
        </p:txBody>
      </p:sp>
    </p:spTree>
    <p:extLst>
      <p:ext uri="{BB962C8B-B14F-4D97-AF65-F5344CB8AC3E}">
        <p14:creationId xmlns:p14="http://schemas.microsoft.com/office/powerpoint/2010/main" val="2479550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C3BF2522-A8F1-428E-9D42-A78A15E020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68539133-A600-4868-BEF2-C5B438EE60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C8310545-7FE0-49F6-8813-6DBBDA5661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EF58AE-A150-436C-A66E-79C9DB882BA4}" type="datetimeFigureOut">
              <a:rPr lang="en-US" smtClean="0"/>
              <a:t>6/19/2020</a:t>
            </a:fld>
            <a:endParaRPr lang="en-US"/>
          </a:p>
        </p:txBody>
      </p:sp>
      <p:sp>
        <p:nvSpPr>
          <p:cNvPr id="5" name="바닥글 개체 틀 4">
            <a:extLst>
              <a:ext uri="{FF2B5EF4-FFF2-40B4-BE49-F238E27FC236}">
                <a16:creationId xmlns:a16="http://schemas.microsoft.com/office/drawing/2014/main" id="{A2F38061-0037-4376-8AB2-43E692EEBB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슬라이드 번호 개체 틀 5">
            <a:extLst>
              <a:ext uri="{FF2B5EF4-FFF2-40B4-BE49-F238E27FC236}">
                <a16:creationId xmlns:a16="http://schemas.microsoft.com/office/drawing/2014/main" id="{FEB816C4-D147-4799-8D45-2D792EDA86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07A6EB-0111-4891-8ED6-8E13F5F626D5}" type="slidenum">
              <a:rPr lang="en-US" smtClean="0"/>
              <a:t>‹#›</a:t>
            </a:fld>
            <a:endParaRPr lang="en-US"/>
          </a:p>
        </p:txBody>
      </p:sp>
    </p:spTree>
    <p:extLst>
      <p:ext uri="{BB962C8B-B14F-4D97-AF65-F5344CB8AC3E}">
        <p14:creationId xmlns:p14="http://schemas.microsoft.com/office/powerpoint/2010/main" val="589868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3" Type="http://schemas.openxmlformats.org/officeDocument/2006/relationships/image" Target="../media/image26.png"/><Relationship Id="rId18" Type="http://schemas.openxmlformats.org/officeDocument/2006/relationships/image" Target="../media/image31.png"/><Relationship Id="rId26" Type="http://schemas.openxmlformats.org/officeDocument/2006/relationships/image" Target="../media/image39.png"/><Relationship Id="rId39" Type="http://schemas.openxmlformats.org/officeDocument/2006/relationships/image" Target="../media/image52.png"/><Relationship Id="rId3" Type="http://schemas.openxmlformats.org/officeDocument/2006/relationships/image" Target="../media/image16.png"/><Relationship Id="rId21" Type="http://schemas.openxmlformats.org/officeDocument/2006/relationships/image" Target="../media/image34.png"/><Relationship Id="rId34" Type="http://schemas.openxmlformats.org/officeDocument/2006/relationships/image" Target="../media/image47.png"/><Relationship Id="rId42" Type="http://schemas.openxmlformats.org/officeDocument/2006/relationships/image" Target="../media/image55.png"/><Relationship Id="rId47" Type="http://schemas.openxmlformats.org/officeDocument/2006/relationships/image" Target="../media/image60.png"/><Relationship Id="rId50" Type="http://schemas.openxmlformats.org/officeDocument/2006/relationships/image" Target="../media/image63.png"/><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30.png"/><Relationship Id="rId25" Type="http://schemas.openxmlformats.org/officeDocument/2006/relationships/image" Target="../media/image38.png"/><Relationship Id="rId33" Type="http://schemas.openxmlformats.org/officeDocument/2006/relationships/image" Target="../media/image46.png"/><Relationship Id="rId38" Type="http://schemas.openxmlformats.org/officeDocument/2006/relationships/image" Target="../media/image51.png"/><Relationship Id="rId46" Type="http://schemas.openxmlformats.org/officeDocument/2006/relationships/image" Target="../media/image59.png"/><Relationship Id="rId2" Type="http://schemas.openxmlformats.org/officeDocument/2006/relationships/image" Target="../media/image15.png"/><Relationship Id="rId16" Type="http://schemas.openxmlformats.org/officeDocument/2006/relationships/image" Target="../media/image29.png"/><Relationship Id="rId20" Type="http://schemas.openxmlformats.org/officeDocument/2006/relationships/image" Target="../media/image33.png"/><Relationship Id="rId29" Type="http://schemas.openxmlformats.org/officeDocument/2006/relationships/image" Target="../media/image42.png"/><Relationship Id="rId41"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24" Type="http://schemas.openxmlformats.org/officeDocument/2006/relationships/image" Target="../media/image37.png"/><Relationship Id="rId32" Type="http://schemas.openxmlformats.org/officeDocument/2006/relationships/image" Target="../media/image45.png"/><Relationship Id="rId37" Type="http://schemas.openxmlformats.org/officeDocument/2006/relationships/image" Target="../media/image50.png"/><Relationship Id="rId40" Type="http://schemas.openxmlformats.org/officeDocument/2006/relationships/image" Target="../media/image53.png"/><Relationship Id="rId45" Type="http://schemas.openxmlformats.org/officeDocument/2006/relationships/image" Target="../media/image58.png"/><Relationship Id="rId53" Type="http://schemas.openxmlformats.org/officeDocument/2006/relationships/image" Target="../media/image66.png"/><Relationship Id="rId5" Type="http://schemas.openxmlformats.org/officeDocument/2006/relationships/image" Target="../media/image18.png"/><Relationship Id="rId15" Type="http://schemas.openxmlformats.org/officeDocument/2006/relationships/image" Target="../media/image28.png"/><Relationship Id="rId23" Type="http://schemas.openxmlformats.org/officeDocument/2006/relationships/image" Target="../media/image36.png"/><Relationship Id="rId28" Type="http://schemas.openxmlformats.org/officeDocument/2006/relationships/image" Target="../media/image41.png"/><Relationship Id="rId36" Type="http://schemas.openxmlformats.org/officeDocument/2006/relationships/image" Target="../media/image49.png"/><Relationship Id="rId49" Type="http://schemas.openxmlformats.org/officeDocument/2006/relationships/image" Target="../media/image62.png"/><Relationship Id="rId10" Type="http://schemas.openxmlformats.org/officeDocument/2006/relationships/image" Target="../media/image23.png"/><Relationship Id="rId19" Type="http://schemas.openxmlformats.org/officeDocument/2006/relationships/image" Target="../media/image32.png"/><Relationship Id="rId31" Type="http://schemas.openxmlformats.org/officeDocument/2006/relationships/image" Target="../media/image44.png"/><Relationship Id="rId44" Type="http://schemas.openxmlformats.org/officeDocument/2006/relationships/image" Target="../media/image57.png"/><Relationship Id="rId52" Type="http://schemas.openxmlformats.org/officeDocument/2006/relationships/image" Target="../media/image65.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 Id="rId22" Type="http://schemas.openxmlformats.org/officeDocument/2006/relationships/image" Target="../media/image35.png"/><Relationship Id="rId27" Type="http://schemas.openxmlformats.org/officeDocument/2006/relationships/image" Target="../media/image40.png"/><Relationship Id="rId30" Type="http://schemas.openxmlformats.org/officeDocument/2006/relationships/image" Target="../media/image43.png"/><Relationship Id="rId35" Type="http://schemas.openxmlformats.org/officeDocument/2006/relationships/image" Target="../media/image48.png"/><Relationship Id="rId43" Type="http://schemas.openxmlformats.org/officeDocument/2006/relationships/image" Target="../media/image56.png"/><Relationship Id="rId48" Type="http://schemas.openxmlformats.org/officeDocument/2006/relationships/image" Target="../media/image61.png"/><Relationship Id="rId8" Type="http://schemas.openxmlformats.org/officeDocument/2006/relationships/image" Target="../media/image21.png"/><Relationship Id="rId51" Type="http://schemas.openxmlformats.org/officeDocument/2006/relationships/image" Target="../media/image64.png"/></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26.png"/><Relationship Id="rId7" Type="http://schemas.openxmlformats.org/officeDocument/2006/relationships/image" Target="../media/image61.png"/><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16.png"/><Relationship Id="rId4" Type="http://schemas.openxmlformats.org/officeDocument/2006/relationships/image" Target="../media/image27.png"/></Relationships>
</file>

<file path=ppt/slides/_rels/slide9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F7B6FC2E-6CAD-4EF5-A572-670156BB8A38}"/>
              </a:ext>
            </a:extLst>
          </p:cNvPr>
          <p:cNvSpPr>
            <a:spLocks noGrp="1"/>
          </p:cNvSpPr>
          <p:nvPr>
            <p:ph type="title"/>
          </p:nvPr>
        </p:nvSpPr>
        <p:spPr>
          <a:xfrm>
            <a:off x="0" y="0"/>
            <a:ext cx="12192000" cy="1210491"/>
          </a:xfrm>
        </p:spPr>
        <p:txBody>
          <a:bodyPr>
            <a:noAutofit/>
          </a:bodyPr>
          <a:lstStyle/>
          <a:p>
            <a:pPr algn="ctr"/>
            <a:r>
              <a:rPr lang="en-US" altLang="ko-KR" sz="4000" b="1" dirty="0">
                <a:latin typeface="+mj-ea"/>
              </a:rPr>
              <a:t>Covid19</a:t>
            </a:r>
            <a:r>
              <a:rPr lang="ko-KR" altLang="en-US" sz="4000" b="1" dirty="0">
                <a:latin typeface="+mj-ea"/>
              </a:rPr>
              <a:t>예측의 </a:t>
            </a:r>
            <a:r>
              <a:rPr lang="en-US" altLang="ko-KR" sz="4000" b="1" dirty="0">
                <a:latin typeface="+mj-ea"/>
              </a:rPr>
              <a:t>3 </a:t>
            </a:r>
            <a:r>
              <a:rPr lang="ko-KR" altLang="en-US" sz="4000" b="1" dirty="0">
                <a:latin typeface="+mj-ea"/>
              </a:rPr>
              <a:t>가지 중요 질문</a:t>
            </a:r>
            <a:endParaRPr lang="en-US" sz="4000" b="1" dirty="0">
              <a:latin typeface="+mj-ea"/>
            </a:endParaRPr>
          </a:p>
        </p:txBody>
      </p:sp>
      <p:sp>
        <p:nvSpPr>
          <p:cNvPr id="2" name="TextBox 1">
            <a:extLst>
              <a:ext uri="{FF2B5EF4-FFF2-40B4-BE49-F238E27FC236}">
                <a16:creationId xmlns:a16="http://schemas.microsoft.com/office/drawing/2014/main" id="{22533512-F200-4EAA-A55D-CCE9D3C2A5C6}"/>
              </a:ext>
            </a:extLst>
          </p:cNvPr>
          <p:cNvSpPr txBox="1"/>
          <p:nvPr/>
        </p:nvSpPr>
        <p:spPr>
          <a:xfrm>
            <a:off x="478971" y="1306285"/>
            <a:ext cx="10772373" cy="1427122"/>
          </a:xfrm>
          <a:prstGeom prst="rect">
            <a:avLst/>
          </a:prstGeom>
          <a:noFill/>
        </p:spPr>
        <p:txBody>
          <a:bodyPr wrap="none" rtlCol="0">
            <a:spAutoFit/>
          </a:bodyPr>
          <a:lstStyle/>
          <a:p>
            <a:pPr marL="342900" indent="-342900">
              <a:lnSpc>
                <a:spcPct val="150000"/>
              </a:lnSpc>
              <a:buAutoNum type="arabicPeriod"/>
            </a:pPr>
            <a:r>
              <a:rPr lang="en-US" sz="2000" b="1" dirty="0"/>
              <a:t>A</a:t>
            </a:r>
            <a:r>
              <a:rPr lang="ko-KR" altLang="en-US" sz="2000" b="1" dirty="0"/>
              <a:t>지역</a:t>
            </a:r>
            <a:r>
              <a:rPr lang="en-US" altLang="ko-KR" sz="2000" b="1" dirty="0"/>
              <a:t>(e.g., </a:t>
            </a:r>
            <a:r>
              <a:rPr lang="ko-KR" altLang="en-US" sz="2000" b="1" dirty="0"/>
              <a:t>우한</a:t>
            </a:r>
            <a:r>
              <a:rPr lang="en-US" altLang="ko-KR" sz="2000" b="1" dirty="0"/>
              <a:t>)</a:t>
            </a:r>
            <a:r>
              <a:rPr lang="ko-KR" altLang="en-US" sz="2000" b="1" dirty="0"/>
              <a:t>에 </a:t>
            </a:r>
            <a:r>
              <a:rPr lang="ko-KR" altLang="en-US" sz="2000" b="1" dirty="0" err="1"/>
              <a:t>확진자가</a:t>
            </a:r>
            <a:r>
              <a:rPr lang="ko-KR" altLang="en-US" sz="2000" b="1" dirty="0"/>
              <a:t> 나온 후 </a:t>
            </a:r>
            <a:r>
              <a:rPr lang="en-US" altLang="ko-KR" sz="2000" b="1" dirty="0"/>
              <a:t>B</a:t>
            </a:r>
            <a:r>
              <a:rPr lang="ko-KR" altLang="en-US" sz="2000" b="1" dirty="0"/>
              <a:t>지역</a:t>
            </a:r>
            <a:r>
              <a:rPr lang="en-US" altLang="ko-KR" sz="2000" b="1" dirty="0"/>
              <a:t>(e.g., </a:t>
            </a:r>
            <a:r>
              <a:rPr lang="ko-KR" altLang="en-US" sz="2000" b="1" dirty="0"/>
              <a:t>서울</a:t>
            </a:r>
            <a:r>
              <a:rPr lang="en-US" altLang="ko-KR" sz="2000" b="1" dirty="0"/>
              <a:t>)</a:t>
            </a:r>
            <a:r>
              <a:rPr lang="ko-KR" altLang="en-US" sz="2000" b="1" dirty="0"/>
              <a:t>에는 언제 최초 </a:t>
            </a:r>
            <a:r>
              <a:rPr lang="ko-KR" altLang="en-US" sz="2000" b="1" dirty="0" err="1"/>
              <a:t>확진자가</a:t>
            </a:r>
            <a:r>
              <a:rPr lang="ko-KR" altLang="en-US" sz="2000" b="1" dirty="0"/>
              <a:t> 나올 것인가</a:t>
            </a:r>
            <a:r>
              <a:rPr lang="en-US" altLang="ko-KR" sz="2000" b="1" dirty="0"/>
              <a:t>?</a:t>
            </a:r>
          </a:p>
          <a:p>
            <a:pPr marL="342900" indent="-342900">
              <a:lnSpc>
                <a:spcPct val="150000"/>
              </a:lnSpc>
              <a:buAutoNum type="arabicPeriod"/>
            </a:pPr>
            <a:r>
              <a:rPr lang="en-US" sz="2000" b="1" u="sng" dirty="0">
                <a:highlight>
                  <a:srgbClr val="C0C0C0"/>
                </a:highlight>
              </a:rPr>
              <a:t>B</a:t>
            </a:r>
            <a:r>
              <a:rPr lang="ko-KR" altLang="en-US" sz="2000" b="1" u="sng" dirty="0">
                <a:highlight>
                  <a:srgbClr val="C0C0C0"/>
                </a:highlight>
              </a:rPr>
              <a:t>지역</a:t>
            </a:r>
            <a:r>
              <a:rPr lang="en-US" altLang="ko-KR" sz="2000" b="1" dirty="0">
                <a:highlight>
                  <a:srgbClr val="C0C0C0"/>
                </a:highlight>
              </a:rPr>
              <a:t>(e.g., </a:t>
            </a:r>
            <a:r>
              <a:rPr lang="ko-KR" altLang="en-US" sz="2000" b="1" dirty="0">
                <a:highlight>
                  <a:srgbClr val="C0C0C0"/>
                </a:highlight>
              </a:rPr>
              <a:t>서울</a:t>
            </a:r>
            <a:r>
              <a:rPr lang="en-US" altLang="ko-KR" sz="2000" b="1" dirty="0">
                <a:highlight>
                  <a:srgbClr val="C0C0C0"/>
                </a:highlight>
              </a:rPr>
              <a:t>)</a:t>
            </a:r>
            <a:r>
              <a:rPr lang="ko-KR" altLang="en-US" sz="2000" b="1" u="sng" dirty="0">
                <a:highlight>
                  <a:srgbClr val="C0C0C0"/>
                </a:highlight>
              </a:rPr>
              <a:t>에서 최초 </a:t>
            </a:r>
            <a:r>
              <a:rPr lang="ko-KR" altLang="en-US" sz="2000" b="1" u="sng" dirty="0" err="1">
                <a:highlight>
                  <a:srgbClr val="C0C0C0"/>
                </a:highlight>
              </a:rPr>
              <a:t>확진자가</a:t>
            </a:r>
            <a:r>
              <a:rPr lang="ko-KR" altLang="en-US" sz="2000" b="1" u="sng" dirty="0">
                <a:highlight>
                  <a:srgbClr val="C0C0C0"/>
                </a:highlight>
              </a:rPr>
              <a:t> 나온 후 다음 날은 몇 명의 </a:t>
            </a:r>
            <a:r>
              <a:rPr lang="ko-KR" altLang="en-US" sz="2000" b="1" u="sng" dirty="0" err="1">
                <a:highlight>
                  <a:srgbClr val="C0C0C0"/>
                </a:highlight>
              </a:rPr>
              <a:t>확진자가</a:t>
            </a:r>
            <a:r>
              <a:rPr lang="ko-KR" altLang="en-US" sz="2000" b="1" u="sng" dirty="0">
                <a:highlight>
                  <a:srgbClr val="C0C0C0"/>
                </a:highlight>
              </a:rPr>
              <a:t> 나올 것인가</a:t>
            </a:r>
            <a:r>
              <a:rPr lang="en-US" altLang="ko-KR" sz="2000" b="1" u="sng" dirty="0">
                <a:highlight>
                  <a:srgbClr val="C0C0C0"/>
                </a:highlight>
              </a:rPr>
              <a:t>?</a:t>
            </a:r>
          </a:p>
          <a:p>
            <a:pPr marL="342900" indent="-342900">
              <a:lnSpc>
                <a:spcPct val="150000"/>
              </a:lnSpc>
              <a:buAutoNum type="arabicPeriod"/>
            </a:pPr>
            <a:r>
              <a:rPr lang="ko-KR" altLang="en-US" sz="2000" b="1" u="sng" dirty="0"/>
              <a:t>확산방지 정책을 적용하면 어떤 패턴으로 </a:t>
            </a:r>
            <a:r>
              <a:rPr lang="ko-KR" altLang="en-US" sz="2000" b="1" u="sng" dirty="0" err="1"/>
              <a:t>확진자</a:t>
            </a:r>
            <a:r>
              <a:rPr lang="ko-KR" altLang="en-US" sz="2000" b="1" u="sng" dirty="0"/>
              <a:t> 수가 변할 것인가</a:t>
            </a:r>
            <a:r>
              <a:rPr lang="en-US" altLang="ko-KR" sz="2000" b="1" u="sng" dirty="0"/>
              <a:t>? </a:t>
            </a:r>
            <a:r>
              <a:rPr lang="en-US" altLang="ko-KR" sz="2000" b="1" dirty="0"/>
              <a:t>(</a:t>
            </a:r>
            <a:r>
              <a:rPr lang="ko-KR" altLang="en-US" sz="2000" b="1" u="sng" dirty="0"/>
              <a:t>언제</a:t>
            </a:r>
            <a:r>
              <a:rPr lang="en-US" altLang="ko-KR" sz="2000" b="1" u="sng" dirty="0"/>
              <a:t>, </a:t>
            </a:r>
            <a:r>
              <a:rPr lang="ko-KR" altLang="en-US" sz="2000" b="1" u="sng" dirty="0"/>
              <a:t>얼마나</a:t>
            </a:r>
            <a:r>
              <a:rPr lang="en-US" altLang="ko-KR" sz="2000" b="1" u="sng" dirty="0"/>
              <a:t>)</a:t>
            </a:r>
            <a:endParaRPr lang="en-US" sz="2000" b="1" u="sng" dirty="0"/>
          </a:p>
        </p:txBody>
      </p:sp>
    </p:spTree>
    <p:extLst>
      <p:ext uri="{BB962C8B-B14F-4D97-AF65-F5344CB8AC3E}">
        <p14:creationId xmlns:p14="http://schemas.microsoft.com/office/powerpoint/2010/main" val="453836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C87917C-6486-473A-B3B6-900FBAAB38C0}"/>
              </a:ext>
            </a:extLst>
          </p:cNvPr>
          <p:cNvSpPr txBox="1"/>
          <p:nvPr/>
        </p:nvSpPr>
        <p:spPr>
          <a:xfrm>
            <a:off x="174427" y="-8708"/>
            <a:ext cx="4014396" cy="338554"/>
          </a:xfrm>
          <a:prstGeom prst="rect">
            <a:avLst/>
          </a:prstGeom>
          <a:noFill/>
        </p:spPr>
        <p:txBody>
          <a:bodyPr wrap="square" rtlCol="0">
            <a:spAutoFit/>
          </a:bodyPr>
          <a:lstStyle/>
          <a:p>
            <a:r>
              <a:rPr lang="en-US" altLang="ko-KR" sz="1600" b="1" dirty="0"/>
              <a:t>One state ML using an LSTM network</a:t>
            </a:r>
            <a:endParaRPr lang="en-US" sz="1600" b="1" dirty="0"/>
          </a:p>
        </p:txBody>
      </p:sp>
      <p:sp>
        <p:nvSpPr>
          <p:cNvPr id="11" name="TextBox 10">
            <a:extLst>
              <a:ext uri="{FF2B5EF4-FFF2-40B4-BE49-F238E27FC236}">
                <a16:creationId xmlns:a16="http://schemas.microsoft.com/office/drawing/2014/main" id="{9D90680D-A18B-410E-84EE-03A5A34C6B78}"/>
              </a:ext>
            </a:extLst>
          </p:cNvPr>
          <p:cNvSpPr txBox="1"/>
          <p:nvPr/>
        </p:nvSpPr>
        <p:spPr>
          <a:xfrm>
            <a:off x="174428" y="352515"/>
            <a:ext cx="11475000" cy="369332"/>
          </a:xfrm>
          <a:prstGeom prst="rect">
            <a:avLst/>
          </a:prstGeom>
          <a:noFill/>
        </p:spPr>
        <p:txBody>
          <a:bodyPr wrap="square" rtlCol="0">
            <a:spAutoFit/>
          </a:bodyPr>
          <a:lstStyle/>
          <a:p>
            <a:pPr algn="ctr"/>
            <a:r>
              <a:rPr lang="en-US" altLang="ko-KR" b="1" dirty="0"/>
              <a:t>Data</a:t>
            </a:r>
            <a:endParaRPr lang="en-US" b="1" dirty="0"/>
          </a:p>
        </p:txBody>
      </p:sp>
      <p:graphicFrame>
        <p:nvGraphicFramePr>
          <p:cNvPr id="5" name="표 5">
            <a:extLst>
              <a:ext uri="{FF2B5EF4-FFF2-40B4-BE49-F238E27FC236}">
                <a16:creationId xmlns:a16="http://schemas.microsoft.com/office/drawing/2014/main" id="{6AE794BA-2D1A-44A1-9D47-E8BC652E232C}"/>
              </a:ext>
            </a:extLst>
          </p:cNvPr>
          <p:cNvGraphicFramePr>
            <a:graphicFrameLocks noGrp="1"/>
          </p:cNvGraphicFramePr>
          <p:nvPr>
            <p:extLst>
              <p:ext uri="{D42A27DB-BD31-4B8C-83A1-F6EECF244321}">
                <p14:modId xmlns:p14="http://schemas.microsoft.com/office/powerpoint/2010/main" val="2741358"/>
              </p:ext>
            </p:extLst>
          </p:nvPr>
        </p:nvGraphicFramePr>
        <p:xfrm>
          <a:off x="174428" y="714143"/>
          <a:ext cx="11475000" cy="370840"/>
        </p:xfrm>
        <a:graphic>
          <a:graphicData uri="http://schemas.openxmlformats.org/drawingml/2006/table">
            <a:tbl>
              <a:tblPr firstRow="1" bandRow="1">
                <a:tableStyleId>{5940675A-B579-460E-94D1-54222C63F5DA}</a:tableStyleId>
              </a:tblPr>
              <a:tblGrid>
                <a:gridCol w="573750">
                  <a:extLst>
                    <a:ext uri="{9D8B030D-6E8A-4147-A177-3AD203B41FA5}">
                      <a16:colId xmlns:a16="http://schemas.microsoft.com/office/drawing/2014/main" val="488225567"/>
                    </a:ext>
                  </a:extLst>
                </a:gridCol>
                <a:gridCol w="573750">
                  <a:extLst>
                    <a:ext uri="{9D8B030D-6E8A-4147-A177-3AD203B41FA5}">
                      <a16:colId xmlns:a16="http://schemas.microsoft.com/office/drawing/2014/main" val="1279956989"/>
                    </a:ext>
                  </a:extLst>
                </a:gridCol>
                <a:gridCol w="573750">
                  <a:extLst>
                    <a:ext uri="{9D8B030D-6E8A-4147-A177-3AD203B41FA5}">
                      <a16:colId xmlns:a16="http://schemas.microsoft.com/office/drawing/2014/main" val="1133861742"/>
                    </a:ext>
                  </a:extLst>
                </a:gridCol>
                <a:gridCol w="573750">
                  <a:extLst>
                    <a:ext uri="{9D8B030D-6E8A-4147-A177-3AD203B41FA5}">
                      <a16:colId xmlns:a16="http://schemas.microsoft.com/office/drawing/2014/main" val="858264921"/>
                    </a:ext>
                  </a:extLst>
                </a:gridCol>
                <a:gridCol w="573750">
                  <a:extLst>
                    <a:ext uri="{9D8B030D-6E8A-4147-A177-3AD203B41FA5}">
                      <a16:colId xmlns:a16="http://schemas.microsoft.com/office/drawing/2014/main" val="1804886972"/>
                    </a:ext>
                  </a:extLst>
                </a:gridCol>
                <a:gridCol w="573750">
                  <a:extLst>
                    <a:ext uri="{9D8B030D-6E8A-4147-A177-3AD203B41FA5}">
                      <a16:colId xmlns:a16="http://schemas.microsoft.com/office/drawing/2014/main" val="1158016849"/>
                    </a:ext>
                  </a:extLst>
                </a:gridCol>
                <a:gridCol w="573750">
                  <a:extLst>
                    <a:ext uri="{9D8B030D-6E8A-4147-A177-3AD203B41FA5}">
                      <a16:colId xmlns:a16="http://schemas.microsoft.com/office/drawing/2014/main" val="135920618"/>
                    </a:ext>
                  </a:extLst>
                </a:gridCol>
                <a:gridCol w="573750">
                  <a:extLst>
                    <a:ext uri="{9D8B030D-6E8A-4147-A177-3AD203B41FA5}">
                      <a16:colId xmlns:a16="http://schemas.microsoft.com/office/drawing/2014/main" val="4156975124"/>
                    </a:ext>
                  </a:extLst>
                </a:gridCol>
                <a:gridCol w="573750">
                  <a:extLst>
                    <a:ext uri="{9D8B030D-6E8A-4147-A177-3AD203B41FA5}">
                      <a16:colId xmlns:a16="http://schemas.microsoft.com/office/drawing/2014/main" val="1339057336"/>
                    </a:ext>
                  </a:extLst>
                </a:gridCol>
                <a:gridCol w="573750">
                  <a:extLst>
                    <a:ext uri="{9D8B030D-6E8A-4147-A177-3AD203B41FA5}">
                      <a16:colId xmlns:a16="http://schemas.microsoft.com/office/drawing/2014/main" val="1088718595"/>
                    </a:ext>
                  </a:extLst>
                </a:gridCol>
                <a:gridCol w="573750">
                  <a:extLst>
                    <a:ext uri="{9D8B030D-6E8A-4147-A177-3AD203B41FA5}">
                      <a16:colId xmlns:a16="http://schemas.microsoft.com/office/drawing/2014/main" val="4080168859"/>
                    </a:ext>
                  </a:extLst>
                </a:gridCol>
                <a:gridCol w="573750">
                  <a:extLst>
                    <a:ext uri="{9D8B030D-6E8A-4147-A177-3AD203B41FA5}">
                      <a16:colId xmlns:a16="http://schemas.microsoft.com/office/drawing/2014/main" val="4240963244"/>
                    </a:ext>
                  </a:extLst>
                </a:gridCol>
                <a:gridCol w="573750">
                  <a:extLst>
                    <a:ext uri="{9D8B030D-6E8A-4147-A177-3AD203B41FA5}">
                      <a16:colId xmlns:a16="http://schemas.microsoft.com/office/drawing/2014/main" val="1917731624"/>
                    </a:ext>
                  </a:extLst>
                </a:gridCol>
                <a:gridCol w="573750">
                  <a:extLst>
                    <a:ext uri="{9D8B030D-6E8A-4147-A177-3AD203B41FA5}">
                      <a16:colId xmlns:a16="http://schemas.microsoft.com/office/drawing/2014/main" val="2481226145"/>
                    </a:ext>
                  </a:extLst>
                </a:gridCol>
                <a:gridCol w="573750">
                  <a:extLst>
                    <a:ext uri="{9D8B030D-6E8A-4147-A177-3AD203B41FA5}">
                      <a16:colId xmlns:a16="http://schemas.microsoft.com/office/drawing/2014/main" val="3672902842"/>
                    </a:ext>
                  </a:extLst>
                </a:gridCol>
                <a:gridCol w="573750">
                  <a:extLst>
                    <a:ext uri="{9D8B030D-6E8A-4147-A177-3AD203B41FA5}">
                      <a16:colId xmlns:a16="http://schemas.microsoft.com/office/drawing/2014/main" val="570917369"/>
                    </a:ext>
                  </a:extLst>
                </a:gridCol>
                <a:gridCol w="573750">
                  <a:extLst>
                    <a:ext uri="{9D8B030D-6E8A-4147-A177-3AD203B41FA5}">
                      <a16:colId xmlns:a16="http://schemas.microsoft.com/office/drawing/2014/main" val="697531880"/>
                    </a:ext>
                  </a:extLst>
                </a:gridCol>
                <a:gridCol w="573750">
                  <a:extLst>
                    <a:ext uri="{9D8B030D-6E8A-4147-A177-3AD203B41FA5}">
                      <a16:colId xmlns:a16="http://schemas.microsoft.com/office/drawing/2014/main" val="3728017900"/>
                    </a:ext>
                  </a:extLst>
                </a:gridCol>
                <a:gridCol w="573750">
                  <a:extLst>
                    <a:ext uri="{9D8B030D-6E8A-4147-A177-3AD203B41FA5}">
                      <a16:colId xmlns:a16="http://schemas.microsoft.com/office/drawing/2014/main" val="1199223027"/>
                    </a:ext>
                  </a:extLst>
                </a:gridCol>
                <a:gridCol w="573750">
                  <a:extLst>
                    <a:ext uri="{9D8B030D-6E8A-4147-A177-3AD203B41FA5}">
                      <a16:colId xmlns:a16="http://schemas.microsoft.com/office/drawing/2014/main" val="2167756115"/>
                    </a:ext>
                  </a:extLst>
                </a:gridCol>
              </a:tblGrid>
              <a:tr h="370840">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tc>
                  <a:txBody>
                    <a:bodyPr/>
                    <a:lstStyle/>
                    <a:p>
                      <a:pPr algn="ctr"/>
                      <a:r>
                        <a:rPr lang="en-US" dirty="0"/>
                        <a:t>11</a:t>
                      </a:r>
                    </a:p>
                  </a:txBody>
                  <a:tcPr/>
                </a:tc>
                <a:tc>
                  <a:txBody>
                    <a:bodyPr/>
                    <a:lstStyle/>
                    <a:p>
                      <a:pPr algn="ctr"/>
                      <a:r>
                        <a:rPr lang="en-US" dirty="0"/>
                        <a:t>12</a:t>
                      </a:r>
                    </a:p>
                  </a:txBody>
                  <a:tcPr/>
                </a:tc>
                <a:tc>
                  <a:txBody>
                    <a:bodyPr/>
                    <a:lstStyle/>
                    <a:p>
                      <a:pPr algn="ctr"/>
                      <a:r>
                        <a:rPr lang="en-US" dirty="0"/>
                        <a:t>13</a:t>
                      </a:r>
                    </a:p>
                  </a:txBody>
                  <a:tcPr/>
                </a:tc>
                <a:tc>
                  <a:txBody>
                    <a:bodyPr/>
                    <a:lstStyle/>
                    <a:p>
                      <a:pPr algn="ctr"/>
                      <a:r>
                        <a:rPr lang="en-US" dirty="0"/>
                        <a:t>14</a:t>
                      </a:r>
                    </a:p>
                  </a:txBody>
                  <a:tcPr/>
                </a:tc>
                <a:tc>
                  <a:txBody>
                    <a:bodyPr/>
                    <a:lstStyle/>
                    <a:p>
                      <a:pPr algn="ctr"/>
                      <a:r>
                        <a:rPr lang="en-US" dirty="0"/>
                        <a:t>15</a:t>
                      </a:r>
                    </a:p>
                  </a:txBody>
                  <a:tcPr/>
                </a:tc>
                <a:tc>
                  <a:txBody>
                    <a:bodyPr/>
                    <a:lstStyle/>
                    <a:p>
                      <a:pPr algn="ctr"/>
                      <a:r>
                        <a:rPr lang="en-US" dirty="0"/>
                        <a:t>16</a:t>
                      </a:r>
                    </a:p>
                  </a:txBody>
                  <a:tcPr/>
                </a:tc>
                <a:tc>
                  <a:txBody>
                    <a:bodyPr/>
                    <a:lstStyle/>
                    <a:p>
                      <a:pPr algn="ctr"/>
                      <a:r>
                        <a:rPr lang="en-US" dirty="0"/>
                        <a:t>17</a:t>
                      </a:r>
                    </a:p>
                  </a:txBody>
                  <a:tcPr/>
                </a:tc>
                <a:tc>
                  <a:txBody>
                    <a:bodyPr/>
                    <a:lstStyle/>
                    <a:p>
                      <a:pPr algn="ctr"/>
                      <a:r>
                        <a:rPr lang="en-US" dirty="0"/>
                        <a:t>18</a:t>
                      </a:r>
                    </a:p>
                  </a:txBody>
                  <a:tcPr/>
                </a:tc>
                <a:tc>
                  <a:txBody>
                    <a:bodyPr/>
                    <a:lstStyle/>
                    <a:p>
                      <a:pPr algn="ctr"/>
                      <a:r>
                        <a:rPr lang="en-US" dirty="0"/>
                        <a:t>19</a:t>
                      </a:r>
                    </a:p>
                  </a:txBody>
                  <a:tcPr/>
                </a:tc>
                <a:tc>
                  <a:txBody>
                    <a:bodyPr/>
                    <a:lstStyle/>
                    <a:p>
                      <a:pPr algn="ctr"/>
                      <a:r>
                        <a:rPr lang="en-US" dirty="0"/>
                        <a:t>20</a:t>
                      </a:r>
                    </a:p>
                  </a:txBody>
                  <a:tcPr/>
                </a:tc>
                <a:extLst>
                  <a:ext uri="{0D108BD9-81ED-4DB2-BD59-A6C34878D82A}">
                    <a16:rowId xmlns:a16="http://schemas.microsoft.com/office/drawing/2014/main" val="2596651500"/>
                  </a:ext>
                </a:extLst>
              </a:tr>
            </a:tbl>
          </a:graphicData>
        </a:graphic>
      </p:graphicFrame>
      <p:sp>
        <p:nvSpPr>
          <p:cNvPr id="16" name="TextBox 15">
            <a:extLst>
              <a:ext uri="{FF2B5EF4-FFF2-40B4-BE49-F238E27FC236}">
                <a16:creationId xmlns:a16="http://schemas.microsoft.com/office/drawing/2014/main" id="{274113DB-F6B0-4B24-BE8A-69FB520F2E99}"/>
              </a:ext>
            </a:extLst>
          </p:cNvPr>
          <p:cNvSpPr txBox="1"/>
          <p:nvPr/>
        </p:nvSpPr>
        <p:spPr>
          <a:xfrm>
            <a:off x="166256" y="2623616"/>
            <a:ext cx="6319422" cy="369332"/>
          </a:xfrm>
          <a:prstGeom prst="rect">
            <a:avLst/>
          </a:prstGeom>
          <a:noFill/>
        </p:spPr>
        <p:txBody>
          <a:bodyPr wrap="square" rtlCol="0">
            <a:spAutoFit/>
          </a:bodyPr>
          <a:lstStyle/>
          <a:p>
            <a:pPr algn="ctr"/>
            <a:r>
              <a:rPr lang="en-US" altLang="ko-KR" b="1" dirty="0" err="1"/>
              <a:t>Train_X</a:t>
            </a:r>
            <a:endParaRPr lang="en-US" b="1" dirty="0"/>
          </a:p>
        </p:txBody>
      </p:sp>
      <p:sp>
        <p:nvSpPr>
          <p:cNvPr id="18" name="TextBox 17">
            <a:extLst>
              <a:ext uri="{FF2B5EF4-FFF2-40B4-BE49-F238E27FC236}">
                <a16:creationId xmlns:a16="http://schemas.microsoft.com/office/drawing/2014/main" id="{4A82402A-504F-4A1A-A52A-161CCCC07430}"/>
              </a:ext>
            </a:extLst>
          </p:cNvPr>
          <p:cNvSpPr txBox="1"/>
          <p:nvPr/>
        </p:nvSpPr>
        <p:spPr>
          <a:xfrm>
            <a:off x="748178" y="3358905"/>
            <a:ext cx="6311250" cy="369332"/>
          </a:xfrm>
          <a:prstGeom prst="rect">
            <a:avLst/>
          </a:prstGeom>
          <a:noFill/>
        </p:spPr>
        <p:txBody>
          <a:bodyPr wrap="square" rtlCol="0">
            <a:spAutoFit/>
          </a:bodyPr>
          <a:lstStyle/>
          <a:p>
            <a:pPr algn="ctr"/>
            <a:r>
              <a:rPr lang="en-US" altLang="ko-KR" b="1" dirty="0" err="1"/>
              <a:t>Train_Y</a:t>
            </a:r>
            <a:endParaRPr lang="en-US" b="1" dirty="0"/>
          </a:p>
        </p:txBody>
      </p:sp>
      <p:sp>
        <p:nvSpPr>
          <p:cNvPr id="7" name="화살표: 아래쪽 6">
            <a:extLst>
              <a:ext uri="{FF2B5EF4-FFF2-40B4-BE49-F238E27FC236}">
                <a16:creationId xmlns:a16="http://schemas.microsoft.com/office/drawing/2014/main" id="{02E76218-C01D-44A0-B84D-AA5475510634}"/>
              </a:ext>
            </a:extLst>
          </p:cNvPr>
          <p:cNvSpPr/>
          <p:nvPr/>
        </p:nvSpPr>
        <p:spPr>
          <a:xfrm>
            <a:off x="3477083" y="2357172"/>
            <a:ext cx="426720" cy="1994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C6DA6DC-8FDF-46AF-B5D7-F4085030B895}"/>
              </a:ext>
            </a:extLst>
          </p:cNvPr>
          <p:cNvSpPr txBox="1"/>
          <p:nvPr/>
        </p:nvSpPr>
        <p:spPr>
          <a:xfrm>
            <a:off x="174428" y="1457136"/>
            <a:ext cx="7458750" cy="369332"/>
          </a:xfrm>
          <a:prstGeom prst="rect">
            <a:avLst/>
          </a:prstGeom>
          <a:noFill/>
        </p:spPr>
        <p:txBody>
          <a:bodyPr wrap="square" rtlCol="0">
            <a:spAutoFit/>
          </a:bodyPr>
          <a:lstStyle/>
          <a:p>
            <a:pPr algn="ctr"/>
            <a:r>
              <a:rPr lang="en-US" altLang="ko-KR" b="1" dirty="0"/>
              <a:t>Training Data</a:t>
            </a:r>
            <a:endParaRPr lang="en-US" b="1" dirty="0"/>
          </a:p>
        </p:txBody>
      </p:sp>
      <p:graphicFrame>
        <p:nvGraphicFramePr>
          <p:cNvPr id="22" name="표 5">
            <a:extLst>
              <a:ext uri="{FF2B5EF4-FFF2-40B4-BE49-F238E27FC236}">
                <a16:creationId xmlns:a16="http://schemas.microsoft.com/office/drawing/2014/main" id="{5D5471E8-7459-4A64-AB5E-4623C2A215DD}"/>
              </a:ext>
            </a:extLst>
          </p:cNvPr>
          <p:cNvGraphicFramePr>
            <a:graphicFrameLocks noGrp="1"/>
          </p:cNvGraphicFramePr>
          <p:nvPr>
            <p:extLst>
              <p:ext uri="{D42A27DB-BD31-4B8C-83A1-F6EECF244321}">
                <p14:modId xmlns:p14="http://schemas.microsoft.com/office/powerpoint/2010/main" val="1045990301"/>
              </p:ext>
            </p:extLst>
          </p:nvPr>
        </p:nvGraphicFramePr>
        <p:xfrm>
          <a:off x="174428" y="1818764"/>
          <a:ext cx="7458750" cy="370840"/>
        </p:xfrm>
        <a:graphic>
          <a:graphicData uri="http://schemas.openxmlformats.org/drawingml/2006/table">
            <a:tbl>
              <a:tblPr firstRow="1" bandRow="1">
                <a:tableStyleId>{5940675A-B579-460E-94D1-54222C63F5DA}</a:tableStyleId>
              </a:tblPr>
              <a:tblGrid>
                <a:gridCol w="573750">
                  <a:extLst>
                    <a:ext uri="{9D8B030D-6E8A-4147-A177-3AD203B41FA5}">
                      <a16:colId xmlns:a16="http://schemas.microsoft.com/office/drawing/2014/main" val="488225567"/>
                    </a:ext>
                  </a:extLst>
                </a:gridCol>
                <a:gridCol w="573750">
                  <a:extLst>
                    <a:ext uri="{9D8B030D-6E8A-4147-A177-3AD203B41FA5}">
                      <a16:colId xmlns:a16="http://schemas.microsoft.com/office/drawing/2014/main" val="1279956989"/>
                    </a:ext>
                  </a:extLst>
                </a:gridCol>
                <a:gridCol w="573750">
                  <a:extLst>
                    <a:ext uri="{9D8B030D-6E8A-4147-A177-3AD203B41FA5}">
                      <a16:colId xmlns:a16="http://schemas.microsoft.com/office/drawing/2014/main" val="1133861742"/>
                    </a:ext>
                  </a:extLst>
                </a:gridCol>
                <a:gridCol w="573750">
                  <a:extLst>
                    <a:ext uri="{9D8B030D-6E8A-4147-A177-3AD203B41FA5}">
                      <a16:colId xmlns:a16="http://schemas.microsoft.com/office/drawing/2014/main" val="858264921"/>
                    </a:ext>
                  </a:extLst>
                </a:gridCol>
                <a:gridCol w="573750">
                  <a:extLst>
                    <a:ext uri="{9D8B030D-6E8A-4147-A177-3AD203B41FA5}">
                      <a16:colId xmlns:a16="http://schemas.microsoft.com/office/drawing/2014/main" val="1804886972"/>
                    </a:ext>
                  </a:extLst>
                </a:gridCol>
                <a:gridCol w="573750">
                  <a:extLst>
                    <a:ext uri="{9D8B030D-6E8A-4147-A177-3AD203B41FA5}">
                      <a16:colId xmlns:a16="http://schemas.microsoft.com/office/drawing/2014/main" val="1158016849"/>
                    </a:ext>
                  </a:extLst>
                </a:gridCol>
                <a:gridCol w="573750">
                  <a:extLst>
                    <a:ext uri="{9D8B030D-6E8A-4147-A177-3AD203B41FA5}">
                      <a16:colId xmlns:a16="http://schemas.microsoft.com/office/drawing/2014/main" val="135920618"/>
                    </a:ext>
                  </a:extLst>
                </a:gridCol>
                <a:gridCol w="573750">
                  <a:extLst>
                    <a:ext uri="{9D8B030D-6E8A-4147-A177-3AD203B41FA5}">
                      <a16:colId xmlns:a16="http://schemas.microsoft.com/office/drawing/2014/main" val="4156975124"/>
                    </a:ext>
                  </a:extLst>
                </a:gridCol>
                <a:gridCol w="573750">
                  <a:extLst>
                    <a:ext uri="{9D8B030D-6E8A-4147-A177-3AD203B41FA5}">
                      <a16:colId xmlns:a16="http://schemas.microsoft.com/office/drawing/2014/main" val="1339057336"/>
                    </a:ext>
                  </a:extLst>
                </a:gridCol>
                <a:gridCol w="573750">
                  <a:extLst>
                    <a:ext uri="{9D8B030D-6E8A-4147-A177-3AD203B41FA5}">
                      <a16:colId xmlns:a16="http://schemas.microsoft.com/office/drawing/2014/main" val="1088718595"/>
                    </a:ext>
                  </a:extLst>
                </a:gridCol>
                <a:gridCol w="573750">
                  <a:extLst>
                    <a:ext uri="{9D8B030D-6E8A-4147-A177-3AD203B41FA5}">
                      <a16:colId xmlns:a16="http://schemas.microsoft.com/office/drawing/2014/main" val="4080168859"/>
                    </a:ext>
                  </a:extLst>
                </a:gridCol>
                <a:gridCol w="573750">
                  <a:extLst>
                    <a:ext uri="{9D8B030D-6E8A-4147-A177-3AD203B41FA5}">
                      <a16:colId xmlns:a16="http://schemas.microsoft.com/office/drawing/2014/main" val="4240963244"/>
                    </a:ext>
                  </a:extLst>
                </a:gridCol>
                <a:gridCol w="573750">
                  <a:extLst>
                    <a:ext uri="{9D8B030D-6E8A-4147-A177-3AD203B41FA5}">
                      <a16:colId xmlns:a16="http://schemas.microsoft.com/office/drawing/2014/main" val="1917731624"/>
                    </a:ext>
                  </a:extLst>
                </a:gridCol>
              </a:tblGrid>
              <a:tr h="370840">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tc>
                  <a:txBody>
                    <a:bodyPr/>
                    <a:lstStyle/>
                    <a:p>
                      <a:pPr algn="ctr"/>
                      <a:r>
                        <a:rPr lang="en-US" dirty="0"/>
                        <a:t>11</a:t>
                      </a:r>
                    </a:p>
                  </a:txBody>
                  <a:tcPr/>
                </a:tc>
                <a:tc>
                  <a:txBody>
                    <a:bodyPr/>
                    <a:lstStyle/>
                    <a:p>
                      <a:pPr algn="ctr"/>
                      <a:r>
                        <a:rPr lang="en-US" dirty="0"/>
                        <a:t>12</a:t>
                      </a:r>
                    </a:p>
                  </a:txBody>
                  <a:tcPr/>
                </a:tc>
                <a:tc>
                  <a:txBody>
                    <a:bodyPr/>
                    <a:lstStyle/>
                    <a:p>
                      <a:pPr algn="ctr"/>
                      <a:r>
                        <a:rPr lang="en-US" dirty="0"/>
                        <a:t>13</a:t>
                      </a:r>
                    </a:p>
                  </a:txBody>
                  <a:tcPr/>
                </a:tc>
                <a:extLst>
                  <a:ext uri="{0D108BD9-81ED-4DB2-BD59-A6C34878D82A}">
                    <a16:rowId xmlns:a16="http://schemas.microsoft.com/office/drawing/2014/main" val="2596651500"/>
                  </a:ext>
                </a:extLst>
              </a:tr>
            </a:tbl>
          </a:graphicData>
        </a:graphic>
      </p:graphicFrame>
      <p:sp>
        <p:nvSpPr>
          <p:cNvPr id="23" name="화살표: 아래쪽 22">
            <a:extLst>
              <a:ext uri="{FF2B5EF4-FFF2-40B4-BE49-F238E27FC236}">
                <a16:creationId xmlns:a16="http://schemas.microsoft.com/office/drawing/2014/main" id="{4ADC8E00-1605-4336-AA3F-00BACABF6C64}"/>
              </a:ext>
            </a:extLst>
          </p:cNvPr>
          <p:cNvSpPr/>
          <p:nvPr/>
        </p:nvSpPr>
        <p:spPr>
          <a:xfrm>
            <a:off x="5698568" y="1221333"/>
            <a:ext cx="426720" cy="1994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표 8">
            <a:extLst>
              <a:ext uri="{FF2B5EF4-FFF2-40B4-BE49-F238E27FC236}">
                <a16:creationId xmlns:a16="http://schemas.microsoft.com/office/drawing/2014/main" id="{F9DCB6B2-4E79-478A-B523-CD1D6259AF4B}"/>
              </a:ext>
            </a:extLst>
          </p:cNvPr>
          <p:cNvGraphicFramePr>
            <a:graphicFrameLocks noGrp="1"/>
          </p:cNvGraphicFramePr>
          <p:nvPr>
            <p:extLst>
              <p:ext uri="{D42A27DB-BD31-4B8C-83A1-F6EECF244321}">
                <p14:modId xmlns:p14="http://schemas.microsoft.com/office/powerpoint/2010/main" val="1743592591"/>
              </p:ext>
            </p:extLst>
          </p:nvPr>
        </p:nvGraphicFramePr>
        <p:xfrm>
          <a:off x="7787640" y="1808796"/>
          <a:ext cx="4016250" cy="370840"/>
        </p:xfrm>
        <a:graphic>
          <a:graphicData uri="http://schemas.openxmlformats.org/drawingml/2006/table">
            <a:tbl>
              <a:tblPr firstRow="1" bandRow="1">
                <a:tableStyleId>{5940675A-B579-460E-94D1-54222C63F5DA}</a:tableStyleId>
              </a:tblPr>
              <a:tblGrid>
                <a:gridCol w="573750">
                  <a:extLst>
                    <a:ext uri="{9D8B030D-6E8A-4147-A177-3AD203B41FA5}">
                      <a16:colId xmlns:a16="http://schemas.microsoft.com/office/drawing/2014/main" val="1534518021"/>
                    </a:ext>
                  </a:extLst>
                </a:gridCol>
                <a:gridCol w="573750">
                  <a:extLst>
                    <a:ext uri="{9D8B030D-6E8A-4147-A177-3AD203B41FA5}">
                      <a16:colId xmlns:a16="http://schemas.microsoft.com/office/drawing/2014/main" val="4264308821"/>
                    </a:ext>
                  </a:extLst>
                </a:gridCol>
                <a:gridCol w="573750">
                  <a:extLst>
                    <a:ext uri="{9D8B030D-6E8A-4147-A177-3AD203B41FA5}">
                      <a16:colId xmlns:a16="http://schemas.microsoft.com/office/drawing/2014/main" val="3494698021"/>
                    </a:ext>
                  </a:extLst>
                </a:gridCol>
                <a:gridCol w="573750">
                  <a:extLst>
                    <a:ext uri="{9D8B030D-6E8A-4147-A177-3AD203B41FA5}">
                      <a16:colId xmlns:a16="http://schemas.microsoft.com/office/drawing/2014/main" val="1978977703"/>
                    </a:ext>
                  </a:extLst>
                </a:gridCol>
                <a:gridCol w="573750">
                  <a:extLst>
                    <a:ext uri="{9D8B030D-6E8A-4147-A177-3AD203B41FA5}">
                      <a16:colId xmlns:a16="http://schemas.microsoft.com/office/drawing/2014/main" val="448176723"/>
                    </a:ext>
                  </a:extLst>
                </a:gridCol>
                <a:gridCol w="573750">
                  <a:extLst>
                    <a:ext uri="{9D8B030D-6E8A-4147-A177-3AD203B41FA5}">
                      <a16:colId xmlns:a16="http://schemas.microsoft.com/office/drawing/2014/main" val="3882362515"/>
                    </a:ext>
                  </a:extLst>
                </a:gridCol>
                <a:gridCol w="573750">
                  <a:extLst>
                    <a:ext uri="{9D8B030D-6E8A-4147-A177-3AD203B41FA5}">
                      <a16:colId xmlns:a16="http://schemas.microsoft.com/office/drawing/2014/main" val="4116014429"/>
                    </a:ext>
                  </a:extLst>
                </a:gridCol>
              </a:tblGrid>
              <a:tr h="370840">
                <a:tc>
                  <a:txBody>
                    <a:bodyPr/>
                    <a:lstStyle/>
                    <a:p>
                      <a:pPr algn="ctr"/>
                      <a:r>
                        <a:rPr lang="en-US" dirty="0"/>
                        <a:t>14</a:t>
                      </a:r>
                    </a:p>
                  </a:txBody>
                  <a:tcPr/>
                </a:tc>
                <a:tc>
                  <a:txBody>
                    <a:bodyPr/>
                    <a:lstStyle/>
                    <a:p>
                      <a:pPr algn="ctr"/>
                      <a:r>
                        <a:rPr lang="en-US" dirty="0"/>
                        <a:t>15</a:t>
                      </a:r>
                    </a:p>
                  </a:txBody>
                  <a:tcPr/>
                </a:tc>
                <a:tc>
                  <a:txBody>
                    <a:bodyPr/>
                    <a:lstStyle/>
                    <a:p>
                      <a:pPr algn="ctr"/>
                      <a:r>
                        <a:rPr lang="en-US" dirty="0"/>
                        <a:t>16</a:t>
                      </a:r>
                    </a:p>
                  </a:txBody>
                  <a:tcPr/>
                </a:tc>
                <a:tc>
                  <a:txBody>
                    <a:bodyPr/>
                    <a:lstStyle/>
                    <a:p>
                      <a:pPr algn="ctr"/>
                      <a:r>
                        <a:rPr lang="en-US" dirty="0"/>
                        <a:t>17</a:t>
                      </a:r>
                    </a:p>
                  </a:txBody>
                  <a:tcPr/>
                </a:tc>
                <a:tc>
                  <a:txBody>
                    <a:bodyPr/>
                    <a:lstStyle/>
                    <a:p>
                      <a:pPr algn="ctr"/>
                      <a:r>
                        <a:rPr lang="en-US" dirty="0"/>
                        <a:t>18</a:t>
                      </a:r>
                    </a:p>
                  </a:txBody>
                  <a:tcPr/>
                </a:tc>
                <a:tc>
                  <a:txBody>
                    <a:bodyPr/>
                    <a:lstStyle/>
                    <a:p>
                      <a:pPr algn="ctr"/>
                      <a:r>
                        <a:rPr lang="en-US" dirty="0"/>
                        <a:t>19</a:t>
                      </a:r>
                    </a:p>
                  </a:txBody>
                  <a:tcPr/>
                </a:tc>
                <a:tc>
                  <a:txBody>
                    <a:bodyPr/>
                    <a:lstStyle/>
                    <a:p>
                      <a:pPr algn="ctr"/>
                      <a:r>
                        <a:rPr lang="en-US" dirty="0"/>
                        <a:t>20</a:t>
                      </a:r>
                    </a:p>
                  </a:txBody>
                  <a:tcPr/>
                </a:tc>
                <a:extLst>
                  <a:ext uri="{0D108BD9-81ED-4DB2-BD59-A6C34878D82A}">
                    <a16:rowId xmlns:a16="http://schemas.microsoft.com/office/drawing/2014/main" val="605336568"/>
                  </a:ext>
                </a:extLst>
              </a:tr>
            </a:tbl>
          </a:graphicData>
        </a:graphic>
      </p:graphicFrame>
      <p:sp>
        <p:nvSpPr>
          <p:cNvPr id="25" name="TextBox 24">
            <a:extLst>
              <a:ext uri="{FF2B5EF4-FFF2-40B4-BE49-F238E27FC236}">
                <a16:creationId xmlns:a16="http://schemas.microsoft.com/office/drawing/2014/main" id="{553A4190-571F-4C77-9A42-55B3D4697F17}"/>
              </a:ext>
            </a:extLst>
          </p:cNvPr>
          <p:cNvSpPr txBox="1"/>
          <p:nvPr/>
        </p:nvSpPr>
        <p:spPr>
          <a:xfrm>
            <a:off x="7787640" y="1418005"/>
            <a:ext cx="4016250" cy="369332"/>
          </a:xfrm>
          <a:prstGeom prst="rect">
            <a:avLst/>
          </a:prstGeom>
          <a:noFill/>
        </p:spPr>
        <p:txBody>
          <a:bodyPr wrap="square" rtlCol="0">
            <a:spAutoFit/>
          </a:bodyPr>
          <a:lstStyle/>
          <a:p>
            <a:pPr algn="ctr"/>
            <a:r>
              <a:rPr lang="en-US" altLang="ko-KR" b="1" dirty="0"/>
              <a:t>Test Data</a:t>
            </a:r>
            <a:endParaRPr lang="en-US" b="1" dirty="0"/>
          </a:p>
        </p:txBody>
      </p:sp>
      <p:graphicFrame>
        <p:nvGraphicFramePr>
          <p:cNvPr id="26" name="표 5">
            <a:extLst>
              <a:ext uri="{FF2B5EF4-FFF2-40B4-BE49-F238E27FC236}">
                <a16:creationId xmlns:a16="http://schemas.microsoft.com/office/drawing/2014/main" id="{C912609D-8EE1-48B7-9BBC-91F3EFA61F06}"/>
              </a:ext>
            </a:extLst>
          </p:cNvPr>
          <p:cNvGraphicFramePr>
            <a:graphicFrameLocks noGrp="1"/>
          </p:cNvGraphicFramePr>
          <p:nvPr>
            <p:extLst>
              <p:ext uri="{D42A27DB-BD31-4B8C-83A1-F6EECF244321}">
                <p14:modId xmlns:p14="http://schemas.microsoft.com/office/powerpoint/2010/main" val="2138812214"/>
              </p:ext>
            </p:extLst>
          </p:nvPr>
        </p:nvGraphicFramePr>
        <p:xfrm>
          <a:off x="166256" y="2990660"/>
          <a:ext cx="6311250" cy="370840"/>
        </p:xfrm>
        <a:graphic>
          <a:graphicData uri="http://schemas.openxmlformats.org/drawingml/2006/table">
            <a:tbl>
              <a:tblPr firstRow="1" bandRow="1">
                <a:tableStyleId>{5940675A-B579-460E-94D1-54222C63F5DA}</a:tableStyleId>
              </a:tblPr>
              <a:tblGrid>
                <a:gridCol w="573750">
                  <a:extLst>
                    <a:ext uri="{9D8B030D-6E8A-4147-A177-3AD203B41FA5}">
                      <a16:colId xmlns:a16="http://schemas.microsoft.com/office/drawing/2014/main" val="488225567"/>
                    </a:ext>
                  </a:extLst>
                </a:gridCol>
                <a:gridCol w="573750">
                  <a:extLst>
                    <a:ext uri="{9D8B030D-6E8A-4147-A177-3AD203B41FA5}">
                      <a16:colId xmlns:a16="http://schemas.microsoft.com/office/drawing/2014/main" val="1279956989"/>
                    </a:ext>
                  </a:extLst>
                </a:gridCol>
                <a:gridCol w="573750">
                  <a:extLst>
                    <a:ext uri="{9D8B030D-6E8A-4147-A177-3AD203B41FA5}">
                      <a16:colId xmlns:a16="http://schemas.microsoft.com/office/drawing/2014/main" val="1133861742"/>
                    </a:ext>
                  </a:extLst>
                </a:gridCol>
                <a:gridCol w="573750">
                  <a:extLst>
                    <a:ext uri="{9D8B030D-6E8A-4147-A177-3AD203B41FA5}">
                      <a16:colId xmlns:a16="http://schemas.microsoft.com/office/drawing/2014/main" val="858264921"/>
                    </a:ext>
                  </a:extLst>
                </a:gridCol>
                <a:gridCol w="573750">
                  <a:extLst>
                    <a:ext uri="{9D8B030D-6E8A-4147-A177-3AD203B41FA5}">
                      <a16:colId xmlns:a16="http://schemas.microsoft.com/office/drawing/2014/main" val="1804886972"/>
                    </a:ext>
                  </a:extLst>
                </a:gridCol>
                <a:gridCol w="573750">
                  <a:extLst>
                    <a:ext uri="{9D8B030D-6E8A-4147-A177-3AD203B41FA5}">
                      <a16:colId xmlns:a16="http://schemas.microsoft.com/office/drawing/2014/main" val="1158016849"/>
                    </a:ext>
                  </a:extLst>
                </a:gridCol>
                <a:gridCol w="573750">
                  <a:extLst>
                    <a:ext uri="{9D8B030D-6E8A-4147-A177-3AD203B41FA5}">
                      <a16:colId xmlns:a16="http://schemas.microsoft.com/office/drawing/2014/main" val="135920618"/>
                    </a:ext>
                  </a:extLst>
                </a:gridCol>
                <a:gridCol w="573750">
                  <a:extLst>
                    <a:ext uri="{9D8B030D-6E8A-4147-A177-3AD203B41FA5}">
                      <a16:colId xmlns:a16="http://schemas.microsoft.com/office/drawing/2014/main" val="4156975124"/>
                    </a:ext>
                  </a:extLst>
                </a:gridCol>
                <a:gridCol w="573750">
                  <a:extLst>
                    <a:ext uri="{9D8B030D-6E8A-4147-A177-3AD203B41FA5}">
                      <a16:colId xmlns:a16="http://schemas.microsoft.com/office/drawing/2014/main" val="1339057336"/>
                    </a:ext>
                  </a:extLst>
                </a:gridCol>
                <a:gridCol w="573750">
                  <a:extLst>
                    <a:ext uri="{9D8B030D-6E8A-4147-A177-3AD203B41FA5}">
                      <a16:colId xmlns:a16="http://schemas.microsoft.com/office/drawing/2014/main" val="1088718595"/>
                    </a:ext>
                  </a:extLst>
                </a:gridCol>
                <a:gridCol w="573750">
                  <a:extLst>
                    <a:ext uri="{9D8B030D-6E8A-4147-A177-3AD203B41FA5}">
                      <a16:colId xmlns:a16="http://schemas.microsoft.com/office/drawing/2014/main" val="4080168859"/>
                    </a:ext>
                  </a:extLst>
                </a:gridCol>
              </a:tblGrid>
              <a:tr h="370840">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tc>
                  <a:txBody>
                    <a:bodyPr/>
                    <a:lstStyle/>
                    <a:p>
                      <a:pPr algn="ctr"/>
                      <a:r>
                        <a:rPr lang="en-US" dirty="0"/>
                        <a:t>11</a:t>
                      </a:r>
                    </a:p>
                  </a:txBody>
                  <a:tcPr/>
                </a:tc>
                <a:extLst>
                  <a:ext uri="{0D108BD9-81ED-4DB2-BD59-A6C34878D82A}">
                    <a16:rowId xmlns:a16="http://schemas.microsoft.com/office/drawing/2014/main" val="2596651500"/>
                  </a:ext>
                </a:extLst>
              </a:tr>
            </a:tbl>
          </a:graphicData>
        </a:graphic>
      </p:graphicFrame>
      <p:graphicFrame>
        <p:nvGraphicFramePr>
          <p:cNvPr id="27" name="표 5">
            <a:extLst>
              <a:ext uri="{FF2B5EF4-FFF2-40B4-BE49-F238E27FC236}">
                <a16:creationId xmlns:a16="http://schemas.microsoft.com/office/drawing/2014/main" id="{E8EA3630-FEE8-4564-9B5A-C2EBFB38B90A}"/>
              </a:ext>
            </a:extLst>
          </p:cNvPr>
          <p:cNvGraphicFramePr>
            <a:graphicFrameLocks noGrp="1"/>
          </p:cNvGraphicFramePr>
          <p:nvPr>
            <p:extLst>
              <p:ext uri="{D42A27DB-BD31-4B8C-83A1-F6EECF244321}">
                <p14:modId xmlns:p14="http://schemas.microsoft.com/office/powerpoint/2010/main" val="3243305818"/>
              </p:ext>
            </p:extLst>
          </p:nvPr>
        </p:nvGraphicFramePr>
        <p:xfrm>
          <a:off x="740006" y="3721941"/>
          <a:ext cx="6311250" cy="370840"/>
        </p:xfrm>
        <a:graphic>
          <a:graphicData uri="http://schemas.openxmlformats.org/drawingml/2006/table">
            <a:tbl>
              <a:tblPr firstRow="1" bandRow="1">
                <a:tableStyleId>{5940675A-B579-460E-94D1-54222C63F5DA}</a:tableStyleId>
              </a:tblPr>
              <a:tblGrid>
                <a:gridCol w="573750">
                  <a:extLst>
                    <a:ext uri="{9D8B030D-6E8A-4147-A177-3AD203B41FA5}">
                      <a16:colId xmlns:a16="http://schemas.microsoft.com/office/drawing/2014/main" val="1279956989"/>
                    </a:ext>
                  </a:extLst>
                </a:gridCol>
                <a:gridCol w="573750">
                  <a:extLst>
                    <a:ext uri="{9D8B030D-6E8A-4147-A177-3AD203B41FA5}">
                      <a16:colId xmlns:a16="http://schemas.microsoft.com/office/drawing/2014/main" val="1133861742"/>
                    </a:ext>
                  </a:extLst>
                </a:gridCol>
                <a:gridCol w="573750">
                  <a:extLst>
                    <a:ext uri="{9D8B030D-6E8A-4147-A177-3AD203B41FA5}">
                      <a16:colId xmlns:a16="http://schemas.microsoft.com/office/drawing/2014/main" val="858264921"/>
                    </a:ext>
                  </a:extLst>
                </a:gridCol>
                <a:gridCol w="573750">
                  <a:extLst>
                    <a:ext uri="{9D8B030D-6E8A-4147-A177-3AD203B41FA5}">
                      <a16:colId xmlns:a16="http://schemas.microsoft.com/office/drawing/2014/main" val="1804886972"/>
                    </a:ext>
                  </a:extLst>
                </a:gridCol>
                <a:gridCol w="573750">
                  <a:extLst>
                    <a:ext uri="{9D8B030D-6E8A-4147-A177-3AD203B41FA5}">
                      <a16:colId xmlns:a16="http://schemas.microsoft.com/office/drawing/2014/main" val="1158016849"/>
                    </a:ext>
                  </a:extLst>
                </a:gridCol>
                <a:gridCol w="573750">
                  <a:extLst>
                    <a:ext uri="{9D8B030D-6E8A-4147-A177-3AD203B41FA5}">
                      <a16:colId xmlns:a16="http://schemas.microsoft.com/office/drawing/2014/main" val="135920618"/>
                    </a:ext>
                  </a:extLst>
                </a:gridCol>
                <a:gridCol w="573750">
                  <a:extLst>
                    <a:ext uri="{9D8B030D-6E8A-4147-A177-3AD203B41FA5}">
                      <a16:colId xmlns:a16="http://schemas.microsoft.com/office/drawing/2014/main" val="4156975124"/>
                    </a:ext>
                  </a:extLst>
                </a:gridCol>
                <a:gridCol w="573750">
                  <a:extLst>
                    <a:ext uri="{9D8B030D-6E8A-4147-A177-3AD203B41FA5}">
                      <a16:colId xmlns:a16="http://schemas.microsoft.com/office/drawing/2014/main" val="1339057336"/>
                    </a:ext>
                  </a:extLst>
                </a:gridCol>
                <a:gridCol w="573750">
                  <a:extLst>
                    <a:ext uri="{9D8B030D-6E8A-4147-A177-3AD203B41FA5}">
                      <a16:colId xmlns:a16="http://schemas.microsoft.com/office/drawing/2014/main" val="1088718595"/>
                    </a:ext>
                  </a:extLst>
                </a:gridCol>
                <a:gridCol w="573750">
                  <a:extLst>
                    <a:ext uri="{9D8B030D-6E8A-4147-A177-3AD203B41FA5}">
                      <a16:colId xmlns:a16="http://schemas.microsoft.com/office/drawing/2014/main" val="4080168859"/>
                    </a:ext>
                  </a:extLst>
                </a:gridCol>
                <a:gridCol w="573750">
                  <a:extLst>
                    <a:ext uri="{9D8B030D-6E8A-4147-A177-3AD203B41FA5}">
                      <a16:colId xmlns:a16="http://schemas.microsoft.com/office/drawing/2014/main" val="4240963244"/>
                    </a:ext>
                  </a:extLst>
                </a:gridCol>
              </a:tblGrid>
              <a:tr h="370840">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tc>
                  <a:txBody>
                    <a:bodyPr/>
                    <a:lstStyle/>
                    <a:p>
                      <a:pPr algn="ctr"/>
                      <a:r>
                        <a:rPr lang="en-US" dirty="0"/>
                        <a:t>11</a:t>
                      </a:r>
                    </a:p>
                  </a:txBody>
                  <a:tcPr/>
                </a:tc>
                <a:tc>
                  <a:txBody>
                    <a:bodyPr/>
                    <a:lstStyle/>
                    <a:p>
                      <a:pPr algn="ctr"/>
                      <a:r>
                        <a:rPr lang="en-US" dirty="0"/>
                        <a:t>12</a:t>
                      </a:r>
                    </a:p>
                  </a:txBody>
                  <a:tcPr/>
                </a:tc>
                <a:extLst>
                  <a:ext uri="{0D108BD9-81ED-4DB2-BD59-A6C34878D82A}">
                    <a16:rowId xmlns:a16="http://schemas.microsoft.com/office/drawing/2014/main" val="2596651500"/>
                  </a:ext>
                </a:extLst>
              </a:tr>
            </a:tbl>
          </a:graphicData>
        </a:graphic>
      </p:graphicFrame>
      <p:graphicFrame>
        <p:nvGraphicFramePr>
          <p:cNvPr id="28" name="표 27">
            <a:extLst>
              <a:ext uri="{FF2B5EF4-FFF2-40B4-BE49-F238E27FC236}">
                <a16:creationId xmlns:a16="http://schemas.microsoft.com/office/drawing/2014/main" id="{9C1F8CCB-33B6-4E7F-8E05-E5538894A098}"/>
              </a:ext>
            </a:extLst>
          </p:cNvPr>
          <p:cNvGraphicFramePr>
            <a:graphicFrameLocks noGrp="1"/>
          </p:cNvGraphicFramePr>
          <p:nvPr>
            <p:extLst>
              <p:ext uri="{D42A27DB-BD31-4B8C-83A1-F6EECF244321}">
                <p14:modId xmlns:p14="http://schemas.microsoft.com/office/powerpoint/2010/main" val="1513127042"/>
              </p:ext>
            </p:extLst>
          </p:nvPr>
        </p:nvGraphicFramePr>
        <p:xfrm>
          <a:off x="7787640" y="2988065"/>
          <a:ext cx="2868750" cy="370840"/>
        </p:xfrm>
        <a:graphic>
          <a:graphicData uri="http://schemas.openxmlformats.org/drawingml/2006/table">
            <a:tbl>
              <a:tblPr firstRow="1" bandRow="1">
                <a:tableStyleId>{5940675A-B579-460E-94D1-54222C63F5DA}</a:tableStyleId>
              </a:tblPr>
              <a:tblGrid>
                <a:gridCol w="573750">
                  <a:extLst>
                    <a:ext uri="{9D8B030D-6E8A-4147-A177-3AD203B41FA5}">
                      <a16:colId xmlns:a16="http://schemas.microsoft.com/office/drawing/2014/main" val="1534518021"/>
                    </a:ext>
                  </a:extLst>
                </a:gridCol>
                <a:gridCol w="573750">
                  <a:extLst>
                    <a:ext uri="{9D8B030D-6E8A-4147-A177-3AD203B41FA5}">
                      <a16:colId xmlns:a16="http://schemas.microsoft.com/office/drawing/2014/main" val="4264308821"/>
                    </a:ext>
                  </a:extLst>
                </a:gridCol>
                <a:gridCol w="573750">
                  <a:extLst>
                    <a:ext uri="{9D8B030D-6E8A-4147-A177-3AD203B41FA5}">
                      <a16:colId xmlns:a16="http://schemas.microsoft.com/office/drawing/2014/main" val="3494698021"/>
                    </a:ext>
                  </a:extLst>
                </a:gridCol>
                <a:gridCol w="573750">
                  <a:extLst>
                    <a:ext uri="{9D8B030D-6E8A-4147-A177-3AD203B41FA5}">
                      <a16:colId xmlns:a16="http://schemas.microsoft.com/office/drawing/2014/main" val="1978977703"/>
                    </a:ext>
                  </a:extLst>
                </a:gridCol>
                <a:gridCol w="573750">
                  <a:extLst>
                    <a:ext uri="{9D8B030D-6E8A-4147-A177-3AD203B41FA5}">
                      <a16:colId xmlns:a16="http://schemas.microsoft.com/office/drawing/2014/main" val="448176723"/>
                    </a:ext>
                  </a:extLst>
                </a:gridCol>
              </a:tblGrid>
              <a:tr h="370840">
                <a:tc>
                  <a:txBody>
                    <a:bodyPr/>
                    <a:lstStyle/>
                    <a:p>
                      <a:pPr algn="ctr"/>
                      <a:r>
                        <a:rPr lang="en-US" dirty="0"/>
                        <a:t>14</a:t>
                      </a:r>
                    </a:p>
                  </a:txBody>
                  <a:tcPr/>
                </a:tc>
                <a:tc>
                  <a:txBody>
                    <a:bodyPr/>
                    <a:lstStyle/>
                    <a:p>
                      <a:pPr algn="ctr"/>
                      <a:r>
                        <a:rPr lang="en-US" dirty="0"/>
                        <a:t>15</a:t>
                      </a:r>
                    </a:p>
                  </a:txBody>
                  <a:tcPr/>
                </a:tc>
                <a:tc>
                  <a:txBody>
                    <a:bodyPr/>
                    <a:lstStyle/>
                    <a:p>
                      <a:pPr algn="ctr"/>
                      <a:r>
                        <a:rPr lang="en-US" dirty="0"/>
                        <a:t>16</a:t>
                      </a:r>
                    </a:p>
                  </a:txBody>
                  <a:tcPr/>
                </a:tc>
                <a:tc>
                  <a:txBody>
                    <a:bodyPr/>
                    <a:lstStyle/>
                    <a:p>
                      <a:pPr algn="ctr"/>
                      <a:r>
                        <a:rPr lang="en-US" dirty="0"/>
                        <a:t>17</a:t>
                      </a:r>
                    </a:p>
                  </a:txBody>
                  <a:tcPr/>
                </a:tc>
                <a:tc>
                  <a:txBody>
                    <a:bodyPr/>
                    <a:lstStyle/>
                    <a:p>
                      <a:pPr algn="ctr"/>
                      <a:r>
                        <a:rPr lang="en-US" dirty="0"/>
                        <a:t>18</a:t>
                      </a:r>
                    </a:p>
                  </a:txBody>
                  <a:tcPr/>
                </a:tc>
                <a:extLst>
                  <a:ext uri="{0D108BD9-81ED-4DB2-BD59-A6C34878D82A}">
                    <a16:rowId xmlns:a16="http://schemas.microsoft.com/office/drawing/2014/main" val="605336568"/>
                  </a:ext>
                </a:extLst>
              </a:tr>
            </a:tbl>
          </a:graphicData>
        </a:graphic>
      </p:graphicFrame>
      <p:graphicFrame>
        <p:nvGraphicFramePr>
          <p:cNvPr id="29" name="표 28">
            <a:extLst>
              <a:ext uri="{FF2B5EF4-FFF2-40B4-BE49-F238E27FC236}">
                <a16:creationId xmlns:a16="http://schemas.microsoft.com/office/drawing/2014/main" id="{43E6BB71-DC43-411F-83CF-23CEB6216889}"/>
              </a:ext>
            </a:extLst>
          </p:cNvPr>
          <p:cNvGraphicFramePr>
            <a:graphicFrameLocks noGrp="1"/>
          </p:cNvGraphicFramePr>
          <p:nvPr>
            <p:extLst>
              <p:ext uri="{D42A27DB-BD31-4B8C-83A1-F6EECF244321}">
                <p14:modId xmlns:p14="http://schemas.microsoft.com/office/powerpoint/2010/main" val="4099342344"/>
              </p:ext>
            </p:extLst>
          </p:nvPr>
        </p:nvGraphicFramePr>
        <p:xfrm>
          <a:off x="8361390" y="3721941"/>
          <a:ext cx="2868750" cy="370840"/>
        </p:xfrm>
        <a:graphic>
          <a:graphicData uri="http://schemas.openxmlformats.org/drawingml/2006/table">
            <a:tbl>
              <a:tblPr firstRow="1" bandRow="1">
                <a:tableStyleId>{5940675A-B579-460E-94D1-54222C63F5DA}</a:tableStyleId>
              </a:tblPr>
              <a:tblGrid>
                <a:gridCol w="573750">
                  <a:extLst>
                    <a:ext uri="{9D8B030D-6E8A-4147-A177-3AD203B41FA5}">
                      <a16:colId xmlns:a16="http://schemas.microsoft.com/office/drawing/2014/main" val="4264308821"/>
                    </a:ext>
                  </a:extLst>
                </a:gridCol>
                <a:gridCol w="573750">
                  <a:extLst>
                    <a:ext uri="{9D8B030D-6E8A-4147-A177-3AD203B41FA5}">
                      <a16:colId xmlns:a16="http://schemas.microsoft.com/office/drawing/2014/main" val="3494698021"/>
                    </a:ext>
                  </a:extLst>
                </a:gridCol>
                <a:gridCol w="573750">
                  <a:extLst>
                    <a:ext uri="{9D8B030D-6E8A-4147-A177-3AD203B41FA5}">
                      <a16:colId xmlns:a16="http://schemas.microsoft.com/office/drawing/2014/main" val="1978977703"/>
                    </a:ext>
                  </a:extLst>
                </a:gridCol>
                <a:gridCol w="573750">
                  <a:extLst>
                    <a:ext uri="{9D8B030D-6E8A-4147-A177-3AD203B41FA5}">
                      <a16:colId xmlns:a16="http://schemas.microsoft.com/office/drawing/2014/main" val="448176723"/>
                    </a:ext>
                  </a:extLst>
                </a:gridCol>
                <a:gridCol w="573750">
                  <a:extLst>
                    <a:ext uri="{9D8B030D-6E8A-4147-A177-3AD203B41FA5}">
                      <a16:colId xmlns:a16="http://schemas.microsoft.com/office/drawing/2014/main" val="3882362515"/>
                    </a:ext>
                  </a:extLst>
                </a:gridCol>
              </a:tblGrid>
              <a:tr h="370840">
                <a:tc>
                  <a:txBody>
                    <a:bodyPr/>
                    <a:lstStyle/>
                    <a:p>
                      <a:pPr algn="ctr"/>
                      <a:r>
                        <a:rPr lang="en-US" dirty="0"/>
                        <a:t>15</a:t>
                      </a:r>
                    </a:p>
                  </a:txBody>
                  <a:tcPr/>
                </a:tc>
                <a:tc>
                  <a:txBody>
                    <a:bodyPr/>
                    <a:lstStyle/>
                    <a:p>
                      <a:pPr algn="ctr"/>
                      <a:r>
                        <a:rPr lang="en-US" dirty="0"/>
                        <a:t>16</a:t>
                      </a:r>
                    </a:p>
                  </a:txBody>
                  <a:tcPr/>
                </a:tc>
                <a:tc>
                  <a:txBody>
                    <a:bodyPr/>
                    <a:lstStyle/>
                    <a:p>
                      <a:pPr algn="ctr"/>
                      <a:r>
                        <a:rPr lang="en-US" dirty="0"/>
                        <a:t>17</a:t>
                      </a:r>
                    </a:p>
                  </a:txBody>
                  <a:tcPr/>
                </a:tc>
                <a:tc>
                  <a:txBody>
                    <a:bodyPr/>
                    <a:lstStyle/>
                    <a:p>
                      <a:pPr algn="ctr"/>
                      <a:r>
                        <a:rPr lang="en-US" dirty="0"/>
                        <a:t>18</a:t>
                      </a:r>
                    </a:p>
                  </a:txBody>
                  <a:tcPr/>
                </a:tc>
                <a:tc>
                  <a:txBody>
                    <a:bodyPr/>
                    <a:lstStyle/>
                    <a:p>
                      <a:pPr algn="ctr"/>
                      <a:r>
                        <a:rPr lang="en-US" dirty="0"/>
                        <a:t>19</a:t>
                      </a:r>
                    </a:p>
                  </a:txBody>
                  <a:tcPr/>
                </a:tc>
                <a:extLst>
                  <a:ext uri="{0D108BD9-81ED-4DB2-BD59-A6C34878D82A}">
                    <a16:rowId xmlns:a16="http://schemas.microsoft.com/office/drawing/2014/main" val="605336568"/>
                  </a:ext>
                </a:extLst>
              </a:tr>
            </a:tbl>
          </a:graphicData>
        </a:graphic>
      </p:graphicFrame>
      <p:sp>
        <p:nvSpPr>
          <p:cNvPr id="30" name="TextBox 29">
            <a:extLst>
              <a:ext uri="{FF2B5EF4-FFF2-40B4-BE49-F238E27FC236}">
                <a16:creationId xmlns:a16="http://schemas.microsoft.com/office/drawing/2014/main" id="{6F2B2401-E45B-41FF-9FF0-B4FFB3221704}"/>
              </a:ext>
            </a:extLst>
          </p:cNvPr>
          <p:cNvSpPr txBox="1"/>
          <p:nvPr/>
        </p:nvSpPr>
        <p:spPr>
          <a:xfrm>
            <a:off x="8353218" y="3361689"/>
            <a:ext cx="2876922" cy="369332"/>
          </a:xfrm>
          <a:prstGeom prst="rect">
            <a:avLst/>
          </a:prstGeom>
          <a:noFill/>
        </p:spPr>
        <p:txBody>
          <a:bodyPr wrap="square" rtlCol="0">
            <a:spAutoFit/>
          </a:bodyPr>
          <a:lstStyle/>
          <a:p>
            <a:pPr algn="ctr"/>
            <a:r>
              <a:rPr lang="en-US" altLang="ko-KR" b="1" dirty="0" err="1"/>
              <a:t>Test_Y</a:t>
            </a:r>
            <a:endParaRPr lang="en-US" b="1" dirty="0"/>
          </a:p>
        </p:txBody>
      </p:sp>
      <p:sp>
        <p:nvSpPr>
          <p:cNvPr id="31" name="TextBox 30">
            <a:extLst>
              <a:ext uri="{FF2B5EF4-FFF2-40B4-BE49-F238E27FC236}">
                <a16:creationId xmlns:a16="http://schemas.microsoft.com/office/drawing/2014/main" id="{9FB9A268-D55C-4C40-B444-7FD3B46AA731}"/>
              </a:ext>
            </a:extLst>
          </p:cNvPr>
          <p:cNvSpPr txBox="1"/>
          <p:nvPr/>
        </p:nvSpPr>
        <p:spPr>
          <a:xfrm>
            <a:off x="7779468" y="2617341"/>
            <a:ext cx="2876922" cy="369332"/>
          </a:xfrm>
          <a:prstGeom prst="rect">
            <a:avLst/>
          </a:prstGeom>
          <a:noFill/>
        </p:spPr>
        <p:txBody>
          <a:bodyPr wrap="square" rtlCol="0">
            <a:spAutoFit/>
          </a:bodyPr>
          <a:lstStyle/>
          <a:p>
            <a:pPr algn="ctr"/>
            <a:r>
              <a:rPr lang="en-US" altLang="ko-KR" b="1" dirty="0" err="1"/>
              <a:t>Test_X</a:t>
            </a:r>
            <a:endParaRPr lang="en-US" b="1" dirty="0"/>
          </a:p>
        </p:txBody>
      </p:sp>
      <p:sp>
        <p:nvSpPr>
          <p:cNvPr id="32" name="화살표: 아래쪽 31">
            <a:extLst>
              <a:ext uri="{FF2B5EF4-FFF2-40B4-BE49-F238E27FC236}">
                <a16:creationId xmlns:a16="http://schemas.microsoft.com/office/drawing/2014/main" id="{5DC53248-EECB-41AB-B2DF-3FD089D6CB16}"/>
              </a:ext>
            </a:extLst>
          </p:cNvPr>
          <p:cNvSpPr/>
          <p:nvPr/>
        </p:nvSpPr>
        <p:spPr>
          <a:xfrm>
            <a:off x="9578319" y="2352282"/>
            <a:ext cx="426720" cy="1994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0743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C87917C-6486-473A-B3B6-900FBAAB38C0}"/>
              </a:ext>
            </a:extLst>
          </p:cNvPr>
          <p:cNvSpPr txBox="1"/>
          <p:nvPr/>
        </p:nvSpPr>
        <p:spPr>
          <a:xfrm>
            <a:off x="0" y="-8708"/>
            <a:ext cx="12192000" cy="338554"/>
          </a:xfrm>
          <a:prstGeom prst="rect">
            <a:avLst/>
          </a:prstGeom>
          <a:noFill/>
        </p:spPr>
        <p:txBody>
          <a:bodyPr wrap="square" rtlCol="0">
            <a:spAutoFit/>
          </a:bodyPr>
          <a:lstStyle/>
          <a:p>
            <a:r>
              <a:rPr lang="ko-KR" altLang="en-US" sz="1600" b="1" dirty="0"/>
              <a:t>예측 실험 내용</a:t>
            </a:r>
            <a:endParaRPr lang="en-US" sz="1600" b="1" dirty="0"/>
          </a:p>
        </p:txBody>
      </p:sp>
      <p:sp>
        <p:nvSpPr>
          <p:cNvPr id="3" name="직사각형 2">
            <a:extLst>
              <a:ext uri="{FF2B5EF4-FFF2-40B4-BE49-F238E27FC236}">
                <a16:creationId xmlns:a16="http://schemas.microsoft.com/office/drawing/2014/main" id="{AB677DBF-1117-4310-8ED6-21C17DEEA965}"/>
              </a:ext>
            </a:extLst>
          </p:cNvPr>
          <p:cNvSpPr/>
          <p:nvPr/>
        </p:nvSpPr>
        <p:spPr>
          <a:xfrm>
            <a:off x="6215235" y="785389"/>
            <a:ext cx="1342998" cy="369332"/>
          </a:xfrm>
          <a:prstGeom prst="rect">
            <a:avLst/>
          </a:prstGeom>
        </p:spPr>
        <p:txBody>
          <a:bodyPr wrap="square">
            <a:spAutoFit/>
          </a:bodyPr>
          <a:lstStyle/>
          <a:p>
            <a:pPr algn="ctr"/>
            <a:r>
              <a:rPr lang="en-US" b="1" dirty="0"/>
              <a:t>Test Data</a:t>
            </a:r>
            <a:endParaRPr lang="en-US" dirty="0"/>
          </a:p>
        </p:txBody>
      </p:sp>
      <p:sp>
        <p:nvSpPr>
          <p:cNvPr id="36" name="TextBox 35">
            <a:extLst>
              <a:ext uri="{FF2B5EF4-FFF2-40B4-BE49-F238E27FC236}">
                <a16:creationId xmlns:a16="http://schemas.microsoft.com/office/drawing/2014/main" id="{D06DD327-3410-4C13-8AD6-A903059A0B5A}"/>
              </a:ext>
            </a:extLst>
          </p:cNvPr>
          <p:cNvSpPr txBox="1"/>
          <p:nvPr/>
        </p:nvSpPr>
        <p:spPr>
          <a:xfrm>
            <a:off x="2857130" y="785389"/>
            <a:ext cx="3358104" cy="369332"/>
          </a:xfrm>
          <a:prstGeom prst="rect">
            <a:avLst/>
          </a:prstGeom>
          <a:noFill/>
        </p:spPr>
        <p:txBody>
          <a:bodyPr wrap="square" rtlCol="0">
            <a:spAutoFit/>
          </a:bodyPr>
          <a:lstStyle/>
          <a:p>
            <a:pPr algn="ctr"/>
            <a:r>
              <a:rPr lang="en-US" altLang="ko-KR" b="1" dirty="0"/>
              <a:t>Training Data</a:t>
            </a:r>
            <a:endParaRPr lang="en-US" b="1" dirty="0"/>
          </a:p>
        </p:txBody>
      </p:sp>
      <p:sp>
        <p:nvSpPr>
          <p:cNvPr id="40" name="직사각형 39">
            <a:extLst>
              <a:ext uri="{FF2B5EF4-FFF2-40B4-BE49-F238E27FC236}">
                <a16:creationId xmlns:a16="http://schemas.microsoft.com/office/drawing/2014/main" id="{2804C93E-D8CF-4AF8-898B-2CD7CBA349A9}"/>
              </a:ext>
            </a:extLst>
          </p:cNvPr>
          <p:cNvSpPr/>
          <p:nvPr/>
        </p:nvSpPr>
        <p:spPr>
          <a:xfrm>
            <a:off x="2857130" y="1154721"/>
            <a:ext cx="3358105"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ko-KR" altLang="en-US" dirty="0"/>
              <a:t>이전 날짜 </a:t>
            </a:r>
            <a:endParaRPr lang="en-US" dirty="0"/>
          </a:p>
        </p:txBody>
      </p:sp>
      <p:sp>
        <p:nvSpPr>
          <p:cNvPr id="41" name="직사각형 40">
            <a:extLst>
              <a:ext uri="{FF2B5EF4-FFF2-40B4-BE49-F238E27FC236}">
                <a16:creationId xmlns:a16="http://schemas.microsoft.com/office/drawing/2014/main" id="{3C086A43-8BA3-41B3-BC7A-39C50A65E84F}"/>
              </a:ext>
            </a:extLst>
          </p:cNvPr>
          <p:cNvSpPr/>
          <p:nvPr/>
        </p:nvSpPr>
        <p:spPr>
          <a:xfrm>
            <a:off x="6215236" y="1154721"/>
            <a:ext cx="1342998"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1 </a:t>
            </a:r>
            <a:r>
              <a:rPr lang="ko-KR" altLang="en-US" dirty="0">
                <a:solidFill>
                  <a:schemeClr val="tx1"/>
                </a:solidFill>
              </a:rPr>
              <a:t>예측</a:t>
            </a:r>
            <a:endParaRPr lang="en-US" dirty="0">
              <a:solidFill>
                <a:schemeClr val="tx1"/>
              </a:solidFill>
            </a:endParaRPr>
          </a:p>
        </p:txBody>
      </p:sp>
      <p:sp>
        <p:nvSpPr>
          <p:cNvPr id="2" name="TextBox 1">
            <a:extLst>
              <a:ext uri="{FF2B5EF4-FFF2-40B4-BE49-F238E27FC236}">
                <a16:creationId xmlns:a16="http://schemas.microsoft.com/office/drawing/2014/main" id="{5FDC2766-2D6F-41F0-9042-C9215CA9DABC}"/>
              </a:ext>
            </a:extLst>
          </p:cNvPr>
          <p:cNvSpPr txBox="1"/>
          <p:nvPr/>
        </p:nvSpPr>
        <p:spPr>
          <a:xfrm>
            <a:off x="416140" y="785389"/>
            <a:ext cx="2242922" cy="923330"/>
          </a:xfrm>
          <a:prstGeom prst="rect">
            <a:avLst/>
          </a:prstGeom>
          <a:noFill/>
        </p:spPr>
        <p:txBody>
          <a:bodyPr wrap="none" rtlCol="0">
            <a:spAutoFit/>
          </a:bodyPr>
          <a:lstStyle/>
          <a:p>
            <a:r>
              <a:rPr lang="ko-KR" altLang="en-US" dirty="0"/>
              <a:t>실험 </a:t>
            </a:r>
            <a:r>
              <a:rPr lang="en-US" altLang="ko-KR" dirty="0"/>
              <a:t>1: </a:t>
            </a:r>
          </a:p>
          <a:p>
            <a:r>
              <a:rPr lang="ko-KR" altLang="en-US" dirty="0"/>
              <a:t>각 주별 데이터 이용 </a:t>
            </a:r>
            <a:endParaRPr lang="en-US" altLang="ko-KR" dirty="0"/>
          </a:p>
          <a:p>
            <a:r>
              <a:rPr lang="ko-KR" altLang="en-US" dirty="0"/>
              <a:t>학습 및 예측</a:t>
            </a:r>
            <a:endParaRPr lang="en-US" altLang="ko-KR" dirty="0"/>
          </a:p>
        </p:txBody>
      </p:sp>
      <p:sp>
        <p:nvSpPr>
          <p:cNvPr id="4" name="직사각형 3">
            <a:extLst>
              <a:ext uri="{FF2B5EF4-FFF2-40B4-BE49-F238E27FC236}">
                <a16:creationId xmlns:a16="http://schemas.microsoft.com/office/drawing/2014/main" id="{2A4A148B-10E2-4D5F-8CCB-9C31289000DB}"/>
              </a:ext>
            </a:extLst>
          </p:cNvPr>
          <p:cNvSpPr/>
          <p:nvPr/>
        </p:nvSpPr>
        <p:spPr>
          <a:xfrm>
            <a:off x="3440010" y="1524053"/>
            <a:ext cx="2420856" cy="369332"/>
          </a:xfrm>
          <a:prstGeom prst="rect">
            <a:avLst/>
          </a:prstGeom>
        </p:spPr>
        <p:txBody>
          <a:bodyPr wrap="none">
            <a:spAutoFit/>
          </a:bodyPr>
          <a:lstStyle/>
          <a:p>
            <a:r>
              <a:rPr lang="ko-KR" altLang="en-US"/>
              <a:t>각 주별 데이터만 이용</a:t>
            </a:r>
            <a:endParaRPr lang="en-US" dirty="0"/>
          </a:p>
        </p:txBody>
      </p:sp>
      <p:sp>
        <p:nvSpPr>
          <p:cNvPr id="11" name="TextBox 10">
            <a:extLst>
              <a:ext uri="{FF2B5EF4-FFF2-40B4-BE49-F238E27FC236}">
                <a16:creationId xmlns:a16="http://schemas.microsoft.com/office/drawing/2014/main" id="{6164A6E6-A016-44CD-95F2-53EC8581F1C2}"/>
              </a:ext>
            </a:extLst>
          </p:cNvPr>
          <p:cNvSpPr txBox="1"/>
          <p:nvPr/>
        </p:nvSpPr>
        <p:spPr>
          <a:xfrm>
            <a:off x="2857133" y="2792117"/>
            <a:ext cx="4656680" cy="369332"/>
          </a:xfrm>
          <a:prstGeom prst="rect">
            <a:avLst/>
          </a:prstGeom>
          <a:noFill/>
        </p:spPr>
        <p:txBody>
          <a:bodyPr wrap="square" rtlCol="0">
            <a:spAutoFit/>
          </a:bodyPr>
          <a:lstStyle/>
          <a:p>
            <a:pPr algn="ctr"/>
            <a:r>
              <a:rPr lang="en-US" altLang="ko-KR" b="1" dirty="0"/>
              <a:t>Training Data</a:t>
            </a:r>
            <a:endParaRPr lang="en-US" b="1" dirty="0"/>
          </a:p>
        </p:txBody>
      </p:sp>
      <p:sp>
        <p:nvSpPr>
          <p:cNvPr id="12" name="직사각형 11">
            <a:extLst>
              <a:ext uri="{FF2B5EF4-FFF2-40B4-BE49-F238E27FC236}">
                <a16:creationId xmlns:a16="http://schemas.microsoft.com/office/drawing/2014/main" id="{4EF57ED3-738B-4C62-AF72-646F1D7FBD37}"/>
              </a:ext>
            </a:extLst>
          </p:cNvPr>
          <p:cNvSpPr/>
          <p:nvPr/>
        </p:nvSpPr>
        <p:spPr>
          <a:xfrm>
            <a:off x="2857133" y="3161449"/>
            <a:ext cx="4701103"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Pattern A Model</a:t>
            </a:r>
          </a:p>
        </p:txBody>
      </p:sp>
      <p:sp>
        <p:nvSpPr>
          <p:cNvPr id="14" name="직사각형 13">
            <a:extLst>
              <a:ext uri="{FF2B5EF4-FFF2-40B4-BE49-F238E27FC236}">
                <a16:creationId xmlns:a16="http://schemas.microsoft.com/office/drawing/2014/main" id="{6CE34F1B-9164-4BE9-BE08-B694C35B4703}"/>
              </a:ext>
            </a:extLst>
          </p:cNvPr>
          <p:cNvSpPr/>
          <p:nvPr/>
        </p:nvSpPr>
        <p:spPr>
          <a:xfrm>
            <a:off x="4112671" y="4369608"/>
            <a:ext cx="2190023" cy="369332"/>
          </a:xfrm>
          <a:prstGeom prst="rect">
            <a:avLst/>
          </a:prstGeom>
        </p:spPr>
        <p:txBody>
          <a:bodyPr wrap="none">
            <a:spAutoFit/>
          </a:bodyPr>
          <a:lstStyle/>
          <a:p>
            <a:r>
              <a:rPr lang="ko-KR" altLang="en-US" dirty="0"/>
              <a:t>전체 주 데이터 이용</a:t>
            </a:r>
            <a:endParaRPr lang="en-US" dirty="0"/>
          </a:p>
        </p:txBody>
      </p:sp>
      <p:sp>
        <p:nvSpPr>
          <p:cNvPr id="15" name="TextBox 14">
            <a:extLst>
              <a:ext uri="{FF2B5EF4-FFF2-40B4-BE49-F238E27FC236}">
                <a16:creationId xmlns:a16="http://schemas.microsoft.com/office/drawing/2014/main" id="{145988A2-AD97-40B0-B773-7CD1A75382A6}"/>
              </a:ext>
            </a:extLst>
          </p:cNvPr>
          <p:cNvSpPr txBox="1"/>
          <p:nvPr/>
        </p:nvSpPr>
        <p:spPr>
          <a:xfrm>
            <a:off x="392673" y="2847830"/>
            <a:ext cx="2242922" cy="923330"/>
          </a:xfrm>
          <a:prstGeom prst="rect">
            <a:avLst/>
          </a:prstGeom>
          <a:noFill/>
        </p:spPr>
        <p:txBody>
          <a:bodyPr wrap="none" rtlCol="0">
            <a:spAutoFit/>
          </a:bodyPr>
          <a:lstStyle/>
          <a:p>
            <a:r>
              <a:rPr lang="ko-KR" altLang="en-US" dirty="0"/>
              <a:t>실험 </a:t>
            </a:r>
            <a:r>
              <a:rPr lang="en-US" altLang="ko-KR" dirty="0"/>
              <a:t>2: </a:t>
            </a:r>
          </a:p>
          <a:p>
            <a:r>
              <a:rPr lang="ko-KR" altLang="en-US" dirty="0"/>
              <a:t>전체 주 데이터 이용 </a:t>
            </a:r>
            <a:endParaRPr lang="en-US" altLang="ko-KR" dirty="0"/>
          </a:p>
          <a:p>
            <a:r>
              <a:rPr lang="ko-KR" altLang="en-US" dirty="0"/>
              <a:t>학습 및 각 주별 예측</a:t>
            </a:r>
            <a:endParaRPr lang="en-US" altLang="ko-KR" dirty="0"/>
          </a:p>
        </p:txBody>
      </p:sp>
      <p:sp>
        <p:nvSpPr>
          <p:cNvPr id="5" name="사각형: 둥근 모서리 4">
            <a:extLst>
              <a:ext uri="{FF2B5EF4-FFF2-40B4-BE49-F238E27FC236}">
                <a16:creationId xmlns:a16="http://schemas.microsoft.com/office/drawing/2014/main" id="{6AA8B59A-F8FE-4440-A9B5-B1A3C011272C}"/>
              </a:ext>
            </a:extLst>
          </p:cNvPr>
          <p:cNvSpPr/>
          <p:nvPr/>
        </p:nvSpPr>
        <p:spPr>
          <a:xfrm>
            <a:off x="4532330" y="5018281"/>
            <a:ext cx="1306286" cy="60543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ML</a:t>
            </a:r>
            <a:r>
              <a:rPr lang="ko-KR" altLang="en-US" dirty="0"/>
              <a:t> </a:t>
            </a:r>
            <a:endParaRPr lang="en-US" altLang="ko-KR" dirty="0"/>
          </a:p>
          <a:p>
            <a:pPr algn="ctr"/>
            <a:r>
              <a:rPr lang="en-US" dirty="0"/>
              <a:t>Model</a:t>
            </a:r>
          </a:p>
        </p:txBody>
      </p:sp>
      <p:sp>
        <p:nvSpPr>
          <p:cNvPr id="17" name="직사각형 16">
            <a:extLst>
              <a:ext uri="{FF2B5EF4-FFF2-40B4-BE49-F238E27FC236}">
                <a16:creationId xmlns:a16="http://schemas.microsoft.com/office/drawing/2014/main" id="{4040672B-7495-4CC5-99AA-5420AEA29E0D}"/>
              </a:ext>
            </a:extLst>
          </p:cNvPr>
          <p:cNvSpPr/>
          <p:nvPr/>
        </p:nvSpPr>
        <p:spPr>
          <a:xfrm>
            <a:off x="2857132" y="3551258"/>
            <a:ext cx="4701103"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Pattern B Model</a:t>
            </a:r>
          </a:p>
        </p:txBody>
      </p:sp>
      <p:sp>
        <p:nvSpPr>
          <p:cNvPr id="18" name="직사각형 17">
            <a:extLst>
              <a:ext uri="{FF2B5EF4-FFF2-40B4-BE49-F238E27FC236}">
                <a16:creationId xmlns:a16="http://schemas.microsoft.com/office/drawing/2014/main" id="{5D516E2B-55B6-4470-8A7E-39E116D91B40}"/>
              </a:ext>
            </a:extLst>
          </p:cNvPr>
          <p:cNvSpPr/>
          <p:nvPr/>
        </p:nvSpPr>
        <p:spPr>
          <a:xfrm>
            <a:off x="2859814" y="3973970"/>
            <a:ext cx="4701103"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Pattern C Model</a:t>
            </a:r>
          </a:p>
        </p:txBody>
      </p:sp>
      <p:sp>
        <p:nvSpPr>
          <p:cNvPr id="6" name="화살표: 아래쪽 5">
            <a:extLst>
              <a:ext uri="{FF2B5EF4-FFF2-40B4-BE49-F238E27FC236}">
                <a16:creationId xmlns:a16="http://schemas.microsoft.com/office/drawing/2014/main" id="{A3F9CFF1-710F-40DC-B058-E9AB6818100A}"/>
              </a:ext>
            </a:extLst>
          </p:cNvPr>
          <p:cNvSpPr/>
          <p:nvPr/>
        </p:nvSpPr>
        <p:spPr>
          <a:xfrm>
            <a:off x="4958551" y="4722560"/>
            <a:ext cx="461554" cy="2023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직사각형 19">
            <a:extLst>
              <a:ext uri="{FF2B5EF4-FFF2-40B4-BE49-F238E27FC236}">
                <a16:creationId xmlns:a16="http://schemas.microsoft.com/office/drawing/2014/main" id="{6D12747A-8F53-4450-990D-F364A0100DF6}"/>
              </a:ext>
            </a:extLst>
          </p:cNvPr>
          <p:cNvSpPr/>
          <p:nvPr/>
        </p:nvSpPr>
        <p:spPr>
          <a:xfrm>
            <a:off x="2857131" y="6290482"/>
            <a:ext cx="3358105"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Evidence</a:t>
            </a:r>
          </a:p>
        </p:txBody>
      </p:sp>
      <p:sp>
        <p:nvSpPr>
          <p:cNvPr id="21" name="직사각형 20">
            <a:extLst>
              <a:ext uri="{FF2B5EF4-FFF2-40B4-BE49-F238E27FC236}">
                <a16:creationId xmlns:a16="http://schemas.microsoft.com/office/drawing/2014/main" id="{E4BB5AE8-2741-481E-B5C4-485C9DB713A1}"/>
              </a:ext>
            </a:extLst>
          </p:cNvPr>
          <p:cNvSpPr/>
          <p:nvPr/>
        </p:nvSpPr>
        <p:spPr>
          <a:xfrm>
            <a:off x="6215237" y="6290482"/>
            <a:ext cx="1342998"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1 </a:t>
            </a:r>
            <a:r>
              <a:rPr lang="ko-KR" altLang="en-US" dirty="0">
                <a:solidFill>
                  <a:schemeClr val="tx1"/>
                </a:solidFill>
              </a:rPr>
              <a:t>예측</a:t>
            </a:r>
            <a:endParaRPr lang="en-US" dirty="0">
              <a:solidFill>
                <a:schemeClr val="tx1"/>
              </a:solidFill>
            </a:endParaRPr>
          </a:p>
        </p:txBody>
      </p:sp>
      <p:sp>
        <p:nvSpPr>
          <p:cNvPr id="22" name="직사각형 21">
            <a:extLst>
              <a:ext uri="{FF2B5EF4-FFF2-40B4-BE49-F238E27FC236}">
                <a16:creationId xmlns:a16="http://schemas.microsoft.com/office/drawing/2014/main" id="{3A321903-0FF1-4B47-B3DD-32DA53493970}"/>
              </a:ext>
            </a:extLst>
          </p:cNvPr>
          <p:cNvSpPr/>
          <p:nvPr/>
        </p:nvSpPr>
        <p:spPr>
          <a:xfrm>
            <a:off x="6215236" y="5942599"/>
            <a:ext cx="1342998" cy="369332"/>
          </a:xfrm>
          <a:prstGeom prst="rect">
            <a:avLst/>
          </a:prstGeom>
        </p:spPr>
        <p:txBody>
          <a:bodyPr wrap="square">
            <a:spAutoFit/>
          </a:bodyPr>
          <a:lstStyle/>
          <a:p>
            <a:pPr algn="ctr"/>
            <a:r>
              <a:rPr lang="en-US" b="1" dirty="0"/>
              <a:t>Test Data</a:t>
            </a:r>
            <a:endParaRPr lang="en-US" dirty="0"/>
          </a:p>
        </p:txBody>
      </p:sp>
      <p:sp>
        <p:nvSpPr>
          <p:cNvPr id="23" name="TextBox 22">
            <a:extLst>
              <a:ext uri="{FF2B5EF4-FFF2-40B4-BE49-F238E27FC236}">
                <a16:creationId xmlns:a16="http://schemas.microsoft.com/office/drawing/2014/main" id="{B608971D-7CA4-43F8-ACCB-1A6CE29FDFBE}"/>
              </a:ext>
            </a:extLst>
          </p:cNvPr>
          <p:cNvSpPr txBox="1"/>
          <p:nvPr/>
        </p:nvSpPr>
        <p:spPr>
          <a:xfrm>
            <a:off x="2857131" y="5942599"/>
            <a:ext cx="3358104" cy="369332"/>
          </a:xfrm>
          <a:prstGeom prst="rect">
            <a:avLst/>
          </a:prstGeom>
          <a:noFill/>
        </p:spPr>
        <p:txBody>
          <a:bodyPr wrap="square" rtlCol="0">
            <a:spAutoFit/>
          </a:bodyPr>
          <a:lstStyle/>
          <a:p>
            <a:pPr algn="ctr"/>
            <a:r>
              <a:rPr lang="en-US" b="1" dirty="0"/>
              <a:t>Test</a:t>
            </a:r>
            <a:r>
              <a:rPr lang="en-US" altLang="ko-KR" b="1" dirty="0"/>
              <a:t> Data</a:t>
            </a:r>
            <a:endParaRPr lang="en-US" b="1" dirty="0"/>
          </a:p>
        </p:txBody>
      </p:sp>
      <p:sp>
        <p:nvSpPr>
          <p:cNvPr id="24" name="화살표: 아래쪽 23">
            <a:extLst>
              <a:ext uri="{FF2B5EF4-FFF2-40B4-BE49-F238E27FC236}">
                <a16:creationId xmlns:a16="http://schemas.microsoft.com/office/drawing/2014/main" id="{3A56809E-7618-4762-89CD-5B5689470243}"/>
              </a:ext>
            </a:extLst>
          </p:cNvPr>
          <p:cNvSpPr/>
          <p:nvPr/>
        </p:nvSpPr>
        <p:spPr>
          <a:xfrm>
            <a:off x="4958551" y="5709618"/>
            <a:ext cx="461554" cy="2023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오른쪽 중괄호 6">
            <a:extLst>
              <a:ext uri="{FF2B5EF4-FFF2-40B4-BE49-F238E27FC236}">
                <a16:creationId xmlns:a16="http://schemas.microsoft.com/office/drawing/2014/main" id="{3BFA66FB-F1FC-4121-A3E6-FE0549AF9140}"/>
              </a:ext>
            </a:extLst>
          </p:cNvPr>
          <p:cNvSpPr/>
          <p:nvPr/>
        </p:nvSpPr>
        <p:spPr>
          <a:xfrm>
            <a:off x="7558233" y="2926080"/>
            <a:ext cx="714910" cy="162850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41529134-CA55-4C11-9619-6FD3DC350D88}"/>
              </a:ext>
            </a:extLst>
          </p:cNvPr>
          <p:cNvSpPr txBox="1"/>
          <p:nvPr/>
        </p:nvSpPr>
        <p:spPr>
          <a:xfrm>
            <a:off x="8317563" y="3429000"/>
            <a:ext cx="966651" cy="646331"/>
          </a:xfrm>
          <a:prstGeom prst="rect">
            <a:avLst/>
          </a:prstGeom>
          <a:noFill/>
        </p:spPr>
        <p:txBody>
          <a:bodyPr wrap="square" rtlCol="0">
            <a:spAutoFit/>
          </a:bodyPr>
          <a:lstStyle/>
          <a:p>
            <a:r>
              <a:rPr lang="ko-KR" altLang="en-US" dirty="0"/>
              <a:t>클러스터링</a:t>
            </a:r>
            <a:r>
              <a:rPr lang="en-US" altLang="ko-KR" dirty="0"/>
              <a:t>???</a:t>
            </a:r>
            <a:endParaRPr lang="en-US" dirty="0"/>
          </a:p>
        </p:txBody>
      </p:sp>
      <p:sp>
        <p:nvSpPr>
          <p:cNvPr id="27" name="오른쪽 중괄호 26">
            <a:extLst>
              <a:ext uri="{FF2B5EF4-FFF2-40B4-BE49-F238E27FC236}">
                <a16:creationId xmlns:a16="http://schemas.microsoft.com/office/drawing/2014/main" id="{A3DF4241-CE55-4A25-B65A-E20E8CDAC56B}"/>
              </a:ext>
            </a:extLst>
          </p:cNvPr>
          <p:cNvSpPr/>
          <p:nvPr/>
        </p:nvSpPr>
        <p:spPr>
          <a:xfrm>
            <a:off x="7710632" y="1245326"/>
            <a:ext cx="3203021" cy="5146765"/>
          </a:xfrm>
          <a:prstGeom prst="rightBrace">
            <a:avLst>
              <a:gd name="adj1" fmla="val 5886"/>
              <a:gd name="adj2" fmla="val 5034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D3B08825-2722-4DB5-9F0D-4ED208A55181}"/>
              </a:ext>
            </a:extLst>
          </p:cNvPr>
          <p:cNvSpPr txBox="1"/>
          <p:nvPr/>
        </p:nvSpPr>
        <p:spPr>
          <a:xfrm>
            <a:off x="11011132" y="3524184"/>
            <a:ext cx="930063" cy="646331"/>
          </a:xfrm>
          <a:prstGeom prst="rect">
            <a:avLst/>
          </a:prstGeom>
          <a:noFill/>
        </p:spPr>
        <p:txBody>
          <a:bodyPr wrap="none" rtlCol="0">
            <a:spAutoFit/>
          </a:bodyPr>
          <a:lstStyle/>
          <a:p>
            <a:pPr algn="ctr"/>
            <a:r>
              <a:rPr lang="ko-KR" altLang="en-US" dirty="0"/>
              <a:t>스코어 </a:t>
            </a:r>
            <a:endParaRPr lang="en-US" altLang="ko-KR" dirty="0"/>
          </a:p>
          <a:p>
            <a:pPr algn="ctr"/>
            <a:r>
              <a:rPr lang="ko-KR" altLang="en-US" dirty="0"/>
              <a:t>비교</a:t>
            </a:r>
            <a:endParaRPr lang="en-US" dirty="0"/>
          </a:p>
        </p:txBody>
      </p:sp>
      <p:pic>
        <p:nvPicPr>
          <p:cNvPr id="29" name="그림 28">
            <a:extLst>
              <a:ext uri="{FF2B5EF4-FFF2-40B4-BE49-F238E27FC236}">
                <a16:creationId xmlns:a16="http://schemas.microsoft.com/office/drawing/2014/main" id="{7CB00E2D-C819-49EE-88AC-FEA29799BD9D}"/>
              </a:ext>
            </a:extLst>
          </p:cNvPr>
          <p:cNvPicPr>
            <a:picLocks noChangeAspect="1"/>
          </p:cNvPicPr>
          <p:nvPr/>
        </p:nvPicPr>
        <p:blipFill>
          <a:blip r:embed="rId2"/>
          <a:stretch>
            <a:fillRect/>
          </a:stretch>
        </p:blipFill>
        <p:spPr>
          <a:xfrm>
            <a:off x="9566539" y="203836"/>
            <a:ext cx="1687433" cy="876129"/>
          </a:xfrm>
          <a:prstGeom prst="rect">
            <a:avLst/>
          </a:prstGeom>
        </p:spPr>
      </p:pic>
      <p:pic>
        <p:nvPicPr>
          <p:cNvPr id="30" name="그림 29">
            <a:extLst>
              <a:ext uri="{FF2B5EF4-FFF2-40B4-BE49-F238E27FC236}">
                <a16:creationId xmlns:a16="http://schemas.microsoft.com/office/drawing/2014/main" id="{142ED535-15E3-4793-B481-0481F2F08564}"/>
              </a:ext>
            </a:extLst>
          </p:cNvPr>
          <p:cNvPicPr>
            <a:picLocks noChangeAspect="1"/>
          </p:cNvPicPr>
          <p:nvPr/>
        </p:nvPicPr>
        <p:blipFill>
          <a:blip r:embed="rId3"/>
          <a:stretch>
            <a:fillRect/>
          </a:stretch>
        </p:blipFill>
        <p:spPr>
          <a:xfrm>
            <a:off x="9577866" y="1042793"/>
            <a:ext cx="1677611" cy="878094"/>
          </a:xfrm>
          <a:prstGeom prst="rect">
            <a:avLst/>
          </a:prstGeom>
        </p:spPr>
      </p:pic>
      <p:pic>
        <p:nvPicPr>
          <p:cNvPr id="31" name="그림 30">
            <a:extLst>
              <a:ext uri="{FF2B5EF4-FFF2-40B4-BE49-F238E27FC236}">
                <a16:creationId xmlns:a16="http://schemas.microsoft.com/office/drawing/2014/main" id="{02D2A589-447A-4951-84F6-15BED287D0D9}"/>
              </a:ext>
            </a:extLst>
          </p:cNvPr>
          <p:cNvPicPr>
            <a:picLocks noChangeAspect="1"/>
          </p:cNvPicPr>
          <p:nvPr/>
        </p:nvPicPr>
        <p:blipFill>
          <a:blip r:embed="rId4"/>
          <a:stretch>
            <a:fillRect/>
          </a:stretch>
        </p:blipFill>
        <p:spPr>
          <a:xfrm>
            <a:off x="9587229" y="1893385"/>
            <a:ext cx="1679575" cy="868272"/>
          </a:xfrm>
          <a:prstGeom prst="rect">
            <a:avLst/>
          </a:prstGeom>
        </p:spPr>
      </p:pic>
    </p:spTree>
    <p:extLst>
      <p:ext uri="{BB962C8B-B14F-4D97-AF65-F5344CB8AC3E}">
        <p14:creationId xmlns:p14="http://schemas.microsoft.com/office/powerpoint/2010/main" val="2197826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C87917C-6486-473A-B3B6-900FBAAB38C0}"/>
              </a:ext>
            </a:extLst>
          </p:cNvPr>
          <p:cNvSpPr txBox="1"/>
          <p:nvPr/>
        </p:nvSpPr>
        <p:spPr>
          <a:xfrm>
            <a:off x="174428" y="-8708"/>
            <a:ext cx="3181064" cy="338554"/>
          </a:xfrm>
          <a:prstGeom prst="rect">
            <a:avLst/>
          </a:prstGeom>
          <a:noFill/>
        </p:spPr>
        <p:txBody>
          <a:bodyPr wrap="none" rtlCol="0">
            <a:spAutoFit/>
          </a:bodyPr>
          <a:lstStyle/>
          <a:p>
            <a:r>
              <a:rPr lang="en-US" sz="1600" b="1" dirty="0"/>
              <a:t>Feature Engineering (time window)</a:t>
            </a:r>
          </a:p>
        </p:txBody>
      </p:sp>
      <p:sp>
        <p:nvSpPr>
          <p:cNvPr id="22" name="직사각형 21">
            <a:extLst>
              <a:ext uri="{FF2B5EF4-FFF2-40B4-BE49-F238E27FC236}">
                <a16:creationId xmlns:a16="http://schemas.microsoft.com/office/drawing/2014/main" id="{41DBC316-8B54-4F39-A55C-1210252BCB19}"/>
              </a:ext>
            </a:extLst>
          </p:cNvPr>
          <p:cNvSpPr/>
          <p:nvPr/>
        </p:nvSpPr>
        <p:spPr>
          <a:xfrm>
            <a:off x="1307543" y="2733477"/>
            <a:ext cx="3175698"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 </a:t>
            </a:r>
            <a:r>
              <a:rPr lang="ko-KR" altLang="en-US" dirty="0"/>
              <a:t>개 이전 날짜 데이터 이용</a:t>
            </a:r>
            <a:endParaRPr lang="en-US" dirty="0"/>
          </a:p>
        </p:txBody>
      </p:sp>
      <p:sp>
        <p:nvSpPr>
          <p:cNvPr id="23" name="직사각형 22">
            <a:extLst>
              <a:ext uri="{FF2B5EF4-FFF2-40B4-BE49-F238E27FC236}">
                <a16:creationId xmlns:a16="http://schemas.microsoft.com/office/drawing/2014/main" id="{86AD9417-CAFF-42C1-8E44-24D49DDBA86D}"/>
              </a:ext>
            </a:extLst>
          </p:cNvPr>
          <p:cNvSpPr/>
          <p:nvPr/>
        </p:nvSpPr>
        <p:spPr>
          <a:xfrm>
            <a:off x="4483242" y="2730332"/>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1 </a:t>
            </a:r>
            <a:r>
              <a:rPr lang="ko-KR" altLang="en-US" dirty="0">
                <a:solidFill>
                  <a:schemeClr val="tx1"/>
                </a:solidFill>
              </a:rPr>
              <a:t>예측</a:t>
            </a:r>
            <a:endParaRPr lang="en-US" dirty="0">
              <a:solidFill>
                <a:schemeClr val="tx1"/>
              </a:solidFill>
            </a:endParaRPr>
          </a:p>
        </p:txBody>
      </p:sp>
      <p:sp>
        <p:nvSpPr>
          <p:cNvPr id="3" name="직사각형 2">
            <a:extLst>
              <a:ext uri="{FF2B5EF4-FFF2-40B4-BE49-F238E27FC236}">
                <a16:creationId xmlns:a16="http://schemas.microsoft.com/office/drawing/2014/main" id="{AB677DBF-1117-4310-8ED6-21C17DEEA965}"/>
              </a:ext>
            </a:extLst>
          </p:cNvPr>
          <p:cNvSpPr/>
          <p:nvPr/>
        </p:nvSpPr>
        <p:spPr>
          <a:xfrm>
            <a:off x="4214404" y="309168"/>
            <a:ext cx="1221616" cy="369332"/>
          </a:xfrm>
          <a:prstGeom prst="rect">
            <a:avLst/>
          </a:prstGeom>
        </p:spPr>
        <p:txBody>
          <a:bodyPr wrap="none">
            <a:spAutoFit/>
          </a:bodyPr>
          <a:lstStyle/>
          <a:p>
            <a:r>
              <a:rPr lang="en-US" b="1" dirty="0"/>
              <a:t>X variables</a:t>
            </a:r>
            <a:endParaRPr lang="en-US" dirty="0"/>
          </a:p>
        </p:txBody>
      </p:sp>
      <p:sp>
        <p:nvSpPr>
          <p:cNvPr id="24" name="직사각형 23">
            <a:extLst>
              <a:ext uri="{FF2B5EF4-FFF2-40B4-BE49-F238E27FC236}">
                <a16:creationId xmlns:a16="http://schemas.microsoft.com/office/drawing/2014/main" id="{EFF389F4-180D-4DCC-B81B-7EED668CC271}"/>
              </a:ext>
            </a:extLst>
          </p:cNvPr>
          <p:cNvSpPr/>
          <p:nvPr/>
        </p:nvSpPr>
        <p:spPr>
          <a:xfrm>
            <a:off x="8773796" y="308516"/>
            <a:ext cx="1123834" cy="369332"/>
          </a:xfrm>
          <a:prstGeom prst="rect">
            <a:avLst/>
          </a:prstGeom>
        </p:spPr>
        <p:txBody>
          <a:bodyPr wrap="none">
            <a:spAutoFit/>
          </a:bodyPr>
          <a:lstStyle/>
          <a:p>
            <a:r>
              <a:rPr lang="en-US" b="1" dirty="0"/>
              <a:t>Y variable</a:t>
            </a:r>
            <a:endParaRPr lang="en-US" dirty="0"/>
          </a:p>
        </p:txBody>
      </p:sp>
      <p:sp>
        <p:nvSpPr>
          <p:cNvPr id="25" name="직사각형 24">
            <a:extLst>
              <a:ext uri="{FF2B5EF4-FFF2-40B4-BE49-F238E27FC236}">
                <a16:creationId xmlns:a16="http://schemas.microsoft.com/office/drawing/2014/main" id="{5A228613-1D50-471F-A912-DBA64068DB05}"/>
              </a:ext>
            </a:extLst>
          </p:cNvPr>
          <p:cNvSpPr/>
          <p:nvPr/>
        </p:nvSpPr>
        <p:spPr>
          <a:xfrm>
            <a:off x="1307540" y="3173415"/>
            <a:ext cx="3175698"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 </a:t>
            </a:r>
            <a:r>
              <a:rPr lang="ko-KR" altLang="en-US" dirty="0"/>
              <a:t>개 이전 날짜 데이터 이용</a:t>
            </a:r>
            <a:endParaRPr lang="en-US" dirty="0"/>
          </a:p>
        </p:txBody>
      </p:sp>
      <p:sp>
        <p:nvSpPr>
          <p:cNvPr id="26" name="직사각형 25">
            <a:extLst>
              <a:ext uri="{FF2B5EF4-FFF2-40B4-BE49-F238E27FC236}">
                <a16:creationId xmlns:a16="http://schemas.microsoft.com/office/drawing/2014/main" id="{1F8D7C03-1CBF-43FE-B0A3-8B7B3CD15187}"/>
              </a:ext>
            </a:extLst>
          </p:cNvPr>
          <p:cNvSpPr/>
          <p:nvPr/>
        </p:nvSpPr>
        <p:spPr>
          <a:xfrm>
            <a:off x="6029013" y="3148978"/>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2 </a:t>
            </a:r>
            <a:r>
              <a:rPr lang="ko-KR" altLang="en-US" dirty="0">
                <a:solidFill>
                  <a:schemeClr val="tx1"/>
                </a:solidFill>
              </a:rPr>
              <a:t>예측</a:t>
            </a:r>
            <a:endParaRPr lang="en-US" dirty="0">
              <a:solidFill>
                <a:schemeClr val="tx1"/>
              </a:solidFill>
            </a:endParaRPr>
          </a:p>
        </p:txBody>
      </p:sp>
      <p:sp>
        <p:nvSpPr>
          <p:cNvPr id="27" name="직사각형 26">
            <a:extLst>
              <a:ext uri="{FF2B5EF4-FFF2-40B4-BE49-F238E27FC236}">
                <a16:creationId xmlns:a16="http://schemas.microsoft.com/office/drawing/2014/main" id="{72296239-1799-4AE1-AFAF-6D0CCFA68CAF}"/>
              </a:ext>
            </a:extLst>
          </p:cNvPr>
          <p:cNvSpPr/>
          <p:nvPr/>
        </p:nvSpPr>
        <p:spPr>
          <a:xfrm>
            <a:off x="1307540" y="3582767"/>
            <a:ext cx="3175698"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 </a:t>
            </a:r>
            <a:r>
              <a:rPr lang="ko-KR" altLang="en-US" dirty="0"/>
              <a:t>개 이전 날짜 데이터 이용</a:t>
            </a:r>
            <a:endParaRPr lang="en-US" dirty="0"/>
          </a:p>
        </p:txBody>
      </p:sp>
      <p:sp>
        <p:nvSpPr>
          <p:cNvPr id="28" name="직사각형 27">
            <a:extLst>
              <a:ext uri="{FF2B5EF4-FFF2-40B4-BE49-F238E27FC236}">
                <a16:creationId xmlns:a16="http://schemas.microsoft.com/office/drawing/2014/main" id="{98DA6EFF-CD2E-46B5-9C0F-3FDA6F1CC096}"/>
              </a:ext>
            </a:extLst>
          </p:cNvPr>
          <p:cNvSpPr/>
          <p:nvPr/>
        </p:nvSpPr>
        <p:spPr>
          <a:xfrm>
            <a:off x="7616862" y="3542747"/>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3 </a:t>
            </a:r>
            <a:r>
              <a:rPr lang="ko-KR" altLang="en-US" dirty="0">
                <a:solidFill>
                  <a:schemeClr val="tx1"/>
                </a:solidFill>
              </a:rPr>
              <a:t>예측</a:t>
            </a:r>
            <a:endParaRPr lang="en-US" dirty="0">
              <a:solidFill>
                <a:schemeClr val="tx1"/>
              </a:solidFill>
            </a:endParaRPr>
          </a:p>
        </p:txBody>
      </p:sp>
      <p:sp>
        <p:nvSpPr>
          <p:cNvPr id="35" name="TextBox 34">
            <a:extLst>
              <a:ext uri="{FF2B5EF4-FFF2-40B4-BE49-F238E27FC236}">
                <a16:creationId xmlns:a16="http://schemas.microsoft.com/office/drawing/2014/main" id="{1CB9F4CC-3A85-4B76-9BF4-1EDD912C81FD}"/>
              </a:ext>
            </a:extLst>
          </p:cNvPr>
          <p:cNvSpPr txBox="1"/>
          <p:nvPr/>
        </p:nvSpPr>
        <p:spPr>
          <a:xfrm>
            <a:off x="1144119" y="2241591"/>
            <a:ext cx="922047" cy="369332"/>
          </a:xfrm>
          <a:prstGeom prst="rect">
            <a:avLst/>
          </a:prstGeom>
          <a:noFill/>
        </p:spPr>
        <p:txBody>
          <a:bodyPr wrap="none" rtlCol="0">
            <a:spAutoFit/>
          </a:bodyPr>
          <a:lstStyle/>
          <a:p>
            <a:r>
              <a:rPr lang="ko-KR" altLang="en-US" b="1" dirty="0"/>
              <a:t>방법 </a:t>
            </a:r>
            <a:r>
              <a:rPr lang="en-US" altLang="ko-KR" b="1" dirty="0"/>
              <a:t>2  </a:t>
            </a:r>
            <a:endParaRPr lang="en-US" b="1" dirty="0"/>
          </a:p>
        </p:txBody>
      </p:sp>
      <p:sp>
        <p:nvSpPr>
          <p:cNvPr id="36" name="TextBox 35">
            <a:extLst>
              <a:ext uri="{FF2B5EF4-FFF2-40B4-BE49-F238E27FC236}">
                <a16:creationId xmlns:a16="http://schemas.microsoft.com/office/drawing/2014/main" id="{D06DD327-3410-4C13-8AD6-A903059A0B5A}"/>
              </a:ext>
            </a:extLst>
          </p:cNvPr>
          <p:cNvSpPr txBox="1"/>
          <p:nvPr/>
        </p:nvSpPr>
        <p:spPr>
          <a:xfrm>
            <a:off x="1112463" y="406193"/>
            <a:ext cx="922047" cy="369332"/>
          </a:xfrm>
          <a:prstGeom prst="rect">
            <a:avLst/>
          </a:prstGeom>
          <a:noFill/>
        </p:spPr>
        <p:txBody>
          <a:bodyPr wrap="none" rtlCol="0">
            <a:spAutoFit/>
          </a:bodyPr>
          <a:lstStyle/>
          <a:p>
            <a:r>
              <a:rPr lang="ko-KR" altLang="en-US" b="1" dirty="0"/>
              <a:t>방법 </a:t>
            </a:r>
            <a:r>
              <a:rPr lang="en-US" altLang="ko-KR" b="1" dirty="0"/>
              <a:t>1  </a:t>
            </a:r>
            <a:endParaRPr lang="en-US" b="1" dirty="0"/>
          </a:p>
        </p:txBody>
      </p:sp>
      <p:sp>
        <p:nvSpPr>
          <p:cNvPr id="18" name="직사각형 17">
            <a:extLst>
              <a:ext uri="{FF2B5EF4-FFF2-40B4-BE49-F238E27FC236}">
                <a16:creationId xmlns:a16="http://schemas.microsoft.com/office/drawing/2014/main" id="{BF7793AD-2551-4B65-BB5E-FD27260929DF}"/>
              </a:ext>
            </a:extLst>
          </p:cNvPr>
          <p:cNvSpPr/>
          <p:nvPr/>
        </p:nvSpPr>
        <p:spPr>
          <a:xfrm>
            <a:off x="2853312" y="5152697"/>
            <a:ext cx="1629927"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현재 날짜</a:t>
            </a:r>
            <a:endParaRPr lang="en-US" dirty="0"/>
          </a:p>
        </p:txBody>
      </p:sp>
      <p:sp>
        <p:nvSpPr>
          <p:cNvPr id="19" name="직사각형 18">
            <a:extLst>
              <a:ext uri="{FF2B5EF4-FFF2-40B4-BE49-F238E27FC236}">
                <a16:creationId xmlns:a16="http://schemas.microsoft.com/office/drawing/2014/main" id="{A114A4E3-3139-4809-895C-1F9EB13E719B}"/>
              </a:ext>
            </a:extLst>
          </p:cNvPr>
          <p:cNvSpPr/>
          <p:nvPr/>
        </p:nvSpPr>
        <p:spPr>
          <a:xfrm>
            <a:off x="4483241" y="5149552"/>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1 </a:t>
            </a:r>
            <a:r>
              <a:rPr lang="ko-KR" altLang="en-US" dirty="0">
                <a:solidFill>
                  <a:schemeClr val="tx1"/>
                </a:solidFill>
              </a:rPr>
              <a:t>예측</a:t>
            </a:r>
            <a:endParaRPr lang="en-US" dirty="0">
              <a:solidFill>
                <a:schemeClr val="tx1"/>
              </a:solidFill>
            </a:endParaRPr>
          </a:p>
        </p:txBody>
      </p:sp>
      <p:sp>
        <p:nvSpPr>
          <p:cNvPr id="21" name="직사각형 20">
            <a:extLst>
              <a:ext uri="{FF2B5EF4-FFF2-40B4-BE49-F238E27FC236}">
                <a16:creationId xmlns:a16="http://schemas.microsoft.com/office/drawing/2014/main" id="{A1BF422D-3F5D-4107-A063-3EABF2D72C3B}"/>
              </a:ext>
            </a:extLst>
          </p:cNvPr>
          <p:cNvSpPr/>
          <p:nvPr/>
        </p:nvSpPr>
        <p:spPr>
          <a:xfrm>
            <a:off x="6029012" y="5568198"/>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2 </a:t>
            </a:r>
            <a:r>
              <a:rPr lang="ko-KR" altLang="en-US" dirty="0">
                <a:solidFill>
                  <a:schemeClr val="tx1"/>
                </a:solidFill>
              </a:rPr>
              <a:t>예측</a:t>
            </a:r>
            <a:endParaRPr lang="en-US" dirty="0">
              <a:solidFill>
                <a:schemeClr val="tx1"/>
              </a:solidFill>
            </a:endParaRPr>
          </a:p>
        </p:txBody>
      </p:sp>
      <p:sp>
        <p:nvSpPr>
          <p:cNvPr id="30" name="직사각형 29">
            <a:extLst>
              <a:ext uri="{FF2B5EF4-FFF2-40B4-BE49-F238E27FC236}">
                <a16:creationId xmlns:a16="http://schemas.microsoft.com/office/drawing/2014/main" id="{669C2269-66A6-4CF8-A099-9B59FBE5E964}"/>
              </a:ext>
            </a:extLst>
          </p:cNvPr>
          <p:cNvSpPr/>
          <p:nvPr/>
        </p:nvSpPr>
        <p:spPr>
          <a:xfrm>
            <a:off x="7616861" y="5971402"/>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3 </a:t>
            </a:r>
            <a:r>
              <a:rPr lang="ko-KR" altLang="en-US" dirty="0">
                <a:solidFill>
                  <a:schemeClr val="tx1"/>
                </a:solidFill>
              </a:rPr>
              <a:t>예측</a:t>
            </a:r>
            <a:endParaRPr lang="en-US" dirty="0">
              <a:solidFill>
                <a:schemeClr val="tx1"/>
              </a:solidFill>
            </a:endParaRPr>
          </a:p>
        </p:txBody>
      </p:sp>
      <p:sp>
        <p:nvSpPr>
          <p:cNvPr id="31" name="TextBox 30">
            <a:extLst>
              <a:ext uri="{FF2B5EF4-FFF2-40B4-BE49-F238E27FC236}">
                <a16:creationId xmlns:a16="http://schemas.microsoft.com/office/drawing/2014/main" id="{C87BDA62-F432-43A7-88FA-B31AF439A311}"/>
              </a:ext>
            </a:extLst>
          </p:cNvPr>
          <p:cNvSpPr txBox="1"/>
          <p:nvPr/>
        </p:nvSpPr>
        <p:spPr>
          <a:xfrm>
            <a:off x="1144118" y="4900599"/>
            <a:ext cx="922047" cy="369332"/>
          </a:xfrm>
          <a:prstGeom prst="rect">
            <a:avLst/>
          </a:prstGeom>
          <a:noFill/>
        </p:spPr>
        <p:txBody>
          <a:bodyPr wrap="none" rtlCol="0">
            <a:spAutoFit/>
          </a:bodyPr>
          <a:lstStyle/>
          <a:p>
            <a:r>
              <a:rPr lang="ko-KR" altLang="en-US" b="1" dirty="0"/>
              <a:t>방법 </a:t>
            </a:r>
            <a:r>
              <a:rPr lang="en-US" altLang="ko-KR" b="1" dirty="0"/>
              <a:t>3  </a:t>
            </a:r>
            <a:endParaRPr lang="en-US" b="1" dirty="0"/>
          </a:p>
        </p:txBody>
      </p:sp>
      <p:sp>
        <p:nvSpPr>
          <p:cNvPr id="32" name="직사각형 31">
            <a:extLst>
              <a:ext uri="{FF2B5EF4-FFF2-40B4-BE49-F238E27FC236}">
                <a16:creationId xmlns:a16="http://schemas.microsoft.com/office/drawing/2014/main" id="{53ACA889-4DB6-41FC-BF4D-385AAC104DF5}"/>
              </a:ext>
            </a:extLst>
          </p:cNvPr>
          <p:cNvSpPr/>
          <p:nvPr/>
        </p:nvSpPr>
        <p:spPr>
          <a:xfrm>
            <a:off x="2853311" y="5581348"/>
            <a:ext cx="1629927"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현재 날짜</a:t>
            </a:r>
            <a:endParaRPr lang="en-US" dirty="0"/>
          </a:p>
        </p:txBody>
      </p:sp>
      <p:sp>
        <p:nvSpPr>
          <p:cNvPr id="37" name="직사각형 36">
            <a:extLst>
              <a:ext uri="{FF2B5EF4-FFF2-40B4-BE49-F238E27FC236}">
                <a16:creationId xmlns:a16="http://schemas.microsoft.com/office/drawing/2014/main" id="{99BF62F4-A875-41C4-BE7A-CA4758DC7526}"/>
              </a:ext>
            </a:extLst>
          </p:cNvPr>
          <p:cNvSpPr/>
          <p:nvPr/>
        </p:nvSpPr>
        <p:spPr>
          <a:xfrm>
            <a:off x="2853311" y="5971402"/>
            <a:ext cx="1629927"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현재 날짜</a:t>
            </a:r>
            <a:endParaRPr lang="en-US" dirty="0"/>
          </a:p>
        </p:txBody>
      </p:sp>
      <p:sp>
        <p:nvSpPr>
          <p:cNvPr id="4" name="TextBox 3">
            <a:extLst>
              <a:ext uri="{FF2B5EF4-FFF2-40B4-BE49-F238E27FC236}">
                <a16:creationId xmlns:a16="http://schemas.microsoft.com/office/drawing/2014/main" id="{E0B193F1-B596-40D9-B6A9-8990AF849604}"/>
              </a:ext>
            </a:extLst>
          </p:cNvPr>
          <p:cNvSpPr txBox="1"/>
          <p:nvPr/>
        </p:nvSpPr>
        <p:spPr>
          <a:xfrm>
            <a:off x="9489505" y="5061333"/>
            <a:ext cx="816249" cy="369332"/>
          </a:xfrm>
          <a:prstGeom prst="rect">
            <a:avLst/>
          </a:prstGeom>
          <a:noFill/>
        </p:spPr>
        <p:txBody>
          <a:bodyPr wrap="none" rtlCol="0">
            <a:spAutoFit/>
          </a:bodyPr>
          <a:lstStyle/>
          <a:p>
            <a:r>
              <a:rPr lang="ko-KR" altLang="en-US" dirty="0"/>
              <a:t>모델 </a:t>
            </a:r>
            <a:r>
              <a:rPr lang="en-US" altLang="ko-KR" dirty="0"/>
              <a:t>1</a:t>
            </a:r>
            <a:endParaRPr lang="en-US" dirty="0"/>
          </a:p>
        </p:txBody>
      </p:sp>
      <p:sp>
        <p:nvSpPr>
          <p:cNvPr id="38" name="TextBox 37">
            <a:extLst>
              <a:ext uri="{FF2B5EF4-FFF2-40B4-BE49-F238E27FC236}">
                <a16:creationId xmlns:a16="http://schemas.microsoft.com/office/drawing/2014/main" id="{1A518A90-E91C-4A17-BFEE-27194D31F98F}"/>
              </a:ext>
            </a:extLst>
          </p:cNvPr>
          <p:cNvSpPr txBox="1"/>
          <p:nvPr/>
        </p:nvSpPr>
        <p:spPr>
          <a:xfrm>
            <a:off x="9489505" y="5484982"/>
            <a:ext cx="816249" cy="369332"/>
          </a:xfrm>
          <a:prstGeom prst="rect">
            <a:avLst/>
          </a:prstGeom>
          <a:noFill/>
        </p:spPr>
        <p:txBody>
          <a:bodyPr wrap="none" rtlCol="0">
            <a:spAutoFit/>
          </a:bodyPr>
          <a:lstStyle/>
          <a:p>
            <a:r>
              <a:rPr lang="ko-KR" altLang="en-US" dirty="0"/>
              <a:t>모델 </a:t>
            </a:r>
            <a:r>
              <a:rPr lang="en-US" altLang="ko-KR" dirty="0"/>
              <a:t>2</a:t>
            </a:r>
            <a:endParaRPr lang="en-US" dirty="0"/>
          </a:p>
        </p:txBody>
      </p:sp>
      <p:sp>
        <p:nvSpPr>
          <p:cNvPr id="39" name="TextBox 38">
            <a:extLst>
              <a:ext uri="{FF2B5EF4-FFF2-40B4-BE49-F238E27FC236}">
                <a16:creationId xmlns:a16="http://schemas.microsoft.com/office/drawing/2014/main" id="{37BA0F5E-CADC-4322-B761-6FA35507C483}"/>
              </a:ext>
            </a:extLst>
          </p:cNvPr>
          <p:cNvSpPr txBox="1"/>
          <p:nvPr/>
        </p:nvSpPr>
        <p:spPr>
          <a:xfrm>
            <a:off x="9489504" y="5908630"/>
            <a:ext cx="816249" cy="369332"/>
          </a:xfrm>
          <a:prstGeom prst="rect">
            <a:avLst/>
          </a:prstGeom>
          <a:noFill/>
        </p:spPr>
        <p:txBody>
          <a:bodyPr wrap="none" rtlCol="0">
            <a:spAutoFit/>
          </a:bodyPr>
          <a:lstStyle/>
          <a:p>
            <a:r>
              <a:rPr lang="ko-KR" altLang="en-US" dirty="0"/>
              <a:t>모델 </a:t>
            </a:r>
            <a:r>
              <a:rPr lang="en-US" altLang="ko-KR" dirty="0"/>
              <a:t>3</a:t>
            </a:r>
            <a:endParaRPr lang="en-US" dirty="0"/>
          </a:p>
        </p:txBody>
      </p:sp>
      <p:sp>
        <p:nvSpPr>
          <p:cNvPr id="40" name="직사각형 39">
            <a:extLst>
              <a:ext uri="{FF2B5EF4-FFF2-40B4-BE49-F238E27FC236}">
                <a16:creationId xmlns:a16="http://schemas.microsoft.com/office/drawing/2014/main" id="{2804C93E-D8CF-4AF8-898B-2CD7CBA349A9}"/>
              </a:ext>
            </a:extLst>
          </p:cNvPr>
          <p:cNvSpPr/>
          <p:nvPr/>
        </p:nvSpPr>
        <p:spPr>
          <a:xfrm>
            <a:off x="1144121" y="792215"/>
            <a:ext cx="3175698"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ko-KR" altLang="en-US" dirty="0"/>
              <a:t>개 이전 날짜 데이터 이용</a:t>
            </a:r>
            <a:endParaRPr lang="en-US" dirty="0"/>
          </a:p>
        </p:txBody>
      </p:sp>
      <p:sp>
        <p:nvSpPr>
          <p:cNvPr id="41" name="직사각형 40">
            <a:extLst>
              <a:ext uri="{FF2B5EF4-FFF2-40B4-BE49-F238E27FC236}">
                <a16:creationId xmlns:a16="http://schemas.microsoft.com/office/drawing/2014/main" id="{3C086A43-8BA3-41B3-BC7A-39C50A65E84F}"/>
              </a:ext>
            </a:extLst>
          </p:cNvPr>
          <p:cNvSpPr/>
          <p:nvPr/>
        </p:nvSpPr>
        <p:spPr>
          <a:xfrm>
            <a:off x="4325684" y="803491"/>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1 </a:t>
            </a:r>
            <a:r>
              <a:rPr lang="ko-KR" altLang="en-US" dirty="0">
                <a:solidFill>
                  <a:schemeClr val="tx1"/>
                </a:solidFill>
              </a:rPr>
              <a:t>예측</a:t>
            </a:r>
            <a:endParaRPr lang="en-US" dirty="0">
              <a:solidFill>
                <a:schemeClr val="tx1"/>
              </a:solidFill>
            </a:endParaRPr>
          </a:p>
        </p:txBody>
      </p:sp>
      <p:sp>
        <p:nvSpPr>
          <p:cNvPr id="42" name="직사각형 41">
            <a:extLst>
              <a:ext uri="{FF2B5EF4-FFF2-40B4-BE49-F238E27FC236}">
                <a16:creationId xmlns:a16="http://schemas.microsoft.com/office/drawing/2014/main" id="{419EB603-2FA2-4E6A-8191-ECD570FE95CC}"/>
              </a:ext>
            </a:extLst>
          </p:cNvPr>
          <p:cNvSpPr/>
          <p:nvPr/>
        </p:nvSpPr>
        <p:spPr>
          <a:xfrm>
            <a:off x="1144118" y="1232153"/>
            <a:ext cx="3175698"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ko-KR" altLang="en-US" dirty="0"/>
              <a:t>개 이전 날짜 데이터 이용</a:t>
            </a:r>
            <a:endParaRPr lang="en-US" dirty="0"/>
          </a:p>
        </p:txBody>
      </p:sp>
      <p:sp>
        <p:nvSpPr>
          <p:cNvPr id="43" name="직사각형 42">
            <a:extLst>
              <a:ext uri="{FF2B5EF4-FFF2-40B4-BE49-F238E27FC236}">
                <a16:creationId xmlns:a16="http://schemas.microsoft.com/office/drawing/2014/main" id="{B987E80D-FD7E-4200-8C81-100DFD312050}"/>
              </a:ext>
            </a:extLst>
          </p:cNvPr>
          <p:cNvSpPr/>
          <p:nvPr/>
        </p:nvSpPr>
        <p:spPr>
          <a:xfrm>
            <a:off x="5865591" y="1207716"/>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2 </a:t>
            </a:r>
            <a:r>
              <a:rPr lang="ko-KR" altLang="en-US" dirty="0">
                <a:solidFill>
                  <a:schemeClr val="tx1"/>
                </a:solidFill>
              </a:rPr>
              <a:t>예측</a:t>
            </a:r>
            <a:endParaRPr lang="en-US" dirty="0">
              <a:solidFill>
                <a:schemeClr val="tx1"/>
              </a:solidFill>
            </a:endParaRPr>
          </a:p>
        </p:txBody>
      </p:sp>
      <p:sp>
        <p:nvSpPr>
          <p:cNvPr id="44" name="직사각형 43">
            <a:extLst>
              <a:ext uri="{FF2B5EF4-FFF2-40B4-BE49-F238E27FC236}">
                <a16:creationId xmlns:a16="http://schemas.microsoft.com/office/drawing/2014/main" id="{585EA9A3-17CD-401F-BC87-E6702E208972}"/>
              </a:ext>
            </a:extLst>
          </p:cNvPr>
          <p:cNvSpPr/>
          <p:nvPr/>
        </p:nvSpPr>
        <p:spPr>
          <a:xfrm>
            <a:off x="1144118" y="1641505"/>
            <a:ext cx="3175698"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ko-KR" altLang="en-US" dirty="0"/>
              <a:t>개 이전 날짜 데이터 이용</a:t>
            </a:r>
            <a:endParaRPr lang="en-US" dirty="0"/>
          </a:p>
        </p:txBody>
      </p:sp>
      <p:sp>
        <p:nvSpPr>
          <p:cNvPr id="45" name="직사각형 44">
            <a:extLst>
              <a:ext uri="{FF2B5EF4-FFF2-40B4-BE49-F238E27FC236}">
                <a16:creationId xmlns:a16="http://schemas.microsoft.com/office/drawing/2014/main" id="{0A07ACC6-BCB1-4B73-BC64-3DE6583B0422}"/>
              </a:ext>
            </a:extLst>
          </p:cNvPr>
          <p:cNvSpPr/>
          <p:nvPr/>
        </p:nvSpPr>
        <p:spPr>
          <a:xfrm>
            <a:off x="7453440" y="1601485"/>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3 </a:t>
            </a:r>
            <a:r>
              <a:rPr lang="ko-KR" altLang="en-US" dirty="0">
                <a:solidFill>
                  <a:schemeClr val="tx1"/>
                </a:solidFill>
              </a:rPr>
              <a:t>예측</a:t>
            </a:r>
            <a:endParaRPr lang="en-US" dirty="0">
              <a:solidFill>
                <a:schemeClr val="tx1"/>
              </a:solidFill>
            </a:endParaRPr>
          </a:p>
        </p:txBody>
      </p:sp>
      <p:sp>
        <p:nvSpPr>
          <p:cNvPr id="5" name="TextBox 4">
            <a:extLst>
              <a:ext uri="{FF2B5EF4-FFF2-40B4-BE49-F238E27FC236}">
                <a16:creationId xmlns:a16="http://schemas.microsoft.com/office/drawing/2014/main" id="{A52069F2-09C4-4840-B47E-CA956DD0814B}"/>
              </a:ext>
            </a:extLst>
          </p:cNvPr>
          <p:cNvSpPr txBox="1"/>
          <p:nvPr/>
        </p:nvSpPr>
        <p:spPr>
          <a:xfrm>
            <a:off x="10491961" y="4753148"/>
            <a:ext cx="555921" cy="369332"/>
          </a:xfrm>
          <a:prstGeom prst="rect">
            <a:avLst/>
          </a:prstGeom>
          <a:noFill/>
        </p:spPr>
        <p:txBody>
          <a:bodyPr wrap="none" rtlCol="0">
            <a:spAutoFit/>
          </a:bodyPr>
          <a:lstStyle/>
          <a:p>
            <a:r>
              <a:rPr lang="en-US" altLang="ko-KR" dirty="0" err="1"/>
              <a:t>Kaz</a:t>
            </a:r>
            <a:r>
              <a:rPr lang="ko-KR" altLang="en-US" dirty="0"/>
              <a:t> </a:t>
            </a:r>
            <a:endParaRPr lang="en-US" dirty="0"/>
          </a:p>
        </p:txBody>
      </p:sp>
      <p:sp>
        <p:nvSpPr>
          <p:cNvPr id="46" name="TextBox 45">
            <a:extLst>
              <a:ext uri="{FF2B5EF4-FFF2-40B4-BE49-F238E27FC236}">
                <a16:creationId xmlns:a16="http://schemas.microsoft.com/office/drawing/2014/main" id="{4A252F4A-9EB9-4D83-B6B4-D100899270A0}"/>
              </a:ext>
            </a:extLst>
          </p:cNvPr>
          <p:cNvSpPr txBox="1"/>
          <p:nvPr/>
        </p:nvSpPr>
        <p:spPr>
          <a:xfrm>
            <a:off x="9307950" y="2624239"/>
            <a:ext cx="816249" cy="369332"/>
          </a:xfrm>
          <a:prstGeom prst="rect">
            <a:avLst/>
          </a:prstGeom>
          <a:noFill/>
        </p:spPr>
        <p:txBody>
          <a:bodyPr wrap="none" rtlCol="0">
            <a:spAutoFit/>
          </a:bodyPr>
          <a:lstStyle/>
          <a:p>
            <a:r>
              <a:rPr lang="ko-KR" altLang="en-US" dirty="0"/>
              <a:t>모델 </a:t>
            </a:r>
            <a:r>
              <a:rPr lang="en-US" altLang="ko-KR" dirty="0"/>
              <a:t>1</a:t>
            </a:r>
            <a:endParaRPr lang="en-US" dirty="0"/>
          </a:p>
        </p:txBody>
      </p:sp>
      <p:sp>
        <p:nvSpPr>
          <p:cNvPr id="47" name="TextBox 46">
            <a:extLst>
              <a:ext uri="{FF2B5EF4-FFF2-40B4-BE49-F238E27FC236}">
                <a16:creationId xmlns:a16="http://schemas.microsoft.com/office/drawing/2014/main" id="{18308E51-8F59-4AE7-847C-5FDAEECC19B9}"/>
              </a:ext>
            </a:extLst>
          </p:cNvPr>
          <p:cNvSpPr txBox="1"/>
          <p:nvPr/>
        </p:nvSpPr>
        <p:spPr>
          <a:xfrm>
            <a:off x="9307950" y="3047888"/>
            <a:ext cx="816249" cy="369332"/>
          </a:xfrm>
          <a:prstGeom prst="rect">
            <a:avLst/>
          </a:prstGeom>
          <a:noFill/>
        </p:spPr>
        <p:txBody>
          <a:bodyPr wrap="none" rtlCol="0">
            <a:spAutoFit/>
          </a:bodyPr>
          <a:lstStyle/>
          <a:p>
            <a:r>
              <a:rPr lang="ko-KR" altLang="en-US" dirty="0"/>
              <a:t>모델 </a:t>
            </a:r>
            <a:r>
              <a:rPr lang="en-US" altLang="ko-KR" dirty="0"/>
              <a:t>2</a:t>
            </a:r>
            <a:endParaRPr lang="en-US" dirty="0"/>
          </a:p>
        </p:txBody>
      </p:sp>
      <p:sp>
        <p:nvSpPr>
          <p:cNvPr id="48" name="TextBox 47">
            <a:extLst>
              <a:ext uri="{FF2B5EF4-FFF2-40B4-BE49-F238E27FC236}">
                <a16:creationId xmlns:a16="http://schemas.microsoft.com/office/drawing/2014/main" id="{41CF1F7E-B3B4-49C6-87C5-E43E4C305622}"/>
              </a:ext>
            </a:extLst>
          </p:cNvPr>
          <p:cNvSpPr txBox="1"/>
          <p:nvPr/>
        </p:nvSpPr>
        <p:spPr>
          <a:xfrm>
            <a:off x="9307949" y="3471536"/>
            <a:ext cx="816249" cy="369332"/>
          </a:xfrm>
          <a:prstGeom prst="rect">
            <a:avLst/>
          </a:prstGeom>
          <a:noFill/>
        </p:spPr>
        <p:txBody>
          <a:bodyPr wrap="none" rtlCol="0">
            <a:spAutoFit/>
          </a:bodyPr>
          <a:lstStyle/>
          <a:p>
            <a:r>
              <a:rPr lang="ko-KR" altLang="en-US" dirty="0"/>
              <a:t>모델 </a:t>
            </a:r>
            <a:r>
              <a:rPr lang="en-US" altLang="ko-KR" dirty="0"/>
              <a:t>3</a:t>
            </a:r>
            <a:endParaRPr lang="en-US" dirty="0"/>
          </a:p>
        </p:txBody>
      </p:sp>
      <p:sp>
        <p:nvSpPr>
          <p:cNvPr id="49" name="TextBox 48">
            <a:extLst>
              <a:ext uri="{FF2B5EF4-FFF2-40B4-BE49-F238E27FC236}">
                <a16:creationId xmlns:a16="http://schemas.microsoft.com/office/drawing/2014/main" id="{B84E903B-88DD-4DCC-8C6C-3F427DA1CF27}"/>
              </a:ext>
            </a:extLst>
          </p:cNvPr>
          <p:cNvSpPr txBox="1"/>
          <p:nvPr/>
        </p:nvSpPr>
        <p:spPr>
          <a:xfrm>
            <a:off x="9307950" y="680948"/>
            <a:ext cx="816249" cy="369332"/>
          </a:xfrm>
          <a:prstGeom prst="rect">
            <a:avLst/>
          </a:prstGeom>
          <a:noFill/>
        </p:spPr>
        <p:txBody>
          <a:bodyPr wrap="none" rtlCol="0">
            <a:spAutoFit/>
          </a:bodyPr>
          <a:lstStyle/>
          <a:p>
            <a:r>
              <a:rPr lang="ko-KR" altLang="en-US" dirty="0"/>
              <a:t>모델 </a:t>
            </a:r>
            <a:r>
              <a:rPr lang="en-US" altLang="ko-KR" dirty="0"/>
              <a:t>1</a:t>
            </a:r>
            <a:endParaRPr lang="en-US" dirty="0"/>
          </a:p>
        </p:txBody>
      </p:sp>
      <p:sp>
        <p:nvSpPr>
          <p:cNvPr id="50" name="TextBox 49">
            <a:extLst>
              <a:ext uri="{FF2B5EF4-FFF2-40B4-BE49-F238E27FC236}">
                <a16:creationId xmlns:a16="http://schemas.microsoft.com/office/drawing/2014/main" id="{66F745F2-EA96-445A-8F16-EE2784C3BB50}"/>
              </a:ext>
            </a:extLst>
          </p:cNvPr>
          <p:cNvSpPr txBox="1"/>
          <p:nvPr/>
        </p:nvSpPr>
        <p:spPr>
          <a:xfrm>
            <a:off x="9307950" y="1104597"/>
            <a:ext cx="816249" cy="369332"/>
          </a:xfrm>
          <a:prstGeom prst="rect">
            <a:avLst/>
          </a:prstGeom>
          <a:noFill/>
        </p:spPr>
        <p:txBody>
          <a:bodyPr wrap="none" rtlCol="0">
            <a:spAutoFit/>
          </a:bodyPr>
          <a:lstStyle/>
          <a:p>
            <a:r>
              <a:rPr lang="ko-KR" altLang="en-US" dirty="0"/>
              <a:t>모델 </a:t>
            </a:r>
            <a:r>
              <a:rPr lang="en-US" altLang="ko-KR" dirty="0"/>
              <a:t>2</a:t>
            </a:r>
            <a:endParaRPr lang="en-US" dirty="0"/>
          </a:p>
        </p:txBody>
      </p:sp>
      <p:sp>
        <p:nvSpPr>
          <p:cNvPr id="51" name="TextBox 50">
            <a:extLst>
              <a:ext uri="{FF2B5EF4-FFF2-40B4-BE49-F238E27FC236}">
                <a16:creationId xmlns:a16="http://schemas.microsoft.com/office/drawing/2014/main" id="{2A7926A2-9A20-41E0-A151-B26723272AC6}"/>
              </a:ext>
            </a:extLst>
          </p:cNvPr>
          <p:cNvSpPr txBox="1"/>
          <p:nvPr/>
        </p:nvSpPr>
        <p:spPr>
          <a:xfrm>
            <a:off x="9307949" y="1528245"/>
            <a:ext cx="816249" cy="369332"/>
          </a:xfrm>
          <a:prstGeom prst="rect">
            <a:avLst/>
          </a:prstGeom>
          <a:noFill/>
        </p:spPr>
        <p:txBody>
          <a:bodyPr wrap="none" rtlCol="0">
            <a:spAutoFit/>
          </a:bodyPr>
          <a:lstStyle/>
          <a:p>
            <a:r>
              <a:rPr lang="ko-KR" altLang="en-US" dirty="0"/>
              <a:t>모델 </a:t>
            </a:r>
            <a:r>
              <a:rPr lang="en-US" altLang="ko-KR" dirty="0"/>
              <a:t>3</a:t>
            </a:r>
            <a:endParaRPr lang="en-US" dirty="0"/>
          </a:p>
        </p:txBody>
      </p:sp>
      <p:sp>
        <p:nvSpPr>
          <p:cNvPr id="6" name="TextBox 5">
            <a:extLst>
              <a:ext uri="{FF2B5EF4-FFF2-40B4-BE49-F238E27FC236}">
                <a16:creationId xmlns:a16="http://schemas.microsoft.com/office/drawing/2014/main" id="{FD0C37AC-144C-498D-9DA2-84B490311B67}"/>
              </a:ext>
            </a:extLst>
          </p:cNvPr>
          <p:cNvSpPr txBox="1"/>
          <p:nvPr/>
        </p:nvSpPr>
        <p:spPr>
          <a:xfrm>
            <a:off x="2623930" y="3920187"/>
            <a:ext cx="1938031" cy="369332"/>
          </a:xfrm>
          <a:prstGeom prst="rect">
            <a:avLst/>
          </a:prstGeom>
          <a:noFill/>
        </p:spPr>
        <p:txBody>
          <a:bodyPr wrap="none" rtlCol="0">
            <a:spAutoFit/>
          </a:bodyPr>
          <a:lstStyle/>
          <a:p>
            <a:r>
              <a:rPr lang="en-US" dirty="0"/>
              <a:t>Xt-4, Xt-3,Xt-2,Xt-1</a:t>
            </a:r>
          </a:p>
        </p:txBody>
      </p:sp>
      <p:sp>
        <p:nvSpPr>
          <p:cNvPr id="52" name="TextBox 51">
            <a:extLst>
              <a:ext uri="{FF2B5EF4-FFF2-40B4-BE49-F238E27FC236}">
                <a16:creationId xmlns:a16="http://schemas.microsoft.com/office/drawing/2014/main" id="{DB106F9C-1E91-4CCF-93FF-707E19D9BDE0}"/>
              </a:ext>
            </a:extLst>
          </p:cNvPr>
          <p:cNvSpPr txBox="1"/>
          <p:nvPr/>
        </p:nvSpPr>
        <p:spPr>
          <a:xfrm>
            <a:off x="2490662" y="1989493"/>
            <a:ext cx="1938031" cy="369332"/>
          </a:xfrm>
          <a:prstGeom prst="rect">
            <a:avLst/>
          </a:prstGeom>
          <a:noFill/>
        </p:spPr>
        <p:txBody>
          <a:bodyPr wrap="none" rtlCol="0">
            <a:spAutoFit/>
          </a:bodyPr>
          <a:lstStyle/>
          <a:p>
            <a:r>
              <a:rPr lang="en-US" dirty="0" err="1"/>
              <a:t>Xt</a:t>
            </a:r>
            <a:r>
              <a:rPr lang="en-US" dirty="0"/>
              <a:t>-*, Xt-3,Xt-2,Xt-1</a:t>
            </a:r>
          </a:p>
        </p:txBody>
      </p:sp>
      <p:sp>
        <p:nvSpPr>
          <p:cNvPr id="53" name="TextBox 52">
            <a:extLst>
              <a:ext uri="{FF2B5EF4-FFF2-40B4-BE49-F238E27FC236}">
                <a16:creationId xmlns:a16="http://schemas.microsoft.com/office/drawing/2014/main" id="{5EF8235F-3F8B-45C8-BF93-45D17ED7C249}"/>
              </a:ext>
            </a:extLst>
          </p:cNvPr>
          <p:cNvSpPr txBox="1"/>
          <p:nvPr/>
        </p:nvSpPr>
        <p:spPr>
          <a:xfrm>
            <a:off x="3931442" y="6304532"/>
            <a:ext cx="565924" cy="369332"/>
          </a:xfrm>
          <a:prstGeom prst="rect">
            <a:avLst/>
          </a:prstGeom>
          <a:noFill/>
        </p:spPr>
        <p:txBody>
          <a:bodyPr wrap="none" rtlCol="0">
            <a:spAutoFit/>
          </a:bodyPr>
          <a:lstStyle/>
          <a:p>
            <a:r>
              <a:rPr lang="en-US" dirty="0"/>
              <a:t>Xt-1</a:t>
            </a:r>
          </a:p>
        </p:txBody>
      </p:sp>
      <p:sp>
        <p:nvSpPr>
          <p:cNvPr id="7" name="TextBox 6">
            <a:extLst>
              <a:ext uri="{FF2B5EF4-FFF2-40B4-BE49-F238E27FC236}">
                <a16:creationId xmlns:a16="http://schemas.microsoft.com/office/drawing/2014/main" id="{CD8411C2-EE92-4FA6-9A54-5667BE3907B5}"/>
              </a:ext>
            </a:extLst>
          </p:cNvPr>
          <p:cNvSpPr txBox="1"/>
          <p:nvPr/>
        </p:nvSpPr>
        <p:spPr>
          <a:xfrm>
            <a:off x="1044343" y="4254268"/>
            <a:ext cx="5247862" cy="646331"/>
          </a:xfrm>
          <a:prstGeom prst="rect">
            <a:avLst/>
          </a:prstGeom>
          <a:noFill/>
        </p:spPr>
        <p:txBody>
          <a:bodyPr wrap="square" rtlCol="0">
            <a:spAutoFit/>
          </a:bodyPr>
          <a:lstStyle/>
          <a:p>
            <a:r>
              <a:rPr lang="ko-KR" altLang="en-US" dirty="0"/>
              <a:t>날씨</a:t>
            </a:r>
            <a:r>
              <a:rPr lang="en-US" altLang="ko-KR" dirty="0"/>
              <a:t>t-4, </a:t>
            </a:r>
            <a:r>
              <a:rPr lang="ko-KR" altLang="en-US" dirty="0"/>
              <a:t>날씨</a:t>
            </a:r>
            <a:r>
              <a:rPr lang="en-US" altLang="ko-KR" dirty="0"/>
              <a:t>t-3, </a:t>
            </a:r>
            <a:r>
              <a:rPr lang="ko-KR" altLang="en-US" dirty="0"/>
              <a:t>날씨</a:t>
            </a:r>
            <a:r>
              <a:rPr lang="en-US" altLang="ko-KR" dirty="0"/>
              <a:t>t-2, </a:t>
            </a:r>
            <a:r>
              <a:rPr lang="ko-KR" altLang="en-US" dirty="0"/>
              <a:t>날씨</a:t>
            </a:r>
            <a:r>
              <a:rPr lang="en-US" altLang="ko-KR" dirty="0"/>
              <a:t>t-1, </a:t>
            </a:r>
            <a:r>
              <a:rPr lang="ko-KR" altLang="en-US" dirty="0">
                <a:highlight>
                  <a:srgbClr val="FFFF00"/>
                </a:highlight>
              </a:rPr>
              <a:t>날씨</a:t>
            </a:r>
            <a:r>
              <a:rPr lang="en-US" altLang="ko-KR" dirty="0">
                <a:highlight>
                  <a:srgbClr val="FFFF00"/>
                </a:highlight>
              </a:rPr>
              <a:t>t</a:t>
            </a:r>
            <a:endParaRPr lang="en-US" dirty="0">
              <a:highlight>
                <a:srgbClr val="FFFF00"/>
              </a:highlight>
            </a:endParaRPr>
          </a:p>
          <a:p>
            <a:endParaRPr lang="en-US" dirty="0"/>
          </a:p>
        </p:txBody>
      </p:sp>
      <p:sp>
        <p:nvSpPr>
          <p:cNvPr id="9" name="직사각형 8">
            <a:extLst>
              <a:ext uri="{FF2B5EF4-FFF2-40B4-BE49-F238E27FC236}">
                <a16:creationId xmlns:a16="http://schemas.microsoft.com/office/drawing/2014/main" id="{6C821C6C-BACE-4296-AD8C-F0B0A286E529}"/>
              </a:ext>
            </a:extLst>
          </p:cNvPr>
          <p:cNvSpPr/>
          <p:nvPr/>
        </p:nvSpPr>
        <p:spPr>
          <a:xfrm>
            <a:off x="174428" y="4577433"/>
            <a:ext cx="755335" cy="369332"/>
          </a:xfrm>
          <a:prstGeom prst="rect">
            <a:avLst/>
          </a:prstGeom>
        </p:spPr>
        <p:txBody>
          <a:bodyPr wrap="none">
            <a:spAutoFit/>
          </a:bodyPr>
          <a:lstStyle/>
          <a:p>
            <a:r>
              <a:rPr lang="en-US" altLang="ko-KR" b="1" dirty="0"/>
              <a:t>4, *, 1</a:t>
            </a:r>
            <a:endParaRPr lang="en-US" b="1" dirty="0"/>
          </a:p>
        </p:txBody>
      </p:sp>
    </p:spTree>
    <p:extLst>
      <p:ext uri="{BB962C8B-B14F-4D97-AF65-F5344CB8AC3E}">
        <p14:creationId xmlns:p14="http://schemas.microsoft.com/office/powerpoint/2010/main" val="4288039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제목 1">
            <a:extLst>
              <a:ext uri="{FF2B5EF4-FFF2-40B4-BE49-F238E27FC236}">
                <a16:creationId xmlns:a16="http://schemas.microsoft.com/office/drawing/2014/main" id="{482A6000-94EE-4E13-973D-B4A7EE80DF86}"/>
              </a:ext>
            </a:extLst>
          </p:cNvPr>
          <p:cNvSpPr>
            <a:spLocks noGrp="1"/>
          </p:cNvSpPr>
          <p:nvPr>
            <p:ph type="title"/>
          </p:nvPr>
        </p:nvSpPr>
        <p:spPr>
          <a:xfrm>
            <a:off x="0" y="0"/>
            <a:ext cx="12192000" cy="323273"/>
          </a:xfrm>
        </p:spPr>
        <p:txBody>
          <a:bodyPr>
            <a:noAutofit/>
          </a:bodyPr>
          <a:lstStyle/>
          <a:p>
            <a:r>
              <a:rPr lang="en-US" altLang="ko-KR" sz="2000" b="1" dirty="0"/>
              <a:t>ML </a:t>
            </a:r>
            <a:endParaRPr lang="en-US" sz="2000" b="1" dirty="0"/>
          </a:p>
        </p:txBody>
      </p:sp>
      <p:pic>
        <p:nvPicPr>
          <p:cNvPr id="8" name="그림 7">
            <a:extLst>
              <a:ext uri="{FF2B5EF4-FFF2-40B4-BE49-F238E27FC236}">
                <a16:creationId xmlns:a16="http://schemas.microsoft.com/office/drawing/2014/main" id="{F91B8EF1-A481-4D5D-8B90-C32FBA92A9E8}"/>
              </a:ext>
            </a:extLst>
          </p:cNvPr>
          <p:cNvPicPr>
            <a:picLocks noChangeAspect="1"/>
          </p:cNvPicPr>
          <p:nvPr/>
        </p:nvPicPr>
        <p:blipFill>
          <a:blip r:embed="rId2"/>
          <a:stretch>
            <a:fillRect/>
          </a:stretch>
        </p:blipFill>
        <p:spPr>
          <a:xfrm>
            <a:off x="138628" y="2537587"/>
            <a:ext cx="5922537" cy="2347922"/>
          </a:xfrm>
          <a:prstGeom prst="rect">
            <a:avLst/>
          </a:prstGeom>
        </p:spPr>
      </p:pic>
      <p:sp>
        <p:nvSpPr>
          <p:cNvPr id="17" name="화살표: 오른쪽 16">
            <a:extLst>
              <a:ext uri="{FF2B5EF4-FFF2-40B4-BE49-F238E27FC236}">
                <a16:creationId xmlns:a16="http://schemas.microsoft.com/office/drawing/2014/main" id="{CF222E61-A7D1-4853-BDE8-EA8E2A6295A2}"/>
              </a:ext>
            </a:extLst>
          </p:cNvPr>
          <p:cNvSpPr/>
          <p:nvPr/>
        </p:nvSpPr>
        <p:spPr>
          <a:xfrm>
            <a:off x="6331131" y="3413759"/>
            <a:ext cx="1271451" cy="4005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10D77E6-5CA8-4DEE-B8DE-18379EEF2427}"/>
              </a:ext>
            </a:extLst>
          </p:cNvPr>
          <p:cNvSpPr txBox="1"/>
          <p:nvPr/>
        </p:nvSpPr>
        <p:spPr>
          <a:xfrm>
            <a:off x="6250858" y="2669680"/>
            <a:ext cx="1431995" cy="646331"/>
          </a:xfrm>
          <a:prstGeom prst="rect">
            <a:avLst/>
          </a:prstGeom>
          <a:noFill/>
        </p:spPr>
        <p:txBody>
          <a:bodyPr wrap="none" rtlCol="0">
            <a:spAutoFit/>
          </a:bodyPr>
          <a:lstStyle/>
          <a:p>
            <a:r>
              <a:rPr lang="en-US" dirty="0"/>
              <a:t>80% Training </a:t>
            </a:r>
          </a:p>
          <a:p>
            <a:r>
              <a:rPr lang="en-US" dirty="0"/>
              <a:t>20% Test</a:t>
            </a:r>
          </a:p>
        </p:txBody>
      </p:sp>
      <p:pic>
        <p:nvPicPr>
          <p:cNvPr id="19" name="그림 18">
            <a:extLst>
              <a:ext uri="{FF2B5EF4-FFF2-40B4-BE49-F238E27FC236}">
                <a16:creationId xmlns:a16="http://schemas.microsoft.com/office/drawing/2014/main" id="{FE6D0CBB-5622-46CC-8345-1B9BB83D8E49}"/>
              </a:ext>
            </a:extLst>
          </p:cNvPr>
          <p:cNvPicPr>
            <a:picLocks noChangeAspect="1"/>
          </p:cNvPicPr>
          <p:nvPr/>
        </p:nvPicPr>
        <p:blipFill>
          <a:blip r:embed="rId2"/>
          <a:stretch>
            <a:fillRect/>
          </a:stretch>
        </p:blipFill>
        <p:spPr>
          <a:xfrm>
            <a:off x="7872546" y="2537587"/>
            <a:ext cx="3636537" cy="736269"/>
          </a:xfrm>
          <a:prstGeom prst="rect">
            <a:avLst/>
          </a:prstGeom>
        </p:spPr>
      </p:pic>
      <p:pic>
        <p:nvPicPr>
          <p:cNvPr id="20" name="그림 19">
            <a:extLst>
              <a:ext uri="{FF2B5EF4-FFF2-40B4-BE49-F238E27FC236}">
                <a16:creationId xmlns:a16="http://schemas.microsoft.com/office/drawing/2014/main" id="{FE8BAD58-2DFE-4044-AB6E-A0B622ECA198}"/>
              </a:ext>
            </a:extLst>
          </p:cNvPr>
          <p:cNvPicPr>
            <a:picLocks noChangeAspect="1"/>
          </p:cNvPicPr>
          <p:nvPr/>
        </p:nvPicPr>
        <p:blipFill>
          <a:blip r:embed="rId2"/>
          <a:stretch>
            <a:fillRect/>
          </a:stretch>
        </p:blipFill>
        <p:spPr>
          <a:xfrm>
            <a:off x="7872546" y="3814354"/>
            <a:ext cx="3636537" cy="736269"/>
          </a:xfrm>
          <a:prstGeom prst="rect">
            <a:avLst/>
          </a:prstGeom>
        </p:spPr>
      </p:pic>
      <p:sp>
        <p:nvSpPr>
          <p:cNvPr id="21" name="직사각형 20">
            <a:extLst>
              <a:ext uri="{FF2B5EF4-FFF2-40B4-BE49-F238E27FC236}">
                <a16:creationId xmlns:a16="http://schemas.microsoft.com/office/drawing/2014/main" id="{677639F0-0435-4F73-BBC4-5F2771C0DEA7}"/>
              </a:ext>
            </a:extLst>
          </p:cNvPr>
          <p:cNvSpPr/>
          <p:nvPr/>
        </p:nvSpPr>
        <p:spPr>
          <a:xfrm>
            <a:off x="9000943" y="3273856"/>
            <a:ext cx="1431995" cy="369332"/>
          </a:xfrm>
          <a:prstGeom prst="rect">
            <a:avLst/>
          </a:prstGeom>
        </p:spPr>
        <p:txBody>
          <a:bodyPr wrap="none">
            <a:spAutoFit/>
          </a:bodyPr>
          <a:lstStyle/>
          <a:p>
            <a:r>
              <a:rPr lang="en-US" dirty="0"/>
              <a:t>80% Training </a:t>
            </a:r>
          </a:p>
        </p:txBody>
      </p:sp>
      <p:sp>
        <p:nvSpPr>
          <p:cNvPr id="22" name="직사각형 21">
            <a:extLst>
              <a:ext uri="{FF2B5EF4-FFF2-40B4-BE49-F238E27FC236}">
                <a16:creationId xmlns:a16="http://schemas.microsoft.com/office/drawing/2014/main" id="{274AA3FF-7AAB-433E-8821-ED41B858DC39}"/>
              </a:ext>
            </a:extLst>
          </p:cNvPr>
          <p:cNvSpPr/>
          <p:nvPr/>
        </p:nvSpPr>
        <p:spPr>
          <a:xfrm>
            <a:off x="9212956" y="4567417"/>
            <a:ext cx="1007968" cy="369332"/>
          </a:xfrm>
          <a:prstGeom prst="rect">
            <a:avLst/>
          </a:prstGeom>
        </p:spPr>
        <p:txBody>
          <a:bodyPr wrap="none">
            <a:spAutoFit/>
          </a:bodyPr>
          <a:lstStyle/>
          <a:p>
            <a:r>
              <a:rPr lang="en-US" dirty="0"/>
              <a:t>20% Test</a:t>
            </a:r>
          </a:p>
        </p:txBody>
      </p:sp>
      <p:sp>
        <p:nvSpPr>
          <p:cNvPr id="23" name="TextBox 22">
            <a:extLst>
              <a:ext uri="{FF2B5EF4-FFF2-40B4-BE49-F238E27FC236}">
                <a16:creationId xmlns:a16="http://schemas.microsoft.com/office/drawing/2014/main" id="{72069C45-A0A5-4C2C-AB35-245A64A09FF3}"/>
              </a:ext>
            </a:extLst>
          </p:cNvPr>
          <p:cNvSpPr txBox="1"/>
          <p:nvPr/>
        </p:nvSpPr>
        <p:spPr>
          <a:xfrm>
            <a:off x="6250858" y="3921086"/>
            <a:ext cx="1484702" cy="646331"/>
          </a:xfrm>
          <a:prstGeom prst="rect">
            <a:avLst/>
          </a:prstGeom>
          <a:noFill/>
        </p:spPr>
        <p:txBody>
          <a:bodyPr wrap="none" rtlCol="0">
            <a:spAutoFit/>
          </a:bodyPr>
          <a:lstStyle/>
          <a:p>
            <a:pPr marL="342900" indent="-342900">
              <a:buAutoNum type="arabicPeriod"/>
            </a:pPr>
            <a:r>
              <a:rPr lang="ko-KR" altLang="en-US" dirty="0"/>
              <a:t>주별</a:t>
            </a:r>
            <a:r>
              <a:rPr lang="en-US" dirty="0"/>
              <a:t> </a:t>
            </a:r>
          </a:p>
          <a:p>
            <a:pPr marL="342900" indent="-342900">
              <a:buAutoNum type="arabicPeriod"/>
            </a:pPr>
            <a:r>
              <a:rPr lang="ko-KR" altLang="en-US" dirty="0"/>
              <a:t>무작위</a:t>
            </a:r>
            <a:r>
              <a:rPr lang="en-US" altLang="ko-KR" dirty="0"/>
              <a:t>(X)</a:t>
            </a:r>
            <a:endParaRPr lang="en-US" dirty="0"/>
          </a:p>
        </p:txBody>
      </p:sp>
      <p:pic>
        <p:nvPicPr>
          <p:cNvPr id="11" name="그림 10">
            <a:extLst>
              <a:ext uri="{FF2B5EF4-FFF2-40B4-BE49-F238E27FC236}">
                <a16:creationId xmlns:a16="http://schemas.microsoft.com/office/drawing/2014/main" id="{D5978AAB-9CDA-40EB-998D-C30946AD08DB}"/>
              </a:ext>
            </a:extLst>
          </p:cNvPr>
          <p:cNvPicPr>
            <a:picLocks noChangeAspect="1"/>
          </p:cNvPicPr>
          <p:nvPr/>
        </p:nvPicPr>
        <p:blipFill>
          <a:blip r:embed="rId3"/>
          <a:stretch>
            <a:fillRect/>
          </a:stretch>
        </p:blipFill>
        <p:spPr>
          <a:xfrm>
            <a:off x="634893" y="2460"/>
            <a:ext cx="2759564" cy="1432789"/>
          </a:xfrm>
          <a:prstGeom prst="rect">
            <a:avLst/>
          </a:prstGeom>
        </p:spPr>
      </p:pic>
      <p:pic>
        <p:nvPicPr>
          <p:cNvPr id="12" name="그림 11">
            <a:extLst>
              <a:ext uri="{FF2B5EF4-FFF2-40B4-BE49-F238E27FC236}">
                <a16:creationId xmlns:a16="http://schemas.microsoft.com/office/drawing/2014/main" id="{48823D11-A9DD-417A-8C32-87603E60F9E8}"/>
              </a:ext>
            </a:extLst>
          </p:cNvPr>
          <p:cNvPicPr>
            <a:picLocks noChangeAspect="1"/>
          </p:cNvPicPr>
          <p:nvPr/>
        </p:nvPicPr>
        <p:blipFill>
          <a:blip r:embed="rId4"/>
          <a:stretch>
            <a:fillRect/>
          </a:stretch>
        </p:blipFill>
        <p:spPr>
          <a:xfrm>
            <a:off x="3394457" y="2460"/>
            <a:ext cx="2743502" cy="1436002"/>
          </a:xfrm>
          <a:prstGeom prst="rect">
            <a:avLst/>
          </a:prstGeom>
        </p:spPr>
      </p:pic>
      <p:pic>
        <p:nvPicPr>
          <p:cNvPr id="13" name="그림 12">
            <a:extLst>
              <a:ext uri="{FF2B5EF4-FFF2-40B4-BE49-F238E27FC236}">
                <a16:creationId xmlns:a16="http://schemas.microsoft.com/office/drawing/2014/main" id="{434F774A-8755-41A0-A8DF-E42265E46875}"/>
              </a:ext>
            </a:extLst>
          </p:cNvPr>
          <p:cNvPicPr>
            <a:picLocks noChangeAspect="1"/>
          </p:cNvPicPr>
          <p:nvPr/>
        </p:nvPicPr>
        <p:blipFill>
          <a:blip r:embed="rId5"/>
          <a:stretch>
            <a:fillRect/>
          </a:stretch>
        </p:blipFill>
        <p:spPr>
          <a:xfrm>
            <a:off x="6229225" y="2460"/>
            <a:ext cx="2746713" cy="1419938"/>
          </a:xfrm>
          <a:prstGeom prst="rect">
            <a:avLst/>
          </a:prstGeom>
        </p:spPr>
      </p:pic>
      <p:sp>
        <p:nvSpPr>
          <p:cNvPr id="14" name="TextBox 13">
            <a:extLst>
              <a:ext uri="{FF2B5EF4-FFF2-40B4-BE49-F238E27FC236}">
                <a16:creationId xmlns:a16="http://schemas.microsoft.com/office/drawing/2014/main" id="{77897575-7109-40C1-A06E-7B7A1BC45190}"/>
              </a:ext>
            </a:extLst>
          </p:cNvPr>
          <p:cNvSpPr txBox="1"/>
          <p:nvPr/>
        </p:nvSpPr>
        <p:spPr>
          <a:xfrm>
            <a:off x="138628" y="1562258"/>
            <a:ext cx="7654147" cy="369332"/>
          </a:xfrm>
          <a:prstGeom prst="rect">
            <a:avLst/>
          </a:prstGeom>
          <a:noFill/>
        </p:spPr>
        <p:txBody>
          <a:bodyPr wrap="none" rtlCol="0">
            <a:spAutoFit/>
          </a:bodyPr>
          <a:lstStyle/>
          <a:p>
            <a:r>
              <a:rPr lang="ko-KR" altLang="en-US" dirty="0"/>
              <a:t>주에 대해 </a:t>
            </a:r>
            <a:r>
              <a:rPr lang="en-US" altLang="ko-KR" dirty="0"/>
              <a:t>clustering</a:t>
            </a:r>
            <a:r>
              <a:rPr lang="ko-KR" altLang="en-US" dirty="0"/>
              <a:t>으로 유사주로 분류</a:t>
            </a:r>
            <a:r>
              <a:rPr lang="en-US" altLang="ko-KR" dirty="0"/>
              <a:t>-&gt; </a:t>
            </a:r>
            <a:r>
              <a:rPr lang="ko-KR" altLang="en-US" dirty="0"/>
              <a:t>각 클러스터에서 </a:t>
            </a:r>
            <a:r>
              <a:rPr lang="en-US" altLang="ko-KR" dirty="0"/>
              <a:t>test </a:t>
            </a:r>
            <a:r>
              <a:rPr lang="ko-KR" altLang="en-US" dirty="0"/>
              <a:t>데이터 추출</a:t>
            </a:r>
            <a:endParaRPr lang="en-US" dirty="0"/>
          </a:p>
        </p:txBody>
      </p:sp>
    </p:spTree>
    <p:extLst>
      <p:ext uri="{BB962C8B-B14F-4D97-AF65-F5344CB8AC3E}">
        <p14:creationId xmlns:p14="http://schemas.microsoft.com/office/powerpoint/2010/main" val="1524486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057785D5-C320-4108-AF6B-2E0FA74D002A}"/>
              </a:ext>
            </a:extLst>
          </p:cNvPr>
          <p:cNvSpPr/>
          <p:nvPr/>
        </p:nvSpPr>
        <p:spPr>
          <a:xfrm>
            <a:off x="534640" y="151179"/>
            <a:ext cx="6096000" cy="6555641"/>
          </a:xfrm>
          <a:prstGeom prst="rect">
            <a:avLst/>
          </a:prstGeom>
        </p:spPr>
        <p:txBody>
          <a:bodyPr wrap="square">
            <a:spAutoFit/>
          </a:bodyPr>
          <a:lstStyle/>
          <a:p>
            <a:r>
              <a:rPr lang="en-US" sz="600" dirty="0"/>
              <a:t>23501	Guam	US	1/22/2020	0	0</a:t>
            </a:r>
          </a:p>
          <a:p>
            <a:r>
              <a:rPr lang="en-US" sz="600" dirty="0"/>
              <a:t>23502	Guam	US	1/23/2020	0	0</a:t>
            </a:r>
          </a:p>
          <a:p>
            <a:r>
              <a:rPr lang="en-US" sz="600" dirty="0"/>
              <a:t>23503	Guam	US	1/24/2020	0	0</a:t>
            </a:r>
          </a:p>
          <a:p>
            <a:r>
              <a:rPr lang="en-US" sz="600" dirty="0"/>
              <a:t>23504	Guam	US	1/25/2020	0	0</a:t>
            </a:r>
          </a:p>
          <a:p>
            <a:r>
              <a:rPr lang="en-US" sz="600" dirty="0"/>
              <a:t>23505	Guam	US	1/26/2020	0	0</a:t>
            </a:r>
          </a:p>
          <a:p>
            <a:r>
              <a:rPr lang="en-US" sz="600" dirty="0"/>
              <a:t>23506	Guam	US	1/27/2020	0	0</a:t>
            </a:r>
          </a:p>
          <a:p>
            <a:r>
              <a:rPr lang="en-US" sz="600" dirty="0"/>
              <a:t>23507	Guam	US	1/28/2020	0	0</a:t>
            </a:r>
          </a:p>
          <a:p>
            <a:r>
              <a:rPr lang="en-US" sz="600" dirty="0"/>
              <a:t>23508	Guam	US	1/29/2020	0	0</a:t>
            </a:r>
          </a:p>
          <a:p>
            <a:r>
              <a:rPr lang="en-US" sz="600" dirty="0"/>
              <a:t>23509	Guam	US	1/30/2020	0	0</a:t>
            </a:r>
          </a:p>
          <a:p>
            <a:r>
              <a:rPr lang="en-US" sz="600" dirty="0"/>
              <a:t>23510	Guam	US	1/31/2020	0	0</a:t>
            </a:r>
          </a:p>
          <a:p>
            <a:r>
              <a:rPr lang="en-US" sz="600" dirty="0"/>
              <a:t>23511	Guam	US	2/1/2020	0	0</a:t>
            </a:r>
          </a:p>
          <a:p>
            <a:r>
              <a:rPr lang="en-US" sz="600" dirty="0"/>
              <a:t>23512	Guam	US	2/2/2020	0	0</a:t>
            </a:r>
          </a:p>
          <a:p>
            <a:r>
              <a:rPr lang="en-US" sz="600" dirty="0"/>
              <a:t>23513	Guam	US	2/3/2020	0	0</a:t>
            </a:r>
          </a:p>
          <a:p>
            <a:r>
              <a:rPr lang="en-US" sz="600" dirty="0"/>
              <a:t>23514	Guam	US	2/4/2020	0	0</a:t>
            </a:r>
          </a:p>
          <a:p>
            <a:r>
              <a:rPr lang="en-US" sz="600" dirty="0"/>
              <a:t>23515	Guam	US	2/5/2020	0	0</a:t>
            </a:r>
          </a:p>
          <a:p>
            <a:r>
              <a:rPr lang="en-US" sz="600" dirty="0"/>
              <a:t>23516	Guam	US	2/6/2020	0	0</a:t>
            </a:r>
          </a:p>
          <a:p>
            <a:r>
              <a:rPr lang="en-US" sz="600" dirty="0"/>
              <a:t>23517	Guam	US	2/7/2020	0	0</a:t>
            </a:r>
          </a:p>
          <a:p>
            <a:r>
              <a:rPr lang="en-US" sz="600" dirty="0"/>
              <a:t>23518	Guam	US	2/8/2020	0	0</a:t>
            </a:r>
          </a:p>
          <a:p>
            <a:r>
              <a:rPr lang="en-US" sz="600" dirty="0"/>
              <a:t>23519	Guam	US	2/9/2020	0	0</a:t>
            </a:r>
          </a:p>
          <a:p>
            <a:r>
              <a:rPr lang="en-US" sz="600" dirty="0"/>
              <a:t>23520	Guam	US	2/10/2020	0	0</a:t>
            </a:r>
          </a:p>
          <a:p>
            <a:r>
              <a:rPr lang="en-US" sz="600" dirty="0"/>
              <a:t>23521	Guam	US	2/11/2020	0	0</a:t>
            </a:r>
          </a:p>
          <a:p>
            <a:r>
              <a:rPr lang="en-US" sz="600" dirty="0"/>
              <a:t>23522	Guam	US	2/12/2020	0	0</a:t>
            </a:r>
          </a:p>
          <a:p>
            <a:r>
              <a:rPr lang="en-US" sz="600" dirty="0"/>
              <a:t>23523	Guam	US	2/13/2020	0	0</a:t>
            </a:r>
          </a:p>
          <a:p>
            <a:r>
              <a:rPr lang="en-US" sz="600" dirty="0"/>
              <a:t>23524	Guam	US	2/14/2020	0	0</a:t>
            </a:r>
          </a:p>
          <a:p>
            <a:r>
              <a:rPr lang="en-US" sz="600" dirty="0"/>
              <a:t>23525	Guam	US	2/15/2020	0	0</a:t>
            </a:r>
          </a:p>
          <a:p>
            <a:r>
              <a:rPr lang="en-US" sz="600" dirty="0"/>
              <a:t>23526	Guam	US	2/16/2020	0	0</a:t>
            </a:r>
          </a:p>
          <a:p>
            <a:r>
              <a:rPr lang="en-US" sz="600" dirty="0"/>
              <a:t>23527	Guam	US	2/17/2020	0	0</a:t>
            </a:r>
          </a:p>
          <a:p>
            <a:r>
              <a:rPr lang="en-US" sz="600" dirty="0"/>
              <a:t>23528	Guam	US	2/18/2020	0	0</a:t>
            </a:r>
          </a:p>
          <a:p>
            <a:r>
              <a:rPr lang="en-US" sz="600" dirty="0"/>
              <a:t>23529	Guam	US	2/19/2020	0	0</a:t>
            </a:r>
          </a:p>
          <a:p>
            <a:r>
              <a:rPr lang="en-US" sz="600" dirty="0"/>
              <a:t>23530	Guam	US	2/20/2020	0	0</a:t>
            </a:r>
          </a:p>
          <a:p>
            <a:r>
              <a:rPr lang="en-US" sz="600" dirty="0"/>
              <a:t>23531	Guam	US	2/21/2020	0	0</a:t>
            </a:r>
          </a:p>
          <a:p>
            <a:r>
              <a:rPr lang="en-US" sz="600" dirty="0"/>
              <a:t>23532	Guam	US	2/22/2020	0	0</a:t>
            </a:r>
          </a:p>
          <a:p>
            <a:r>
              <a:rPr lang="en-US" sz="600" dirty="0"/>
              <a:t>23533	Guam	US	2/23/2020	0	0</a:t>
            </a:r>
          </a:p>
          <a:p>
            <a:r>
              <a:rPr lang="en-US" sz="600" dirty="0"/>
              <a:t>23534	Guam	US	2/24/2020	0	0</a:t>
            </a:r>
          </a:p>
          <a:p>
            <a:r>
              <a:rPr lang="en-US" sz="600" dirty="0"/>
              <a:t>23535	Guam	US	2/25/2020	0	0</a:t>
            </a:r>
          </a:p>
          <a:p>
            <a:r>
              <a:rPr lang="en-US" sz="600" dirty="0"/>
              <a:t>23536	Guam	US	2/26/2020	0	0</a:t>
            </a:r>
          </a:p>
          <a:p>
            <a:r>
              <a:rPr lang="en-US" sz="600" dirty="0"/>
              <a:t>23537	Guam	US	2/27/2020	0	0</a:t>
            </a:r>
          </a:p>
          <a:p>
            <a:r>
              <a:rPr lang="en-US" sz="600" dirty="0"/>
              <a:t>23538	Guam	US	2/28/2020	0	0</a:t>
            </a:r>
          </a:p>
          <a:p>
            <a:r>
              <a:rPr lang="en-US" sz="600" dirty="0"/>
              <a:t>23539	Guam	US	2/29/2020	0	0</a:t>
            </a:r>
          </a:p>
          <a:p>
            <a:r>
              <a:rPr lang="en-US" sz="600" dirty="0"/>
              <a:t>23540	Guam	US	3/1/2020	0	0</a:t>
            </a:r>
          </a:p>
          <a:p>
            <a:r>
              <a:rPr lang="en-US" sz="600" dirty="0"/>
              <a:t>23541	Guam	US	3/2/2020	0	0</a:t>
            </a:r>
          </a:p>
          <a:p>
            <a:r>
              <a:rPr lang="en-US" sz="600" dirty="0"/>
              <a:t>23542	Guam	US	3/3/2020	0	0</a:t>
            </a:r>
          </a:p>
          <a:p>
            <a:r>
              <a:rPr lang="en-US" sz="600" dirty="0"/>
              <a:t>23543	Guam	US	3/4/2020	0	0</a:t>
            </a:r>
          </a:p>
          <a:p>
            <a:r>
              <a:rPr lang="en-US" sz="600" dirty="0"/>
              <a:t>23544	Guam	US	3/5/2020	0	0</a:t>
            </a:r>
          </a:p>
          <a:p>
            <a:r>
              <a:rPr lang="en-US" sz="600" dirty="0"/>
              <a:t>23545	Guam	US	3/6/2020	0	0</a:t>
            </a:r>
          </a:p>
          <a:p>
            <a:r>
              <a:rPr lang="en-US" sz="600" dirty="0"/>
              <a:t>23546	Guam	US	3/7/2020	0	0</a:t>
            </a:r>
          </a:p>
          <a:p>
            <a:r>
              <a:rPr lang="en-US" sz="600" dirty="0"/>
              <a:t>23547	Guam	US	3/8/2020	0	0</a:t>
            </a:r>
          </a:p>
          <a:p>
            <a:r>
              <a:rPr lang="en-US" sz="600" dirty="0"/>
              <a:t>23548	Guam	US	3/9/2020	0	0</a:t>
            </a:r>
          </a:p>
          <a:p>
            <a:r>
              <a:rPr lang="en-US" sz="600" dirty="0"/>
              <a:t>23549	Guam	US	3/10/2020	0	0</a:t>
            </a:r>
          </a:p>
          <a:p>
            <a:r>
              <a:rPr lang="en-US" sz="600" dirty="0"/>
              <a:t>23550	Guam	US	3/11/2020	0	0</a:t>
            </a:r>
          </a:p>
          <a:p>
            <a:r>
              <a:rPr lang="en-US" sz="600" dirty="0"/>
              <a:t>23551	Guam	US	3/12/2020	0	0</a:t>
            </a:r>
          </a:p>
          <a:p>
            <a:r>
              <a:rPr lang="en-US" sz="600" dirty="0"/>
              <a:t>23552	Guam	US	3/13/2020	0	0</a:t>
            </a:r>
          </a:p>
          <a:p>
            <a:r>
              <a:rPr lang="en-US" sz="600" dirty="0"/>
              <a:t>23553	Guam	US	3/14/2020	0	0</a:t>
            </a:r>
          </a:p>
          <a:p>
            <a:r>
              <a:rPr lang="en-US" sz="600" dirty="0"/>
              <a:t>23554	Guam	US	3/15/2020	3	0</a:t>
            </a:r>
          </a:p>
          <a:p>
            <a:r>
              <a:rPr lang="en-US" sz="600" dirty="0"/>
              <a:t>23555	Guam	US	3/16/2020	3	0</a:t>
            </a:r>
          </a:p>
          <a:p>
            <a:r>
              <a:rPr lang="en-US" sz="600" dirty="0"/>
              <a:t>23556	Guam	US	3/17/2020	3	0</a:t>
            </a:r>
          </a:p>
          <a:p>
            <a:r>
              <a:rPr lang="en-US" sz="600" dirty="0"/>
              <a:t>23557	Guam	US	3/18/2020	5	0</a:t>
            </a:r>
          </a:p>
          <a:p>
            <a:r>
              <a:rPr lang="en-US" sz="600" dirty="0"/>
              <a:t>23558	Guam	US	3/19/2020	12	0</a:t>
            </a:r>
          </a:p>
          <a:p>
            <a:r>
              <a:rPr lang="en-US" sz="600" dirty="0"/>
              <a:t>23559	Guam	US	3/20/2020	14	0</a:t>
            </a:r>
          </a:p>
          <a:p>
            <a:r>
              <a:rPr lang="en-US" sz="600" dirty="0"/>
              <a:t>23560	Guam	US	3/21/2020	15	0</a:t>
            </a:r>
          </a:p>
          <a:p>
            <a:r>
              <a:rPr lang="en-US" sz="600" dirty="0"/>
              <a:t>23561	Guam	US	3/22/2020	27	1</a:t>
            </a:r>
          </a:p>
          <a:p>
            <a:r>
              <a:rPr lang="en-US" sz="600" dirty="0"/>
              <a:t>23562	Guam	US	3/23/2020	29	1</a:t>
            </a:r>
          </a:p>
          <a:p>
            <a:r>
              <a:rPr lang="en-US" sz="600" dirty="0"/>
              <a:t>23563	Guam	US	3/24/2020	32	1</a:t>
            </a:r>
          </a:p>
          <a:p>
            <a:r>
              <a:rPr lang="en-US" sz="600" dirty="0"/>
              <a:t>23564	Guam	US	3/25/2020	37	1</a:t>
            </a:r>
          </a:p>
          <a:p>
            <a:r>
              <a:rPr lang="en-US" sz="600" dirty="0"/>
              <a:t>23565	Guam	US	3/26/2020	45	1</a:t>
            </a:r>
          </a:p>
          <a:p>
            <a:r>
              <a:rPr lang="en-US" sz="600" dirty="0"/>
              <a:t>23566	Guam	US	3/27/2020	51	1</a:t>
            </a:r>
          </a:p>
          <a:p>
            <a:r>
              <a:rPr lang="en-US" sz="600" dirty="0"/>
              <a:t>23567	Guam	US	3/28/2020	55	1</a:t>
            </a:r>
          </a:p>
          <a:p>
            <a:r>
              <a:rPr lang="en-US" sz="600" dirty="0"/>
              <a:t>23568	Guam	US	3/29/2020	56	1</a:t>
            </a:r>
          </a:p>
          <a:p>
            <a:r>
              <a:rPr lang="en-US" sz="600" dirty="0"/>
              <a:t>23569	Guam	US	3/30/2020	58	1</a:t>
            </a:r>
          </a:p>
          <a:p>
            <a:r>
              <a:rPr lang="en-US" sz="600" dirty="0"/>
              <a:t>23570	Guam	US	3/31/2020	69	2</a:t>
            </a:r>
          </a:p>
        </p:txBody>
      </p:sp>
      <p:sp>
        <p:nvSpPr>
          <p:cNvPr id="5" name="직사각형 4">
            <a:extLst>
              <a:ext uri="{FF2B5EF4-FFF2-40B4-BE49-F238E27FC236}">
                <a16:creationId xmlns:a16="http://schemas.microsoft.com/office/drawing/2014/main" id="{CF23D388-3848-4119-A410-B4D184473626}"/>
              </a:ext>
            </a:extLst>
          </p:cNvPr>
          <p:cNvSpPr/>
          <p:nvPr/>
        </p:nvSpPr>
        <p:spPr>
          <a:xfrm>
            <a:off x="6381767" y="2527096"/>
            <a:ext cx="1394997" cy="369332"/>
          </a:xfrm>
          <a:prstGeom prst="rect">
            <a:avLst/>
          </a:prstGeom>
        </p:spPr>
        <p:txBody>
          <a:bodyPr wrap="none">
            <a:spAutoFit/>
          </a:bodyPr>
          <a:lstStyle/>
          <a:p>
            <a:r>
              <a:rPr lang="en-US" dirty="0"/>
              <a:t>Training data</a:t>
            </a:r>
          </a:p>
        </p:txBody>
      </p:sp>
      <p:sp>
        <p:nvSpPr>
          <p:cNvPr id="6" name="직사각형 5">
            <a:extLst>
              <a:ext uri="{FF2B5EF4-FFF2-40B4-BE49-F238E27FC236}">
                <a16:creationId xmlns:a16="http://schemas.microsoft.com/office/drawing/2014/main" id="{DCBF7D58-9B28-43BB-AE27-91B2BFDBA898}"/>
              </a:ext>
            </a:extLst>
          </p:cNvPr>
          <p:cNvSpPr/>
          <p:nvPr/>
        </p:nvSpPr>
        <p:spPr>
          <a:xfrm>
            <a:off x="7776764" y="1441609"/>
            <a:ext cx="3114955" cy="369332"/>
          </a:xfrm>
          <a:prstGeom prst="rect">
            <a:avLst/>
          </a:prstGeom>
        </p:spPr>
        <p:txBody>
          <a:bodyPr wrap="none">
            <a:spAutoFit/>
          </a:bodyPr>
          <a:lstStyle/>
          <a:p>
            <a:r>
              <a:rPr lang="en-US" dirty="0"/>
              <a:t>1/22/2020 ~ 3/31/2020 (70 </a:t>
            </a:r>
            <a:r>
              <a:rPr lang="ko-KR" altLang="en-US" dirty="0"/>
              <a:t>개</a:t>
            </a:r>
            <a:r>
              <a:rPr lang="en-US" altLang="ko-KR" dirty="0"/>
              <a:t>)</a:t>
            </a:r>
            <a:endParaRPr lang="en-US" dirty="0"/>
          </a:p>
        </p:txBody>
      </p:sp>
      <p:sp>
        <p:nvSpPr>
          <p:cNvPr id="7" name="직사각형 6">
            <a:extLst>
              <a:ext uri="{FF2B5EF4-FFF2-40B4-BE49-F238E27FC236}">
                <a16:creationId xmlns:a16="http://schemas.microsoft.com/office/drawing/2014/main" id="{EFA184AD-BE01-4366-BA2C-0932B3D668C3}"/>
              </a:ext>
            </a:extLst>
          </p:cNvPr>
          <p:cNvSpPr/>
          <p:nvPr/>
        </p:nvSpPr>
        <p:spPr>
          <a:xfrm>
            <a:off x="8836296" y="1758239"/>
            <a:ext cx="3114955" cy="369332"/>
          </a:xfrm>
          <a:prstGeom prst="rect">
            <a:avLst/>
          </a:prstGeom>
        </p:spPr>
        <p:txBody>
          <a:bodyPr wrap="none">
            <a:spAutoFit/>
          </a:bodyPr>
          <a:lstStyle/>
          <a:p>
            <a:r>
              <a:rPr lang="en-US" dirty="0"/>
              <a:t>3/19/2020 ~ 4/30/2020  (43</a:t>
            </a:r>
            <a:r>
              <a:rPr lang="ko-KR" altLang="en-US" dirty="0"/>
              <a:t>개</a:t>
            </a:r>
            <a:r>
              <a:rPr lang="en-US" altLang="ko-KR" dirty="0"/>
              <a:t>)</a:t>
            </a:r>
            <a:endParaRPr lang="en-US" dirty="0"/>
          </a:p>
        </p:txBody>
      </p:sp>
      <p:sp>
        <p:nvSpPr>
          <p:cNvPr id="8" name="직사각형 7">
            <a:extLst>
              <a:ext uri="{FF2B5EF4-FFF2-40B4-BE49-F238E27FC236}">
                <a16:creationId xmlns:a16="http://schemas.microsoft.com/office/drawing/2014/main" id="{3586DBA8-071C-4FDD-9515-819CB7360560}"/>
              </a:ext>
            </a:extLst>
          </p:cNvPr>
          <p:cNvSpPr/>
          <p:nvPr/>
        </p:nvSpPr>
        <p:spPr>
          <a:xfrm>
            <a:off x="6994948" y="1441609"/>
            <a:ext cx="1112731" cy="646331"/>
          </a:xfrm>
          <a:prstGeom prst="rect">
            <a:avLst/>
          </a:prstGeom>
        </p:spPr>
        <p:txBody>
          <a:bodyPr wrap="square">
            <a:spAutoFit/>
          </a:bodyPr>
          <a:lstStyle/>
          <a:p>
            <a:r>
              <a:rPr lang="en-US" dirty="0"/>
              <a:t>Train</a:t>
            </a:r>
          </a:p>
          <a:p>
            <a:r>
              <a:rPr lang="en-US" dirty="0"/>
              <a:t>Test</a:t>
            </a:r>
          </a:p>
        </p:txBody>
      </p:sp>
    </p:spTree>
    <p:extLst>
      <p:ext uri="{BB962C8B-B14F-4D97-AF65-F5344CB8AC3E}">
        <p14:creationId xmlns:p14="http://schemas.microsoft.com/office/powerpoint/2010/main" val="2644965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9C54F0-9C80-49FB-8FA0-88B550CB3CD1}"/>
              </a:ext>
            </a:extLst>
          </p:cNvPr>
          <p:cNvSpPr>
            <a:spLocks noGrp="1"/>
          </p:cNvSpPr>
          <p:nvPr>
            <p:ph type="title"/>
          </p:nvPr>
        </p:nvSpPr>
        <p:spPr>
          <a:xfrm>
            <a:off x="0" y="0"/>
            <a:ext cx="12192000" cy="323273"/>
          </a:xfrm>
        </p:spPr>
        <p:txBody>
          <a:bodyPr>
            <a:noAutofit/>
          </a:bodyPr>
          <a:lstStyle/>
          <a:p>
            <a:r>
              <a:rPr lang="en-US" altLang="ko-KR" sz="2000" b="1" dirty="0"/>
              <a:t>Prediction Process (It uses pretrained models from day 1 to 30)</a:t>
            </a:r>
            <a:endParaRPr lang="en-US" sz="2000" b="1" dirty="0"/>
          </a:p>
        </p:txBody>
      </p:sp>
      <p:sp>
        <p:nvSpPr>
          <p:cNvPr id="3" name="Rectangle 1">
            <a:extLst>
              <a:ext uri="{FF2B5EF4-FFF2-40B4-BE49-F238E27FC236}">
                <a16:creationId xmlns:a16="http://schemas.microsoft.com/office/drawing/2014/main" id="{BD303E18-22F2-4D8E-A033-BDB142C8B6F9}"/>
              </a:ext>
            </a:extLst>
          </p:cNvPr>
          <p:cNvSpPr>
            <a:spLocks noChangeArrowheads="1"/>
          </p:cNvSpPr>
          <p:nvPr/>
        </p:nvSpPr>
        <p:spPr bwMode="auto">
          <a:xfrm>
            <a:off x="6908801" y="620649"/>
            <a:ext cx="3265714" cy="46935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300" b="1" i="1" u="sng" dirty="0" err="1">
                <a:solidFill>
                  <a:srgbClr val="808080"/>
                </a:solidFill>
                <a:latin typeface="Consolas" panose="020B0609020204030204" pitchFamily="49" charset="0"/>
              </a:rPr>
              <a:t>lightgbm</a:t>
            </a:r>
            <a:endParaRPr kumimoji="0" lang="en-US" altLang="en-US" sz="1300" b="1" i="1" u="sng" strike="noStrike" cap="none" normalizeH="0" baseline="0" dirty="0">
              <a:ln>
                <a:noFill/>
              </a:ln>
              <a:solidFill>
                <a:srgbClr val="80808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1" u="none" strike="noStrike" cap="none" normalizeH="0" baseline="0" dirty="0">
                <a:ln>
                  <a:noFill/>
                </a:ln>
                <a:solidFill>
                  <a:srgbClr val="808080"/>
                </a:solidFill>
                <a:effectLst/>
                <a:latin typeface="Consolas" panose="020B0609020204030204" pitchFamily="49" charset="0"/>
              </a:rPr>
              <a:t># model: </a:t>
            </a:r>
            <a:r>
              <a:rPr kumimoji="0" lang="en-US" altLang="en-US" sz="1300" b="0" i="1" u="none" strike="noStrike" cap="none" normalizeH="0" baseline="0" dirty="0" err="1">
                <a:ln>
                  <a:noFill/>
                </a:ln>
                <a:solidFill>
                  <a:srgbClr val="808080"/>
                </a:solidFill>
                <a:effectLst/>
                <a:latin typeface="Consolas" panose="020B0609020204030204" pitchFamily="49" charset="0"/>
              </a:rPr>
              <a:t>lightgbm.basic.Booster</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{'objective': '</a:t>
            </a:r>
            <a:r>
              <a:rPr kumimoji="0" lang="en-US" altLang="en-US" sz="1300" b="0" i="1" u="none" strike="noStrike" cap="none" normalizeH="0" baseline="0" dirty="0" err="1">
                <a:ln>
                  <a:noFill/>
                </a:ln>
                <a:solidFill>
                  <a:srgbClr val="808080"/>
                </a:solidFill>
                <a:effectLst/>
                <a:latin typeface="Consolas" panose="020B0609020204030204" pitchFamily="49" charset="0"/>
              </a:rPr>
              <a:t>rmse</a:t>
            </a:r>
            <a:r>
              <a:rPr kumimoji="0" lang="en-US" altLang="en-US" sz="1300" b="0" i="1" u="none" strike="noStrike" cap="none" normalizeH="0" baseline="0" dirty="0">
                <a:ln>
                  <a:noFill/>
                </a:ln>
                <a:solidFill>
                  <a:srgbClr val="808080"/>
                </a:solidFill>
                <a:effectLst/>
                <a:latin typeface="Consolas" panose="020B0609020204030204" pitchFamily="49" charset="0"/>
              </a:rPr>
              <a:t>',</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'metric': '</a:t>
            </a:r>
            <a:r>
              <a:rPr kumimoji="0" lang="en-US" altLang="en-US" sz="1300" b="0" i="1" u="none" strike="noStrike" cap="none" normalizeH="0" baseline="0" dirty="0" err="1">
                <a:ln>
                  <a:noFill/>
                </a:ln>
                <a:solidFill>
                  <a:srgbClr val="808080"/>
                </a:solidFill>
                <a:effectLst/>
                <a:latin typeface="Consolas" panose="020B0609020204030204" pitchFamily="49" charset="0"/>
              </a:rPr>
              <a:t>rmse</a:t>
            </a:r>
            <a:r>
              <a:rPr kumimoji="0" lang="en-US" altLang="en-US" sz="1300" b="0" i="1" u="none" strike="noStrike" cap="none" normalizeH="0" baseline="0" dirty="0">
                <a:ln>
                  <a:noFill/>
                </a:ln>
                <a:solidFill>
                  <a:srgbClr val="808080"/>
                </a:solidFill>
                <a:effectLst/>
                <a:latin typeface="Consolas" panose="020B0609020204030204" pitchFamily="49" charset="0"/>
              </a:rPr>
              <a:t>',</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'boosting': '</a:t>
            </a:r>
            <a:r>
              <a:rPr kumimoji="0" lang="en-US" altLang="en-US" sz="1300" b="0" i="1" u="none" strike="noStrike" cap="none" normalizeH="0" baseline="0" dirty="0" err="1">
                <a:ln>
                  <a:noFill/>
                </a:ln>
                <a:solidFill>
                  <a:srgbClr val="808080"/>
                </a:solidFill>
                <a:effectLst/>
                <a:latin typeface="Consolas" panose="020B0609020204030204" pitchFamily="49" charset="0"/>
              </a:rPr>
              <a:t>gbdt</a:t>
            </a:r>
            <a:r>
              <a:rPr kumimoji="0" lang="en-US" altLang="en-US" sz="1300" b="0" i="1" u="none" strike="noStrike" cap="none" normalizeH="0" baseline="0" dirty="0">
                <a:ln>
                  <a:noFill/>
                </a:ln>
                <a:solidFill>
                  <a:srgbClr val="808080"/>
                </a:solidFill>
                <a:effectLst/>
                <a:latin typeface="Consolas" panose="020B0609020204030204" pitchFamily="49" charset="0"/>
              </a:rPr>
              <a:t>',</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learning_rate</a:t>
            </a:r>
            <a:r>
              <a:rPr kumimoji="0" lang="en-US" altLang="en-US" sz="1300" b="0" i="1" u="none" strike="noStrike" cap="none" normalizeH="0" baseline="0" dirty="0">
                <a:ln>
                  <a:noFill/>
                </a:ln>
                <a:solidFill>
                  <a:srgbClr val="808080"/>
                </a:solidFill>
                <a:effectLst/>
                <a:latin typeface="Consolas" panose="020B0609020204030204" pitchFamily="49" charset="0"/>
              </a:rPr>
              <a:t>': 0.01,</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drop_rate</a:t>
            </a:r>
            <a:r>
              <a:rPr kumimoji="0" lang="en-US" altLang="en-US" sz="1300" b="0" i="1" u="none" strike="noStrike" cap="none" normalizeH="0" baseline="0" dirty="0">
                <a:ln>
                  <a:noFill/>
                </a:ln>
                <a:solidFill>
                  <a:srgbClr val="808080"/>
                </a:solidFill>
                <a:effectLst/>
                <a:latin typeface="Consolas" panose="020B0609020204030204" pitchFamily="49" charset="0"/>
              </a:rPr>
              <a:t>': 0.01,</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skip_drop</a:t>
            </a:r>
            <a:r>
              <a:rPr kumimoji="0" lang="en-US" altLang="en-US" sz="1300" b="0" i="1" u="none" strike="noStrike" cap="none" normalizeH="0" baseline="0" dirty="0">
                <a:ln>
                  <a:noFill/>
                </a:ln>
                <a:solidFill>
                  <a:srgbClr val="808080"/>
                </a:solidFill>
                <a:effectLst/>
                <a:latin typeface="Consolas" panose="020B0609020204030204" pitchFamily="49" charset="0"/>
              </a:rPr>
              <a:t>': 0.6,</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uniform_drop</a:t>
            </a:r>
            <a:r>
              <a:rPr kumimoji="0" lang="en-US" altLang="en-US" sz="1300" b="0" i="1" u="none" strike="noStrike" cap="none" normalizeH="0" baseline="0" dirty="0">
                <a:ln>
                  <a:noFill/>
                </a:ln>
                <a:solidFill>
                  <a:srgbClr val="808080"/>
                </a:solidFill>
                <a:effectLst/>
                <a:latin typeface="Consolas" panose="020B0609020204030204" pitchFamily="49" charset="0"/>
              </a:rPr>
              <a:t>': True,</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'verbose': -1,</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num_leaves</a:t>
            </a:r>
            <a:r>
              <a:rPr kumimoji="0" lang="en-US" altLang="en-US" sz="1300" b="0" i="1" u="none" strike="noStrike" cap="none" normalizeH="0" baseline="0" dirty="0">
                <a:ln>
                  <a:noFill/>
                </a:ln>
                <a:solidFill>
                  <a:srgbClr val="808080"/>
                </a:solidFill>
                <a:effectLst/>
                <a:latin typeface="Consolas" panose="020B0609020204030204" pitchFamily="49" charset="0"/>
              </a:rPr>
              <a:t>': 30,</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bagging_fraction</a:t>
            </a:r>
            <a:r>
              <a:rPr kumimoji="0" lang="en-US" altLang="en-US" sz="1300" b="0" i="1" u="none" strike="noStrike" cap="none" normalizeH="0" baseline="0" dirty="0">
                <a:ln>
                  <a:noFill/>
                </a:ln>
                <a:solidFill>
                  <a:srgbClr val="808080"/>
                </a:solidFill>
                <a:effectLst/>
                <a:latin typeface="Consolas" panose="020B0609020204030204" pitchFamily="49" charset="0"/>
              </a:rPr>
              <a:t>': 0.9,</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bagging_freq</a:t>
            </a:r>
            <a:r>
              <a:rPr kumimoji="0" lang="en-US" altLang="en-US" sz="1300" b="0" i="1" u="none" strike="noStrike" cap="none" normalizeH="0" baseline="0" dirty="0">
                <a:ln>
                  <a:noFill/>
                </a:ln>
                <a:solidFill>
                  <a:srgbClr val="808080"/>
                </a:solidFill>
                <a:effectLst/>
                <a:latin typeface="Consolas" panose="020B0609020204030204" pitchFamily="49" charset="0"/>
              </a:rPr>
              <a:t>': 1,</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bagging_seed</a:t>
            </a:r>
            <a:r>
              <a:rPr kumimoji="0" lang="en-US" altLang="en-US" sz="1300" b="0" i="1" u="none" strike="noStrike" cap="none" normalizeH="0" baseline="0" dirty="0">
                <a:ln>
                  <a:noFill/>
                </a:ln>
                <a:solidFill>
                  <a:srgbClr val="808080"/>
                </a:solidFill>
                <a:effectLst/>
                <a:latin typeface="Consolas" panose="020B0609020204030204" pitchFamily="49" charset="0"/>
              </a:rPr>
              <a:t>': 1412,</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feature_fraction</a:t>
            </a:r>
            <a:r>
              <a:rPr kumimoji="0" lang="en-US" altLang="en-US" sz="1300" b="0" i="1" u="none" strike="noStrike" cap="none" normalizeH="0" baseline="0" dirty="0">
                <a:ln>
                  <a:noFill/>
                </a:ln>
                <a:solidFill>
                  <a:srgbClr val="808080"/>
                </a:solidFill>
                <a:effectLst/>
                <a:latin typeface="Consolas" panose="020B0609020204030204" pitchFamily="49" charset="0"/>
              </a:rPr>
              <a:t>': 0.8,</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feature_fraction_seed</a:t>
            </a:r>
            <a:r>
              <a:rPr kumimoji="0" lang="en-US" altLang="en-US" sz="1300" b="0" i="1" u="none" strike="noStrike" cap="none" normalizeH="0" baseline="0" dirty="0">
                <a:ln>
                  <a:noFill/>
                </a:ln>
                <a:solidFill>
                  <a:srgbClr val="808080"/>
                </a:solidFill>
                <a:effectLst/>
                <a:latin typeface="Consolas" panose="020B0609020204030204" pitchFamily="49" charset="0"/>
              </a:rPr>
              <a:t>': 1412,</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min_data_in_leaf</a:t>
            </a:r>
            <a:r>
              <a:rPr kumimoji="0" lang="en-US" altLang="en-US" sz="1300" b="0" i="1" u="none" strike="noStrike" cap="none" normalizeH="0" baseline="0" dirty="0">
                <a:ln>
                  <a:noFill/>
                </a:ln>
                <a:solidFill>
                  <a:srgbClr val="808080"/>
                </a:solidFill>
                <a:effectLst/>
                <a:latin typeface="Consolas" panose="020B0609020204030204" pitchFamily="49" charset="0"/>
              </a:rPr>
              <a:t>': 10,</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max_bin</a:t>
            </a:r>
            <a:r>
              <a:rPr kumimoji="0" lang="en-US" altLang="en-US" sz="1300" b="0" i="1" u="none" strike="noStrike" cap="none" normalizeH="0" baseline="0" dirty="0">
                <a:ln>
                  <a:noFill/>
                </a:ln>
                <a:solidFill>
                  <a:srgbClr val="808080"/>
                </a:solidFill>
                <a:effectLst/>
                <a:latin typeface="Consolas" panose="020B0609020204030204" pitchFamily="49" charset="0"/>
              </a:rPr>
              <a:t>': 100,</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max_depth</a:t>
            </a:r>
            <a:r>
              <a:rPr kumimoji="0" lang="en-US" altLang="en-US" sz="1300" b="0" i="1" u="none" strike="noStrike" cap="none" normalizeH="0" baseline="0" dirty="0">
                <a:ln>
                  <a:noFill/>
                </a:ln>
                <a:solidFill>
                  <a:srgbClr val="808080"/>
                </a:solidFill>
                <a:effectLst/>
                <a:latin typeface="Consolas" panose="020B0609020204030204" pitchFamily="49" charset="0"/>
              </a:rPr>
              <a:t>': 20,</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reg_alpha</a:t>
            </a:r>
            <a:r>
              <a:rPr kumimoji="0" lang="en-US" altLang="en-US" sz="1300" b="0" i="1" u="none" strike="noStrike" cap="none" normalizeH="0" baseline="0" dirty="0">
                <a:ln>
                  <a:noFill/>
                </a:ln>
                <a:solidFill>
                  <a:srgbClr val="808080"/>
                </a:solidFill>
                <a:effectLst/>
                <a:latin typeface="Consolas" panose="020B0609020204030204" pitchFamily="49" charset="0"/>
              </a:rPr>
              <a:t>': 1,</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'lambda_l2': 10,</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r>
              <a:rPr kumimoji="0" lang="en-US" altLang="en-US" sz="1300" b="0" i="1" u="none" strike="noStrike" cap="none" normalizeH="0" baseline="0" dirty="0" err="1">
                <a:ln>
                  <a:noFill/>
                </a:ln>
                <a:solidFill>
                  <a:srgbClr val="808080"/>
                </a:solidFill>
                <a:effectLst/>
                <a:latin typeface="Consolas" panose="020B0609020204030204" pitchFamily="49" charset="0"/>
              </a:rPr>
              <a:t>num_threads</a:t>
            </a:r>
            <a:r>
              <a:rPr kumimoji="0" lang="en-US" altLang="en-US" sz="1300" b="0" i="1" u="none" strike="noStrike" cap="none" normalizeH="0" baseline="0" dirty="0">
                <a:ln>
                  <a:noFill/>
                </a:ln>
                <a:solidFill>
                  <a:srgbClr val="808080"/>
                </a:solidFill>
                <a:effectLst/>
                <a:latin typeface="Consolas" panose="020B0609020204030204" pitchFamily="49" charset="0"/>
              </a:rPr>
              <a:t>': 6</a:t>
            </a:r>
            <a:br>
              <a:rPr kumimoji="0" lang="en-US" altLang="en-US" sz="1300" b="0" i="1" u="none" strike="noStrike" cap="none" normalizeH="0" baseline="0" dirty="0">
                <a:ln>
                  <a:noFill/>
                </a:ln>
                <a:solidFill>
                  <a:srgbClr val="808080"/>
                </a:solidFill>
                <a:effectLst/>
                <a:latin typeface="Consolas" panose="020B0609020204030204" pitchFamily="49" charset="0"/>
              </a:rPr>
            </a:br>
            <a:r>
              <a:rPr kumimoji="0" lang="en-US" altLang="en-US" sz="1300" b="0" i="1" u="none" strike="noStrike" cap="none" normalizeH="0" baseline="0" dirty="0">
                <a:ln>
                  <a:noFill/>
                </a:ln>
                <a:solidFill>
                  <a:srgbClr val="808080"/>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직사각형 4">
            <a:extLst>
              <a:ext uri="{FF2B5EF4-FFF2-40B4-BE49-F238E27FC236}">
                <a16:creationId xmlns:a16="http://schemas.microsoft.com/office/drawing/2014/main" id="{1B83B29B-87FF-402A-B37B-607458382B85}"/>
              </a:ext>
            </a:extLst>
          </p:cNvPr>
          <p:cNvSpPr/>
          <p:nvPr/>
        </p:nvSpPr>
        <p:spPr>
          <a:xfrm>
            <a:off x="2011691" y="3865727"/>
            <a:ext cx="3114955" cy="369332"/>
          </a:xfrm>
          <a:prstGeom prst="rect">
            <a:avLst/>
          </a:prstGeom>
        </p:spPr>
        <p:txBody>
          <a:bodyPr wrap="none">
            <a:spAutoFit/>
          </a:bodyPr>
          <a:lstStyle/>
          <a:p>
            <a:r>
              <a:rPr lang="en-US" dirty="0"/>
              <a:t>1/22/2020 ~ 3/31/2020 (70 </a:t>
            </a:r>
            <a:r>
              <a:rPr lang="ko-KR" altLang="en-US" dirty="0"/>
              <a:t>개</a:t>
            </a:r>
            <a:r>
              <a:rPr lang="en-US" altLang="ko-KR" dirty="0"/>
              <a:t>)</a:t>
            </a:r>
            <a:endParaRPr lang="en-US" dirty="0"/>
          </a:p>
        </p:txBody>
      </p:sp>
      <p:sp>
        <p:nvSpPr>
          <p:cNvPr id="6" name="직사각형 5">
            <a:extLst>
              <a:ext uri="{FF2B5EF4-FFF2-40B4-BE49-F238E27FC236}">
                <a16:creationId xmlns:a16="http://schemas.microsoft.com/office/drawing/2014/main" id="{545B6FC2-99D5-4969-94E6-DB1981E34752}"/>
              </a:ext>
            </a:extLst>
          </p:cNvPr>
          <p:cNvSpPr/>
          <p:nvPr/>
        </p:nvSpPr>
        <p:spPr>
          <a:xfrm>
            <a:off x="3071223" y="4182357"/>
            <a:ext cx="3114955" cy="369332"/>
          </a:xfrm>
          <a:prstGeom prst="rect">
            <a:avLst/>
          </a:prstGeom>
        </p:spPr>
        <p:txBody>
          <a:bodyPr wrap="none">
            <a:spAutoFit/>
          </a:bodyPr>
          <a:lstStyle/>
          <a:p>
            <a:r>
              <a:rPr lang="en-US" dirty="0"/>
              <a:t>3/19/2020 ~ 4/30/2020  (43</a:t>
            </a:r>
            <a:r>
              <a:rPr lang="ko-KR" altLang="en-US" dirty="0"/>
              <a:t>개</a:t>
            </a:r>
            <a:r>
              <a:rPr lang="en-US" altLang="ko-KR" dirty="0"/>
              <a:t>)</a:t>
            </a:r>
            <a:endParaRPr lang="en-US" dirty="0"/>
          </a:p>
        </p:txBody>
      </p:sp>
      <p:pic>
        <p:nvPicPr>
          <p:cNvPr id="7" name="그림 6">
            <a:extLst>
              <a:ext uri="{FF2B5EF4-FFF2-40B4-BE49-F238E27FC236}">
                <a16:creationId xmlns:a16="http://schemas.microsoft.com/office/drawing/2014/main" id="{8558FFF5-D7F7-4577-8E0E-F9F05351ED73}"/>
              </a:ext>
            </a:extLst>
          </p:cNvPr>
          <p:cNvPicPr>
            <a:picLocks noChangeAspect="1"/>
          </p:cNvPicPr>
          <p:nvPr/>
        </p:nvPicPr>
        <p:blipFill>
          <a:blip r:embed="rId2"/>
          <a:stretch>
            <a:fillRect/>
          </a:stretch>
        </p:blipFill>
        <p:spPr>
          <a:xfrm>
            <a:off x="489236" y="584188"/>
            <a:ext cx="5943385" cy="2844811"/>
          </a:xfrm>
          <a:prstGeom prst="rect">
            <a:avLst/>
          </a:prstGeom>
        </p:spPr>
      </p:pic>
      <p:sp>
        <p:nvSpPr>
          <p:cNvPr id="8" name="직사각형 7">
            <a:extLst>
              <a:ext uri="{FF2B5EF4-FFF2-40B4-BE49-F238E27FC236}">
                <a16:creationId xmlns:a16="http://schemas.microsoft.com/office/drawing/2014/main" id="{565F4D1A-61E7-4B99-97D1-2AEDB3B47583}"/>
              </a:ext>
            </a:extLst>
          </p:cNvPr>
          <p:cNvSpPr/>
          <p:nvPr/>
        </p:nvSpPr>
        <p:spPr>
          <a:xfrm>
            <a:off x="1229875" y="3865727"/>
            <a:ext cx="1112731" cy="646331"/>
          </a:xfrm>
          <a:prstGeom prst="rect">
            <a:avLst/>
          </a:prstGeom>
        </p:spPr>
        <p:txBody>
          <a:bodyPr wrap="square">
            <a:spAutoFit/>
          </a:bodyPr>
          <a:lstStyle/>
          <a:p>
            <a:r>
              <a:rPr lang="en-US" dirty="0"/>
              <a:t>Train</a:t>
            </a:r>
          </a:p>
          <a:p>
            <a:r>
              <a:rPr lang="en-US" dirty="0"/>
              <a:t>Test</a:t>
            </a:r>
          </a:p>
        </p:txBody>
      </p:sp>
      <p:sp>
        <p:nvSpPr>
          <p:cNvPr id="9" name="TextBox 8">
            <a:extLst>
              <a:ext uri="{FF2B5EF4-FFF2-40B4-BE49-F238E27FC236}">
                <a16:creationId xmlns:a16="http://schemas.microsoft.com/office/drawing/2014/main" id="{C21660E3-B825-4CD9-AB60-18263E1F81F7}"/>
              </a:ext>
            </a:extLst>
          </p:cNvPr>
          <p:cNvSpPr txBox="1"/>
          <p:nvPr/>
        </p:nvSpPr>
        <p:spPr>
          <a:xfrm>
            <a:off x="7136931" y="5691833"/>
            <a:ext cx="4275209" cy="369332"/>
          </a:xfrm>
          <a:prstGeom prst="rect">
            <a:avLst/>
          </a:prstGeom>
          <a:noFill/>
        </p:spPr>
        <p:txBody>
          <a:bodyPr wrap="none" rtlCol="0">
            <a:spAutoFit/>
          </a:bodyPr>
          <a:lstStyle/>
          <a:p>
            <a:r>
              <a:rPr lang="ko-KR" altLang="en-US" dirty="0"/>
              <a:t>총</a:t>
            </a:r>
            <a:r>
              <a:rPr lang="en-US" altLang="ko-KR" dirty="0"/>
              <a:t> 30</a:t>
            </a:r>
            <a:r>
              <a:rPr lang="ko-KR" altLang="en-US" dirty="0"/>
              <a:t>일치 </a:t>
            </a:r>
            <a:r>
              <a:rPr lang="en-US" altLang="ko-KR" dirty="0"/>
              <a:t>Prediction Model </a:t>
            </a:r>
            <a:r>
              <a:rPr lang="en-US" altLang="ko-KR" dirty="0" err="1"/>
              <a:t>Lightgbm</a:t>
            </a:r>
            <a:r>
              <a:rPr lang="en-US" altLang="ko-KR" dirty="0"/>
              <a:t> </a:t>
            </a:r>
            <a:r>
              <a:rPr lang="ko-KR" altLang="en-US" dirty="0"/>
              <a:t>보유</a:t>
            </a:r>
            <a:endParaRPr lang="en-US" dirty="0"/>
          </a:p>
        </p:txBody>
      </p:sp>
      <p:sp>
        <p:nvSpPr>
          <p:cNvPr id="10" name="직사각형 9">
            <a:extLst>
              <a:ext uri="{FF2B5EF4-FFF2-40B4-BE49-F238E27FC236}">
                <a16:creationId xmlns:a16="http://schemas.microsoft.com/office/drawing/2014/main" id="{1E7356E2-0AB8-48F5-9904-4F0464294B51}"/>
              </a:ext>
            </a:extLst>
          </p:cNvPr>
          <p:cNvSpPr/>
          <p:nvPr/>
        </p:nvSpPr>
        <p:spPr>
          <a:xfrm>
            <a:off x="6721439" y="214857"/>
            <a:ext cx="2006127" cy="369332"/>
          </a:xfrm>
          <a:prstGeom prst="rect">
            <a:avLst/>
          </a:prstGeom>
        </p:spPr>
        <p:txBody>
          <a:bodyPr wrap="none">
            <a:spAutoFit/>
          </a:bodyPr>
          <a:lstStyle/>
          <a:p>
            <a:r>
              <a:rPr lang="en-US" dirty="0" err="1"/>
              <a:t>lgb.LGBMRegressor</a:t>
            </a:r>
            <a:endParaRPr lang="en-US" dirty="0"/>
          </a:p>
        </p:txBody>
      </p:sp>
    </p:spTree>
    <p:extLst>
      <p:ext uri="{BB962C8B-B14F-4D97-AF65-F5344CB8AC3E}">
        <p14:creationId xmlns:p14="http://schemas.microsoft.com/office/powerpoint/2010/main" val="3660440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9C54F0-9C80-49FB-8FA0-88B550CB3CD1}"/>
              </a:ext>
            </a:extLst>
          </p:cNvPr>
          <p:cNvSpPr>
            <a:spLocks noGrp="1"/>
          </p:cNvSpPr>
          <p:nvPr>
            <p:ph type="title"/>
          </p:nvPr>
        </p:nvSpPr>
        <p:spPr>
          <a:xfrm>
            <a:off x="0" y="0"/>
            <a:ext cx="12192000" cy="323273"/>
          </a:xfrm>
        </p:spPr>
        <p:txBody>
          <a:bodyPr>
            <a:noAutofit/>
          </a:bodyPr>
          <a:lstStyle/>
          <a:p>
            <a:r>
              <a:rPr lang="ko-KR" altLang="en-US" sz="2000" b="1" dirty="0"/>
              <a:t>페이퍼 </a:t>
            </a:r>
            <a:endParaRPr lang="en-US" sz="2000" b="1" dirty="0"/>
          </a:p>
        </p:txBody>
      </p:sp>
      <p:sp>
        <p:nvSpPr>
          <p:cNvPr id="5" name="직사각형 4">
            <a:extLst>
              <a:ext uri="{FF2B5EF4-FFF2-40B4-BE49-F238E27FC236}">
                <a16:creationId xmlns:a16="http://schemas.microsoft.com/office/drawing/2014/main" id="{1B83B29B-87FF-402A-B37B-607458382B85}"/>
              </a:ext>
            </a:extLst>
          </p:cNvPr>
          <p:cNvSpPr/>
          <p:nvPr/>
        </p:nvSpPr>
        <p:spPr>
          <a:xfrm>
            <a:off x="2647517" y="917427"/>
            <a:ext cx="2263697" cy="1200329"/>
          </a:xfrm>
          <a:prstGeom prst="rect">
            <a:avLst/>
          </a:prstGeom>
        </p:spPr>
        <p:txBody>
          <a:bodyPr wrap="none">
            <a:spAutoFit/>
          </a:bodyPr>
          <a:lstStyle/>
          <a:p>
            <a:r>
              <a:rPr lang="en-US" altLang="ko-KR" b="1" dirty="0"/>
              <a:t>Feature</a:t>
            </a:r>
            <a:r>
              <a:rPr lang="ko-KR" altLang="en-US" b="1" dirty="0"/>
              <a:t> </a:t>
            </a:r>
            <a:r>
              <a:rPr lang="en-US" altLang="ko-KR" b="1" dirty="0"/>
              <a:t>engineering 1</a:t>
            </a:r>
          </a:p>
          <a:p>
            <a:r>
              <a:rPr lang="en-US" altLang="ko-KR" b="1" dirty="0"/>
              <a:t>Feature</a:t>
            </a:r>
            <a:r>
              <a:rPr lang="ko-KR" altLang="en-US" b="1" dirty="0"/>
              <a:t> </a:t>
            </a:r>
            <a:r>
              <a:rPr lang="en-US" altLang="ko-KR" b="1" dirty="0"/>
              <a:t>engineering 2</a:t>
            </a:r>
            <a:endParaRPr lang="en-US" b="1" dirty="0"/>
          </a:p>
          <a:p>
            <a:r>
              <a:rPr lang="en-US" altLang="ko-KR" b="1" dirty="0"/>
              <a:t>Feature</a:t>
            </a:r>
            <a:r>
              <a:rPr lang="ko-KR" altLang="en-US" b="1" dirty="0"/>
              <a:t> </a:t>
            </a:r>
            <a:r>
              <a:rPr lang="en-US" altLang="ko-KR" b="1" dirty="0"/>
              <a:t>engineering 3</a:t>
            </a:r>
            <a:endParaRPr lang="en-US" b="1" dirty="0"/>
          </a:p>
          <a:p>
            <a:endParaRPr lang="en-US" b="1" dirty="0"/>
          </a:p>
        </p:txBody>
      </p:sp>
      <p:sp>
        <p:nvSpPr>
          <p:cNvPr id="11" name="직사각형 10">
            <a:extLst>
              <a:ext uri="{FF2B5EF4-FFF2-40B4-BE49-F238E27FC236}">
                <a16:creationId xmlns:a16="http://schemas.microsoft.com/office/drawing/2014/main" id="{53985EAB-8143-4D19-9564-13AA4EED8C3C}"/>
              </a:ext>
            </a:extLst>
          </p:cNvPr>
          <p:cNvSpPr/>
          <p:nvPr/>
        </p:nvSpPr>
        <p:spPr>
          <a:xfrm>
            <a:off x="5379826" y="917427"/>
            <a:ext cx="649537" cy="1200329"/>
          </a:xfrm>
          <a:prstGeom prst="rect">
            <a:avLst/>
          </a:prstGeom>
        </p:spPr>
        <p:txBody>
          <a:bodyPr wrap="none">
            <a:spAutoFit/>
          </a:bodyPr>
          <a:lstStyle/>
          <a:p>
            <a:r>
              <a:rPr lang="en-US" altLang="ko-KR" b="1" dirty="0"/>
              <a:t>ML 1</a:t>
            </a:r>
          </a:p>
          <a:p>
            <a:r>
              <a:rPr lang="en-US" altLang="ko-KR" b="1" dirty="0"/>
              <a:t>ML 2</a:t>
            </a:r>
            <a:endParaRPr lang="en-US" b="1" dirty="0"/>
          </a:p>
          <a:p>
            <a:r>
              <a:rPr lang="en-US" altLang="ko-KR" b="1" dirty="0"/>
              <a:t>ML 3</a:t>
            </a:r>
            <a:endParaRPr lang="en-US" b="1" dirty="0"/>
          </a:p>
          <a:p>
            <a:endParaRPr lang="en-US" b="1" dirty="0"/>
          </a:p>
        </p:txBody>
      </p:sp>
      <p:sp>
        <p:nvSpPr>
          <p:cNvPr id="12" name="직사각형 11">
            <a:extLst>
              <a:ext uri="{FF2B5EF4-FFF2-40B4-BE49-F238E27FC236}">
                <a16:creationId xmlns:a16="http://schemas.microsoft.com/office/drawing/2014/main" id="{277CBC50-3D50-4F2C-801A-04915C59CAC6}"/>
              </a:ext>
            </a:extLst>
          </p:cNvPr>
          <p:cNvSpPr/>
          <p:nvPr/>
        </p:nvSpPr>
        <p:spPr>
          <a:xfrm>
            <a:off x="2647517" y="3382833"/>
            <a:ext cx="2240806" cy="646331"/>
          </a:xfrm>
          <a:prstGeom prst="rect">
            <a:avLst/>
          </a:prstGeom>
        </p:spPr>
        <p:txBody>
          <a:bodyPr wrap="none">
            <a:spAutoFit/>
          </a:bodyPr>
          <a:lstStyle/>
          <a:p>
            <a:r>
              <a:rPr lang="en-US" altLang="ko-KR" dirty="0"/>
              <a:t>Feature</a:t>
            </a:r>
            <a:r>
              <a:rPr lang="ko-KR" altLang="en-US" dirty="0"/>
              <a:t> </a:t>
            </a:r>
            <a:r>
              <a:rPr lang="en-US" altLang="ko-KR" dirty="0"/>
              <a:t>engineering 1</a:t>
            </a:r>
          </a:p>
          <a:p>
            <a:endParaRPr lang="en-US" dirty="0"/>
          </a:p>
        </p:txBody>
      </p:sp>
      <p:sp>
        <p:nvSpPr>
          <p:cNvPr id="13" name="직사각형 12">
            <a:extLst>
              <a:ext uri="{FF2B5EF4-FFF2-40B4-BE49-F238E27FC236}">
                <a16:creationId xmlns:a16="http://schemas.microsoft.com/office/drawing/2014/main" id="{BFD2F0D1-5033-4E35-9769-AF72BDCE6E10}"/>
              </a:ext>
            </a:extLst>
          </p:cNvPr>
          <p:cNvSpPr/>
          <p:nvPr/>
        </p:nvSpPr>
        <p:spPr>
          <a:xfrm>
            <a:off x="5379826" y="3429000"/>
            <a:ext cx="649537" cy="1200329"/>
          </a:xfrm>
          <a:prstGeom prst="rect">
            <a:avLst/>
          </a:prstGeom>
        </p:spPr>
        <p:txBody>
          <a:bodyPr wrap="none">
            <a:spAutoFit/>
          </a:bodyPr>
          <a:lstStyle/>
          <a:p>
            <a:r>
              <a:rPr lang="en-US" altLang="ko-KR" dirty="0"/>
              <a:t>ML 1</a:t>
            </a:r>
          </a:p>
          <a:p>
            <a:r>
              <a:rPr lang="en-US" altLang="ko-KR" dirty="0"/>
              <a:t>ML 2</a:t>
            </a:r>
            <a:endParaRPr lang="en-US" dirty="0"/>
          </a:p>
          <a:p>
            <a:r>
              <a:rPr lang="en-US" altLang="ko-KR" dirty="0"/>
              <a:t>ML 3</a:t>
            </a:r>
            <a:endParaRPr lang="en-US" dirty="0"/>
          </a:p>
          <a:p>
            <a:endParaRPr lang="en-US" dirty="0"/>
          </a:p>
        </p:txBody>
      </p:sp>
      <p:sp>
        <p:nvSpPr>
          <p:cNvPr id="14" name="TextBox 13">
            <a:extLst>
              <a:ext uri="{FF2B5EF4-FFF2-40B4-BE49-F238E27FC236}">
                <a16:creationId xmlns:a16="http://schemas.microsoft.com/office/drawing/2014/main" id="{65DC664F-30AB-4295-A1EF-1E37A080CD36}"/>
              </a:ext>
            </a:extLst>
          </p:cNvPr>
          <p:cNvSpPr txBox="1"/>
          <p:nvPr/>
        </p:nvSpPr>
        <p:spPr>
          <a:xfrm>
            <a:off x="1270611" y="3429000"/>
            <a:ext cx="922047" cy="369332"/>
          </a:xfrm>
          <a:prstGeom prst="rect">
            <a:avLst/>
          </a:prstGeom>
          <a:noFill/>
        </p:spPr>
        <p:txBody>
          <a:bodyPr wrap="none" rtlCol="0">
            <a:spAutoFit/>
          </a:bodyPr>
          <a:lstStyle/>
          <a:p>
            <a:r>
              <a:rPr lang="ko-KR" altLang="en-US" dirty="0"/>
              <a:t>방법 </a:t>
            </a:r>
            <a:r>
              <a:rPr lang="en-US" altLang="ko-KR" dirty="0"/>
              <a:t>2  </a:t>
            </a:r>
            <a:endParaRPr lang="en-US" dirty="0"/>
          </a:p>
        </p:txBody>
      </p:sp>
      <p:sp>
        <p:nvSpPr>
          <p:cNvPr id="15" name="TextBox 14">
            <a:extLst>
              <a:ext uri="{FF2B5EF4-FFF2-40B4-BE49-F238E27FC236}">
                <a16:creationId xmlns:a16="http://schemas.microsoft.com/office/drawing/2014/main" id="{94419E9E-5156-4820-A2C9-E490ED7A6292}"/>
              </a:ext>
            </a:extLst>
          </p:cNvPr>
          <p:cNvSpPr txBox="1"/>
          <p:nvPr/>
        </p:nvSpPr>
        <p:spPr>
          <a:xfrm>
            <a:off x="1270611" y="917427"/>
            <a:ext cx="922047" cy="369332"/>
          </a:xfrm>
          <a:prstGeom prst="rect">
            <a:avLst/>
          </a:prstGeom>
          <a:noFill/>
        </p:spPr>
        <p:txBody>
          <a:bodyPr wrap="none" rtlCol="0">
            <a:spAutoFit/>
          </a:bodyPr>
          <a:lstStyle/>
          <a:p>
            <a:r>
              <a:rPr lang="ko-KR" altLang="en-US" b="1" dirty="0"/>
              <a:t>방법 </a:t>
            </a:r>
            <a:r>
              <a:rPr lang="en-US" altLang="ko-KR" b="1" dirty="0"/>
              <a:t>1  </a:t>
            </a:r>
            <a:endParaRPr lang="en-US" b="1" dirty="0"/>
          </a:p>
        </p:txBody>
      </p:sp>
      <p:sp>
        <p:nvSpPr>
          <p:cNvPr id="16" name="직사각형 15">
            <a:extLst>
              <a:ext uri="{FF2B5EF4-FFF2-40B4-BE49-F238E27FC236}">
                <a16:creationId xmlns:a16="http://schemas.microsoft.com/office/drawing/2014/main" id="{328A95AD-5EB0-465C-B794-7E54F0E10242}"/>
              </a:ext>
            </a:extLst>
          </p:cNvPr>
          <p:cNvSpPr/>
          <p:nvPr/>
        </p:nvSpPr>
        <p:spPr>
          <a:xfrm>
            <a:off x="7207642" y="917427"/>
            <a:ext cx="816249" cy="1200329"/>
          </a:xfrm>
          <a:prstGeom prst="rect">
            <a:avLst/>
          </a:prstGeom>
        </p:spPr>
        <p:txBody>
          <a:bodyPr wrap="none">
            <a:spAutoFit/>
          </a:bodyPr>
          <a:lstStyle/>
          <a:p>
            <a:r>
              <a:rPr lang="ko-KR" altLang="en-US" b="1" dirty="0"/>
              <a:t>융합</a:t>
            </a:r>
            <a:r>
              <a:rPr lang="en-US" altLang="ko-KR" b="1" dirty="0"/>
              <a:t> 1</a:t>
            </a:r>
          </a:p>
          <a:p>
            <a:r>
              <a:rPr lang="ko-KR" altLang="en-US" b="1" dirty="0"/>
              <a:t>융합</a:t>
            </a:r>
            <a:r>
              <a:rPr lang="en-US" altLang="ko-KR" b="1" dirty="0"/>
              <a:t> 2</a:t>
            </a:r>
          </a:p>
          <a:p>
            <a:r>
              <a:rPr lang="ko-KR" altLang="en-US" b="1" dirty="0"/>
              <a:t>융합</a:t>
            </a:r>
            <a:r>
              <a:rPr lang="en-US" altLang="ko-KR" b="1" dirty="0"/>
              <a:t> 3</a:t>
            </a:r>
            <a:endParaRPr lang="en-US" b="1" dirty="0"/>
          </a:p>
          <a:p>
            <a:endParaRPr lang="en-US" b="1" dirty="0"/>
          </a:p>
        </p:txBody>
      </p:sp>
      <p:sp>
        <p:nvSpPr>
          <p:cNvPr id="17" name="직사각형 16">
            <a:extLst>
              <a:ext uri="{FF2B5EF4-FFF2-40B4-BE49-F238E27FC236}">
                <a16:creationId xmlns:a16="http://schemas.microsoft.com/office/drawing/2014/main" id="{910082AA-BFDC-4F30-8995-453F16D76EBF}"/>
              </a:ext>
            </a:extLst>
          </p:cNvPr>
          <p:cNvSpPr/>
          <p:nvPr/>
        </p:nvSpPr>
        <p:spPr>
          <a:xfrm>
            <a:off x="7207642" y="3428999"/>
            <a:ext cx="816249" cy="1200329"/>
          </a:xfrm>
          <a:prstGeom prst="rect">
            <a:avLst/>
          </a:prstGeom>
        </p:spPr>
        <p:txBody>
          <a:bodyPr wrap="none">
            <a:spAutoFit/>
          </a:bodyPr>
          <a:lstStyle/>
          <a:p>
            <a:r>
              <a:rPr lang="ko-KR" altLang="en-US" dirty="0"/>
              <a:t>융합</a:t>
            </a:r>
            <a:r>
              <a:rPr lang="en-US" altLang="ko-KR" dirty="0"/>
              <a:t> 1</a:t>
            </a:r>
          </a:p>
          <a:p>
            <a:r>
              <a:rPr lang="ko-KR" altLang="en-US" dirty="0"/>
              <a:t>융합</a:t>
            </a:r>
            <a:r>
              <a:rPr lang="en-US" altLang="ko-KR" dirty="0"/>
              <a:t> 2</a:t>
            </a:r>
          </a:p>
          <a:p>
            <a:r>
              <a:rPr lang="ko-KR" altLang="en-US" dirty="0"/>
              <a:t>융합</a:t>
            </a:r>
            <a:r>
              <a:rPr lang="en-US" altLang="ko-KR" dirty="0"/>
              <a:t> 3</a:t>
            </a:r>
            <a:endParaRPr lang="en-US" dirty="0"/>
          </a:p>
          <a:p>
            <a:endParaRPr lang="en-US" dirty="0"/>
          </a:p>
        </p:txBody>
      </p:sp>
      <p:sp>
        <p:nvSpPr>
          <p:cNvPr id="4" name="직사각형 3">
            <a:extLst>
              <a:ext uri="{FF2B5EF4-FFF2-40B4-BE49-F238E27FC236}">
                <a16:creationId xmlns:a16="http://schemas.microsoft.com/office/drawing/2014/main" id="{2F8566C0-4FBA-4F20-ACFD-7F5442AE8DC7}"/>
              </a:ext>
            </a:extLst>
          </p:cNvPr>
          <p:cNvSpPr/>
          <p:nvPr/>
        </p:nvSpPr>
        <p:spPr>
          <a:xfrm>
            <a:off x="2697700" y="161636"/>
            <a:ext cx="683664" cy="58111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p>
        </p:txBody>
      </p:sp>
      <p:sp>
        <p:nvSpPr>
          <p:cNvPr id="19" name="직사각형 18">
            <a:extLst>
              <a:ext uri="{FF2B5EF4-FFF2-40B4-BE49-F238E27FC236}">
                <a16:creationId xmlns:a16="http://schemas.microsoft.com/office/drawing/2014/main" id="{1ABACE4B-E361-4D0F-92CC-4C2E40E9D7E7}"/>
              </a:ext>
            </a:extLst>
          </p:cNvPr>
          <p:cNvSpPr/>
          <p:nvPr/>
        </p:nvSpPr>
        <p:spPr>
          <a:xfrm>
            <a:off x="5345699" y="161636"/>
            <a:ext cx="683664" cy="58111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2</a:t>
            </a:r>
          </a:p>
        </p:txBody>
      </p:sp>
      <p:sp>
        <p:nvSpPr>
          <p:cNvPr id="20" name="직사각형 19">
            <a:extLst>
              <a:ext uri="{FF2B5EF4-FFF2-40B4-BE49-F238E27FC236}">
                <a16:creationId xmlns:a16="http://schemas.microsoft.com/office/drawing/2014/main" id="{338CFDFB-F8B7-40AF-B7C7-E603DB90B300}"/>
              </a:ext>
            </a:extLst>
          </p:cNvPr>
          <p:cNvSpPr/>
          <p:nvPr/>
        </p:nvSpPr>
        <p:spPr>
          <a:xfrm>
            <a:off x="7273934" y="161636"/>
            <a:ext cx="683664" cy="58111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2312611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E2522659-F944-4C6C-AF18-E88E6275767B}"/>
              </a:ext>
            </a:extLst>
          </p:cNvPr>
          <p:cNvSpPr/>
          <p:nvPr/>
        </p:nvSpPr>
        <p:spPr>
          <a:xfrm>
            <a:off x="283285" y="267418"/>
            <a:ext cx="11517854" cy="3970318"/>
          </a:xfrm>
          <a:prstGeom prst="rect">
            <a:avLst/>
          </a:prstGeom>
        </p:spPr>
        <p:txBody>
          <a:bodyPr wrap="square">
            <a:spAutoFit/>
          </a:bodyPr>
          <a:lstStyle/>
          <a:p>
            <a:r>
              <a:rPr lang="en-US" sz="1200" dirty="0"/>
              <a:t>['lag_confirmed_rate1', 'lag_confirmed_rate2', 'lag_confirmed_rate3', 'lag_confirmed_rate4', 'lag_confirmed_rate5', 'lag_confirmed_rate6', 'lag_confirmed_rate7', 'lag_confirmed_rate8', 'lag_confirmed_rate9', 'lag_confirmed_rate10', 'lag_confirmed_rate11', 'lag_confirmed_rate12', 'lag_confirmed_rate13', 'lag_confirmed_rate14', 'lag_confirmed_rate15', 'lag_confirmed_rate16', 'lag_confirmed_rate17', 'lag_confirmed_rate18', 'lag_confirmed_rate19', 'lag_confirmed_rate20’, </a:t>
            </a:r>
          </a:p>
          <a:p>
            <a:endParaRPr lang="en-US" sz="1200" dirty="0"/>
          </a:p>
          <a:p>
            <a:r>
              <a:rPr lang="en-US" sz="1200" dirty="0"/>
              <a:t>'days_ago_confirmed_count_1', 'days_ago_confirmed_count_10', 'days_ago_confirmed_count_100’, </a:t>
            </a:r>
          </a:p>
          <a:p>
            <a:r>
              <a:rPr lang="en-US" sz="1200" dirty="0"/>
              <a:t>'ma3_rate_confirmed1', 'ma3_rate_confirmed2', 'ma3_rate_confirmed3', 'ma3_rate_confirmed4', 'ma3_rate_confirmed5', 'ma3_rate_confirmed6', 'ma3_rate_confirmed7', 'ma3_rate_confirmed8', 'ma3_rate_confirmed9', 'ma3_rate_confirmed10', 'ma3_rate_confirmed11', 'ma3_rate_confirmed12', 'ma3_rate_confirmed13', 'ma3_rate_confirmed14', 'ma3_rate_confirmed15', 'ma3_rate_confirmed16', 'ma3_rate_confirmed17', 'ma3_rate_confirmed18', 'ma3_rate_confirmed19', 'ma3_rate_confirmed20’, </a:t>
            </a:r>
          </a:p>
          <a:p>
            <a:endParaRPr lang="en-US" sz="1200" dirty="0"/>
          </a:p>
          <a:p>
            <a:r>
              <a:rPr lang="en-US" sz="1200" dirty="0"/>
              <a:t>'std3_rate_confirmed1', 'std3_rate_confirmed2', 'std3_rate_confirmed3', 'std3_rate_confirmed4', 'std3_rate_confirmed5', 'std3_rate_confirmed6', 'std3_rate_confirmed7', 'std3_rate_confirmed8', 'std3_rate_confirmed9', 'std3_rate_confirmed10', 'std3_rate_confirmed11', 'std3_rate_confirmed12', 'std3_rate_confirmed13', 'std3_rate_confirmed14', 'std3_rate_confirmed15', 'std3_rate_confirmed16', 'std3_rate_confirmed17', 'std3_rate_confirmed18', 'std3_rate_confirmed19', 'std3_rate_confirmed20’, </a:t>
            </a:r>
          </a:p>
          <a:p>
            <a:endParaRPr lang="en-US" sz="1200" dirty="0"/>
          </a:p>
          <a:p>
            <a:r>
              <a:rPr lang="en-US" sz="1200" dirty="0"/>
              <a:t>'ewma3_rate_confirmed1', 'ewma3_rate_confirmed2', 'ewma3_rate_confirmed3', 'ewma3_rate_confirmed4', 'ewma3_rate_confirmed5', 'ewma3_rate_confirmed6', 'ewma3_rate_confirmed7', 'ewma3_rate_confirmed8', 'ewma3_rate_confirmed9', 'ewma3_rate_confirmed10', 'ewma3_rate_confirmed11', 'ewma3_rate_confirmed12', 'ewma3_rate_confirmed13', 'ewma3_rate_confirmed14', 'ewma3_rate_confirmed15', 'ewma3_rate_confirmed16', 'ewma3_rate_confirmed17', 'ewma3_rate_confirmed18', 'ewma3_rate_confirmed19', 'ewma3_rate_confirmed20’, </a:t>
            </a:r>
          </a:p>
          <a:p>
            <a:endParaRPr lang="en-US" sz="1200" dirty="0"/>
          </a:p>
          <a:p>
            <a:r>
              <a:rPr lang="en-US" sz="1200" dirty="0"/>
              <a:t>'ma5_rate_confirmed1', 'ma5_rate_confirmed2', 'ma5_rate_confirmed3', 'ma5_rate_confirmed4', 'ma5_rate_confirmed5', 'ma5_rate_confirmed6', 'ma5_rate_confirmed7', 'ma5_rate_confirmed8', 'ma5_rate_confirmed9', 'ma5_rate_confirmed10', 'ma5_rate_confirmed11', 'ma5_rate_confirmed12', 'ma5_rate_confirmed13', 'ma5_rate_confirmed14', 'ma5_rate_confirmed15', 'ma5_rate_confirmed16', 'ma5_rate_confirmed17’...</a:t>
            </a:r>
            <a:r>
              <a:rPr lang="ko-KR" altLang="en-US" sz="1200" dirty="0"/>
              <a:t>총 </a:t>
            </a:r>
            <a:r>
              <a:rPr lang="en-US" altLang="ko-KR" sz="1200" dirty="0"/>
              <a:t>468 </a:t>
            </a:r>
            <a:r>
              <a:rPr lang="ko-KR" altLang="en-US" sz="1200" dirty="0"/>
              <a:t>개 </a:t>
            </a:r>
            <a:r>
              <a:rPr lang="en-US" altLang="ko-KR" sz="1200" dirty="0"/>
              <a:t>features</a:t>
            </a:r>
            <a:endParaRPr lang="en-US" sz="1200" dirty="0"/>
          </a:p>
        </p:txBody>
      </p:sp>
      <p:sp>
        <p:nvSpPr>
          <p:cNvPr id="8" name="TextBox 7">
            <a:extLst>
              <a:ext uri="{FF2B5EF4-FFF2-40B4-BE49-F238E27FC236}">
                <a16:creationId xmlns:a16="http://schemas.microsoft.com/office/drawing/2014/main" id="{BC87917C-6486-473A-B3B6-900FBAAB38C0}"/>
              </a:ext>
            </a:extLst>
          </p:cNvPr>
          <p:cNvSpPr txBox="1"/>
          <p:nvPr/>
        </p:nvSpPr>
        <p:spPr>
          <a:xfrm>
            <a:off x="174428" y="-8708"/>
            <a:ext cx="2014654" cy="338554"/>
          </a:xfrm>
          <a:prstGeom prst="rect">
            <a:avLst/>
          </a:prstGeom>
          <a:noFill/>
        </p:spPr>
        <p:txBody>
          <a:bodyPr wrap="none" rtlCol="0">
            <a:spAutoFit/>
          </a:bodyPr>
          <a:lstStyle/>
          <a:p>
            <a:r>
              <a:rPr lang="en-US" sz="1600" b="1" dirty="0"/>
              <a:t>Features (X variables)</a:t>
            </a:r>
          </a:p>
        </p:txBody>
      </p:sp>
      <p:sp>
        <p:nvSpPr>
          <p:cNvPr id="12" name="직사각형 11">
            <a:extLst>
              <a:ext uri="{FF2B5EF4-FFF2-40B4-BE49-F238E27FC236}">
                <a16:creationId xmlns:a16="http://schemas.microsoft.com/office/drawing/2014/main" id="{2CEE8791-D571-44AE-8A7B-A556185C62EA}"/>
              </a:ext>
            </a:extLst>
          </p:cNvPr>
          <p:cNvSpPr/>
          <p:nvPr/>
        </p:nvSpPr>
        <p:spPr>
          <a:xfrm>
            <a:off x="1393371" y="4601233"/>
            <a:ext cx="9013372"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70 </a:t>
            </a:r>
            <a:r>
              <a:rPr lang="ko-KR" altLang="en-US" dirty="0"/>
              <a:t>개 이전 날짜 데이터 이용</a:t>
            </a:r>
            <a:endParaRPr lang="en-US" dirty="0"/>
          </a:p>
        </p:txBody>
      </p:sp>
      <p:sp>
        <p:nvSpPr>
          <p:cNvPr id="13" name="직사각형 12">
            <a:extLst>
              <a:ext uri="{FF2B5EF4-FFF2-40B4-BE49-F238E27FC236}">
                <a16:creationId xmlns:a16="http://schemas.microsoft.com/office/drawing/2014/main" id="{6A1D15EB-78D7-4CCF-A21D-46F6902236FF}"/>
              </a:ext>
            </a:extLst>
          </p:cNvPr>
          <p:cNvSpPr/>
          <p:nvPr/>
        </p:nvSpPr>
        <p:spPr>
          <a:xfrm>
            <a:off x="8860972" y="4966749"/>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1 </a:t>
            </a:r>
            <a:r>
              <a:rPr lang="ko-KR" altLang="en-US" dirty="0">
                <a:solidFill>
                  <a:schemeClr val="tx1"/>
                </a:solidFill>
              </a:rPr>
              <a:t>예측</a:t>
            </a:r>
            <a:endParaRPr lang="en-US" dirty="0">
              <a:solidFill>
                <a:schemeClr val="tx1"/>
              </a:solidFill>
            </a:endParaRPr>
          </a:p>
        </p:txBody>
      </p:sp>
      <p:sp>
        <p:nvSpPr>
          <p:cNvPr id="14" name="TextBox 13">
            <a:extLst>
              <a:ext uri="{FF2B5EF4-FFF2-40B4-BE49-F238E27FC236}">
                <a16:creationId xmlns:a16="http://schemas.microsoft.com/office/drawing/2014/main" id="{6B82017B-4BAF-4AD8-BE6F-754FF3EF4E79}"/>
              </a:ext>
            </a:extLst>
          </p:cNvPr>
          <p:cNvSpPr txBox="1"/>
          <p:nvPr/>
        </p:nvSpPr>
        <p:spPr>
          <a:xfrm>
            <a:off x="283285" y="4251771"/>
            <a:ext cx="1266693" cy="369332"/>
          </a:xfrm>
          <a:prstGeom prst="rect">
            <a:avLst/>
          </a:prstGeom>
          <a:noFill/>
        </p:spPr>
        <p:txBody>
          <a:bodyPr wrap="none" rtlCol="0">
            <a:spAutoFit/>
          </a:bodyPr>
          <a:lstStyle/>
          <a:p>
            <a:r>
              <a:rPr lang="ko-KR" altLang="en-US" dirty="0"/>
              <a:t>학습</a:t>
            </a:r>
            <a:r>
              <a:rPr lang="en-US" altLang="ko-KR" dirty="0"/>
              <a:t> </a:t>
            </a:r>
            <a:r>
              <a:rPr lang="ko-KR" altLang="en-US" dirty="0"/>
              <a:t>방법</a:t>
            </a:r>
            <a:r>
              <a:rPr lang="en-US" altLang="ko-KR" dirty="0"/>
              <a:t>  </a:t>
            </a:r>
            <a:endParaRPr lang="en-US" dirty="0"/>
          </a:p>
        </p:txBody>
      </p:sp>
      <p:sp>
        <p:nvSpPr>
          <p:cNvPr id="17" name="직사각형 16">
            <a:extLst>
              <a:ext uri="{FF2B5EF4-FFF2-40B4-BE49-F238E27FC236}">
                <a16:creationId xmlns:a16="http://schemas.microsoft.com/office/drawing/2014/main" id="{FA288C1F-CFEB-422A-9036-1DDFA71D61E3}"/>
              </a:ext>
            </a:extLst>
          </p:cNvPr>
          <p:cNvSpPr/>
          <p:nvPr/>
        </p:nvSpPr>
        <p:spPr>
          <a:xfrm>
            <a:off x="7315201" y="5343004"/>
            <a:ext cx="1545771"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1 </a:t>
            </a:r>
            <a:r>
              <a:rPr lang="ko-KR" altLang="en-US" dirty="0">
                <a:solidFill>
                  <a:schemeClr val="tx1"/>
                </a:solidFill>
              </a:rPr>
              <a:t>예측</a:t>
            </a:r>
            <a:endParaRPr lang="en-US" dirty="0">
              <a:solidFill>
                <a:schemeClr val="tx1"/>
              </a:solidFill>
            </a:endParaRPr>
          </a:p>
        </p:txBody>
      </p:sp>
      <p:sp>
        <p:nvSpPr>
          <p:cNvPr id="18" name="직사각형 17">
            <a:extLst>
              <a:ext uri="{FF2B5EF4-FFF2-40B4-BE49-F238E27FC236}">
                <a16:creationId xmlns:a16="http://schemas.microsoft.com/office/drawing/2014/main" id="{49DD39C8-C537-43C3-8DC6-5081AECC4A8D}"/>
              </a:ext>
            </a:extLst>
          </p:cNvPr>
          <p:cNvSpPr/>
          <p:nvPr/>
        </p:nvSpPr>
        <p:spPr>
          <a:xfrm>
            <a:off x="1393371" y="4966749"/>
            <a:ext cx="7467601"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69 </a:t>
            </a:r>
            <a:r>
              <a:rPr lang="ko-KR" altLang="en-US" dirty="0"/>
              <a:t>개 이전 날짜 데이터 이용</a:t>
            </a:r>
            <a:endParaRPr lang="en-US" dirty="0"/>
          </a:p>
        </p:txBody>
      </p:sp>
      <p:sp>
        <p:nvSpPr>
          <p:cNvPr id="19" name="직사각형 18">
            <a:extLst>
              <a:ext uri="{FF2B5EF4-FFF2-40B4-BE49-F238E27FC236}">
                <a16:creationId xmlns:a16="http://schemas.microsoft.com/office/drawing/2014/main" id="{5758B692-10D7-49C3-B1F8-A37CAF154405}"/>
              </a:ext>
            </a:extLst>
          </p:cNvPr>
          <p:cNvSpPr/>
          <p:nvPr/>
        </p:nvSpPr>
        <p:spPr>
          <a:xfrm>
            <a:off x="1393370" y="5343004"/>
            <a:ext cx="5921831"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68 </a:t>
            </a:r>
            <a:r>
              <a:rPr lang="ko-KR" altLang="en-US" dirty="0"/>
              <a:t>개 이전 날짜 데이터 이용</a:t>
            </a:r>
            <a:endParaRPr lang="en-US" dirty="0"/>
          </a:p>
        </p:txBody>
      </p:sp>
      <p:sp>
        <p:nvSpPr>
          <p:cNvPr id="20" name="TextBox 19">
            <a:extLst>
              <a:ext uri="{FF2B5EF4-FFF2-40B4-BE49-F238E27FC236}">
                <a16:creationId xmlns:a16="http://schemas.microsoft.com/office/drawing/2014/main" id="{9B1BDEBE-C463-491E-8476-22DA9AEC10CA}"/>
              </a:ext>
            </a:extLst>
          </p:cNvPr>
          <p:cNvSpPr txBox="1"/>
          <p:nvPr/>
        </p:nvSpPr>
        <p:spPr>
          <a:xfrm>
            <a:off x="565413" y="4681788"/>
            <a:ext cx="702436" cy="1477328"/>
          </a:xfrm>
          <a:prstGeom prst="rect">
            <a:avLst/>
          </a:prstGeom>
          <a:noFill/>
        </p:spPr>
        <p:txBody>
          <a:bodyPr wrap="none" rtlCol="0">
            <a:spAutoFit/>
          </a:bodyPr>
          <a:lstStyle/>
          <a:p>
            <a:pPr algn="r"/>
            <a:r>
              <a:rPr lang="ko-KR" altLang="en-US" dirty="0"/>
              <a:t>모델</a:t>
            </a:r>
            <a:endParaRPr lang="en-US" altLang="ko-KR" dirty="0"/>
          </a:p>
          <a:p>
            <a:pPr algn="r"/>
            <a:r>
              <a:rPr lang="en-US" dirty="0"/>
              <a:t>1</a:t>
            </a:r>
          </a:p>
          <a:p>
            <a:pPr algn="r"/>
            <a:r>
              <a:rPr lang="en-US" dirty="0"/>
              <a:t>2</a:t>
            </a:r>
          </a:p>
          <a:p>
            <a:pPr algn="r"/>
            <a:r>
              <a:rPr lang="en-US" dirty="0"/>
              <a:t>...</a:t>
            </a:r>
          </a:p>
          <a:p>
            <a:pPr algn="r"/>
            <a:r>
              <a:rPr lang="en-US" dirty="0"/>
              <a:t>30 </a:t>
            </a:r>
            <a:r>
              <a:rPr lang="ko-KR" altLang="en-US" dirty="0"/>
              <a:t>개</a:t>
            </a:r>
            <a:endParaRPr lang="en-US" dirty="0"/>
          </a:p>
        </p:txBody>
      </p:sp>
      <p:sp>
        <p:nvSpPr>
          <p:cNvPr id="21" name="직사각형 20">
            <a:extLst>
              <a:ext uri="{FF2B5EF4-FFF2-40B4-BE49-F238E27FC236}">
                <a16:creationId xmlns:a16="http://schemas.microsoft.com/office/drawing/2014/main" id="{3B54DF91-F0F3-48AB-BA50-39C216E62F71}"/>
              </a:ext>
            </a:extLst>
          </p:cNvPr>
          <p:cNvSpPr/>
          <p:nvPr/>
        </p:nvSpPr>
        <p:spPr>
          <a:xfrm>
            <a:off x="4825212" y="6247057"/>
            <a:ext cx="1217000" cy="369332"/>
          </a:xfrm>
          <a:prstGeom prst="rect">
            <a:avLst/>
          </a:prstGeom>
        </p:spPr>
        <p:txBody>
          <a:bodyPr wrap="none">
            <a:spAutoFit/>
          </a:bodyPr>
          <a:lstStyle/>
          <a:p>
            <a:pPr algn="r"/>
            <a:r>
              <a:rPr lang="en-US" dirty="0"/>
              <a:t>30 </a:t>
            </a:r>
            <a:r>
              <a:rPr lang="ko-KR" altLang="en-US" dirty="0"/>
              <a:t>개 모델</a:t>
            </a:r>
            <a:endParaRPr lang="en-US" dirty="0"/>
          </a:p>
        </p:txBody>
      </p:sp>
    </p:spTree>
    <p:extLst>
      <p:ext uri="{BB962C8B-B14F-4D97-AF65-F5344CB8AC3E}">
        <p14:creationId xmlns:p14="http://schemas.microsoft.com/office/powerpoint/2010/main" val="1484200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3F5CF5C6-D98C-4073-B295-CB21C74CFD55}"/>
              </a:ext>
            </a:extLst>
          </p:cNvPr>
          <p:cNvPicPr>
            <a:picLocks noChangeAspect="1"/>
          </p:cNvPicPr>
          <p:nvPr/>
        </p:nvPicPr>
        <p:blipFill>
          <a:blip r:embed="rId2"/>
          <a:stretch>
            <a:fillRect/>
          </a:stretch>
        </p:blipFill>
        <p:spPr>
          <a:xfrm>
            <a:off x="830935" y="1932216"/>
            <a:ext cx="4572000" cy="2743200"/>
          </a:xfrm>
          <a:prstGeom prst="rect">
            <a:avLst/>
          </a:prstGeom>
        </p:spPr>
      </p:pic>
      <p:graphicFrame>
        <p:nvGraphicFramePr>
          <p:cNvPr id="5" name="표 4">
            <a:extLst>
              <a:ext uri="{FF2B5EF4-FFF2-40B4-BE49-F238E27FC236}">
                <a16:creationId xmlns:a16="http://schemas.microsoft.com/office/drawing/2014/main" id="{E51DA9EB-7168-4FC2-9BF6-C1743F8990BD}"/>
              </a:ext>
            </a:extLst>
          </p:cNvPr>
          <p:cNvGraphicFramePr>
            <a:graphicFrameLocks noGrp="1"/>
          </p:cNvGraphicFramePr>
          <p:nvPr>
            <p:extLst>
              <p:ext uri="{D42A27DB-BD31-4B8C-83A1-F6EECF244321}">
                <p14:modId xmlns:p14="http://schemas.microsoft.com/office/powerpoint/2010/main" val="3166234457"/>
              </p:ext>
            </p:extLst>
          </p:nvPr>
        </p:nvGraphicFramePr>
        <p:xfrm>
          <a:off x="5935877" y="204804"/>
          <a:ext cx="2976514" cy="6653196"/>
        </p:xfrm>
        <a:graphic>
          <a:graphicData uri="http://schemas.openxmlformats.org/drawingml/2006/table">
            <a:tbl>
              <a:tblPr/>
              <a:tblGrid>
                <a:gridCol w="2976514">
                  <a:extLst>
                    <a:ext uri="{9D8B030D-6E8A-4147-A177-3AD203B41FA5}">
                      <a16:colId xmlns:a16="http://schemas.microsoft.com/office/drawing/2014/main" val="1090631199"/>
                    </a:ext>
                  </a:extLst>
                </a:gridCol>
              </a:tblGrid>
              <a:tr h="151209">
                <a:tc>
                  <a:txBody>
                    <a:bodyPr/>
                    <a:lstStyle/>
                    <a:p>
                      <a:pPr algn="ctr" fontAlgn="b"/>
                      <a:r>
                        <a:rPr lang="en-US" sz="900" b="0" i="0" u="none" strike="noStrike" dirty="0" err="1">
                          <a:solidFill>
                            <a:schemeClr val="accent1">
                              <a:lumMod val="75000"/>
                            </a:schemeClr>
                          </a:solidFill>
                          <a:effectLst/>
                          <a:latin typeface="Calibri" panose="020F0502020204030204" pitchFamily="34" charset="0"/>
                        </a:rPr>
                        <a:t>ConfirmedCases</a:t>
                      </a:r>
                      <a:endParaRPr lang="en-US" sz="900" b="0" i="0" u="none" strike="noStrike" dirty="0">
                        <a:solidFill>
                          <a:schemeClr val="accent1">
                            <a:lumMod val="75000"/>
                          </a:schemeClr>
                        </a:solidFill>
                        <a:effectLst/>
                        <a:latin typeface="Calibri" panose="020F0502020204030204" pitchFamily="34" charset="0"/>
                      </a:endParaRPr>
                    </a:p>
                  </a:txBody>
                  <a:tcPr marL="4945" marR="4945" marT="4945" marB="0" anchor="b">
                    <a:lnL>
                      <a:noFill/>
                    </a:lnL>
                    <a:lnR>
                      <a:noFill/>
                    </a:lnR>
                    <a:lnT>
                      <a:noFill/>
                    </a:lnT>
                    <a:lnB>
                      <a:noFill/>
                    </a:lnB>
                  </a:tcPr>
                </a:tc>
                <a:extLst>
                  <a:ext uri="{0D108BD9-81ED-4DB2-BD59-A6C34878D82A}">
                    <a16:rowId xmlns:a16="http://schemas.microsoft.com/office/drawing/2014/main" val="3360057422"/>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12</a:t>
                      </a:r>
                    </a:p>
                  </a:txBody>
                  <a:tcPr marL="4945" marR="4945" marT="4945" marB="0" anchor="b">
                    <a:lnL>
                      <a:noFill/>
                    </a:lnL>
                    <a:lnR>
                      <a:noFill/>
                    </a:lnR>
                    <a:lnT>
                      <a:noFill/>
                    </a:lnT>
                    <a:lnB>
                      <a:noFill/>
                    </a:lnB>
                  </a:tcPr>
                </a:tc>
                <a:extLst>
                  <a:ext uri="{0D108BD9-81ED-4DB2-BD59-A6C34878D82A}">
                    <a16:rowId xmlns:a16="http://schemas.microsoft.com/office/drawing/2014/main" val="531121833"/>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14</a:t>
                      </a:r>
                    </a:p>
                  </a:txBody>
                  <a:tcPr marL="4945" marR="4945" marT="4945" marB="0" anchor="b">
                    <a:lnL>
                      <a:noFill/>
                    </a:lnL>
                    <a:lnR>
                      <a:noFill/>
                    </a:lnR>
                    <a:lnT>
                      <a:noFill/>
                    </a:lnT>
                    <a:lnB>
                      <a:noFill/>
                    </a:lnB>
                  </a:tcPr>
                </a:tc>
                <a:extLst>
                  <a:ext uri="{0D108BD9-81ED-4DB2-BD59-A6C34878D82A}">
                    <a16:rowId xmlns:a16="http://schemas.microsoft.com/office/drawing/2014/main" val="1651257514"/>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15</a:t>
                      </a:r>
                    </a:p>
                  </a:txBody>
                  <a:tcPr marL="4945" marR="4945" marT="4945" marB="0" anchor="b">
                    <a:lnL>
                      <a:noFill/>
                    </a:lnL>
                    <a:lnR>
                      <a:noFill/>
                    </a:lnR>
                    <a:lnT>
                      <a:noFill/>
                    </a:lnT>
                    <a:lnB>
                      <a:noFill/>
                    </a:lnB>
                  </a:tcPr>
                </a:tc>
                <a:extLst>
                  <a:ext uri="{0D108BD9-81ED-4DB2-BD59-A6C34878D82A}">
                    <a16:rowId xmlns:a16="http://schemas.microsoft.com/office/drawing/2014/main" val="1159269645"/>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27</a:t>
                      </a:r>
                    </a:p>
                  </a:txBody>
                  <a:tcPr marL="4945" marR="4945" marT="4945" marB="0" anchor="b">
                    <a:lnL>
                      <a:noFill/>
                    </a:lnL>
                    <a:lnR>
                      <a:noFill/>
                    </a:lnR>
                    <a:lnT>
                      <a:noFill/>
                    </a:lnT>
                    <a:lnB>
                      <a:noFill/>
                    </a:lnB>
                  </a:tcPr>
                </a:tc>
                <a:extLst>
                  <a:ext uri="{0D108BD9-81ED-4DB2-BD59-A6C34878D82A}">
                    <a16:rowId xmlns:a16="http://schemas.microsoft.com/office/drawing/2014/main" val="2199295704"/>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29</a:t>
                      </a:r>
                    </a:p>
                  </a:txBody>
                  <a:tcPr marL="4945" marR="4945" marT="4945" marB="0" anchor="b">
                    <a:lnL>
                      <a:noFill/>
                    </a:lnL>
                    <a:lnR>
                      <a:noFill/>
                    </a:lnR>
                    <a:lnT>
                      <a:noFill/>
                    </a:lnT>
                    <a:lnB>
                      <a:noFill/>
                    </a:lnB>
                  </a:tcPr>
                </a:tc>
                <a:extLst>
                  <a:ext uri="{0D108BD9-81ED-4DB2-BD59-A6C34878D82A}">
                    <a16:rowId xmlns:a16="http://schemas.microsoft.com/office/drawing/2014/main" val="1421628006"/>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32</a:t>
                      </a:r>
                    </a:p>
                  </a:txBody>
                  <a:tcPr marL="4945" marR="4945" marT="4945" marB="0" anchor="b">
                    <a:lnL>
                      <a:noFill/>
                    </a:lnL>
                    <a:lnR>
                      <a:noFill/>
                    </a:lnR>
                    <a:lnT>
                      <a:noFill/>
                    </a:lnT>
                    <a:lnB>
                      <a:noFill/>
                    </a:lnB>
                  </a:tcPr>
                </a:tc>
                <a:extLst>
                  <a:ext uri="{0D108BD9-81ED-4DB2-BD59-A6C34878D82A}">
                    <a16:rowId xmlns:a16="http://schemas.microsoft.com/office/drawing/2014/main" val="3847694161"/>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37</a:t>
                      </a:r>
                    </a:p>
                  </a:txBody>
                  <a:tcPr marL="4945" marR="4945" marT="4945" marB="0" anchor="b">
                    <a:lnL>
                      <a:noFill/>
                    </a:lnL>
                    <a:lnR>
                      <a:noFill/>
                    </a:lnR>
                    <a:lnT>
                      <a:noFill/>
                    </a:lnT>
                    <a:lnB>
                      <a:noFill/>
                    </a:lnB>
                  </a:tcPr>
                </a:tc>
                <a:extLst>
                  <a:ext uri="{0D108BD9-81ED-4DB2-BD59-A6C34878D82A}">
                    <a16:rowId xmlns:a16="http://schemas.microsoft.com/office/drawing/2014/main" val="4164563161"/>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45</a:t>
                      </a:r>
                    </a:p>
                  </a:txBody>
                  <a:tcPr marL="4945" marR="4945" marT="4945" marB="0" anchor="b">
                    <a:lnL>
                      <a:noFill/>
                    </a:lnL>
                    <a:lnR>
                      <a:noFill/>
                    </a:lnR>
                    <a:lnT>
                      <a:noFill/>
                    </a:lnT>
                    <a:lnB>
                      <a:noFill/>
                    </a:lnB>
                  </a:tcPr>
                </a:tc>
                <a:extLst>
                  <a:ext uri="{0D108BD9-81ED-4DB2-BD59-A6C34878D82A}">
                    <a16:rowId xmlns:a16="http://schemas.microsoft.com/office/drawing/2014/main" val="2295487415"/>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51</a:t>
                      </a:r>
                    </a:p>
                  </a:txBody>
                  <a:tcPr marL="4945" marR="4945" marT="4945" marB="0" anchor="b">
                    <a:lnL>
                      <a:noFill/>
                    </a:lnL>
                    <a:lnR>
                      <a:noFill/>
                    </a:lnR>
                    <a:lnT>
                      <a:noFill/>
                    </a:lnT>
                    <a:lnB>
                      <a:noFill/>
                    </a:lnB>
                  </a:tcPr>
                </a:tc>
                <a:extLst>
                  <a:ext uri="{0D108BD9-81ED-4DB2-BD59-A6C34878D82A}">
                    <a16:rowId xmlns:a16="http://schemas.microsoft.com/office/drawing/2014/main" val="1512613242"/>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55</a:t>
                      </a:r>
                    </a:p>
                  </a:txBody>
                  <a:tcPr marL="4945" marR="4945" marT="4945" marB="0" anchor="b">
                    <a:lnL>
                      <a:noFill/>
                    </a:lnL>
                    <a:lnR>
                      <a:noFill/>
                    </a:lnR>
                    <a:lnT>
                      <a:noFill/>
                    </a:lnT>
                    <a:lnB>
                      <a:noFill/>
                    </a:lnB>
                  </a:tcPr>
                </a:tc>
                <a:extLst>
                  <a:ext uri="{0D108BD9-81ED-4DB2-BD59-A6C34878D82A}">
                    <a16:rowId xmlns:a16="http://schemas.microsoft.com/office/drawing/2014/main" val="1883141715"/>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56</a:t>
                      </a:r>
                    </a:p>
                  </a:txBody>
                  <a:tcPr marL="4945" marR="4945" marT="4945" marB="0" anchor="b">
                    <a:lnL>
                      <a:noFill/>
                    </a:lnL>
                    <a:lnR>
                      <a:noFill/>
                    </a:lnR>
                    <a:lnT>
                      <a:noFill/>
                    </a:lnT>
                    <a:lnB>
                      <a:noFill/>
                    </a:lnB>
                  </a:tcPr>
                </a:tc>
                <a:extLst>
                  <a:ext uri="{0D108BD9-81ED-4DB2-BD59-A6C34878D82A}">
                    <a16:rowId xmlns:a16="http://schemas.microsoft.com/office/drawing/2014/main" val="2384453937"/>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58</a:t>
                      </a:r>
                    </a:p>
                  </a:txBody>
                  <a:tcPr marL="4945" marR="4945" marT="4945" marB="0" anchor="b">
                    <a:lnL>
                      <a:noFill/>
                    </a:lnL>
                    <a:lnR>
                      <a:noFill/>
                    </a:lnR>
                    <a:lnT>
                      <a:noFill/>
                    </a:lnT>
                    <a:lnB>
                      <a:noFill/>
                    </a:lnB>
                  </a:tcPr>
                </a:tc>
                <a:extLst>
                  <a:ext uri="{0D108BD9-81ED-4DB2-BD59-A6C34878D82A}">
                    <a16:rowId xmlns:a16="http://schemas.microsoft.com/office/drawing/2014/main" val="4018546701"/>
                  </a:ext>
                </a:extLst>
              </a:tr>
              <a:tr h="151209">
                <a:tc>
                  <a:txBody>
                    <a:bodyPr/>
                    <a:lstStyle/>
                    <a:p>
                      <a:pPr algn="ctr" fontAlgn="b"/>
                      <a:r>
                        <a:rPr lang="en-US" sz="900" b="0" i="0" u="none" strike="noStrike" dirty="0">
                          <a:solidFill>
                            <a:schemeClr val="accent2">
                              <a:lumMod val="75000"/>
                            </a:schemeClr>
                          </a:solidFill>
                          <a:effectLst/>
                          <a:latin typeface="Calibri" panose="020F0502020204030204" pitchFamily="34" charset="0"/>
                        </a:rPr>
                        <a:t>69</a:t>
                      </a:r>
                    </a:p>
                  </a:txBody>
                  <a:tcPr marL="4945" marR="4945" marT="4945" marB="0" anchor="b">
                    <a:lnL>
                      <a:noFill/>
                    </a:lnL>
                    <a:lnR>
                      <a:noFill/>
                    </a:lnR>
                    <a:lnT>
                      <a:noFill/>
                    </a:lnT>
                    <a:lnB>
                      <a:noFill/>
                    </a:lnB>
                  </a:tcPr>
                </a:tc>
                <a:extLst>
                  <a:ext uri="{0D108BD9-81ED-4DB2-BD59-A6C34878D82A}">
                    <a16:rowId xmlns:a16="http://schemas.microsoft.com/office/drawing/2014/main" val="330579536"/>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72.6374332</a:t>
                      </a:r>
                    </a:p>
                  </a:txBody>
                  <a:tcPr marL="4945" marR="4945" marT="4945" marB="0" anchor="b">
                    <a:lnL>
                      <a:noFill/>
                    </a:lnL>
                    <a:lnR>
                      <a:noFill/>
                    </a:lnR>
                    <a:lnT>
                      <a:noFill/>
                    </a:lnT>
                    <a:lnB>
                      <a:noFill/>
                    </a:lnB>
                  </a:tcPr>
                </a:tc>
                <a:extLst>
                  <a:ext uri="{0D108BD9-81ED-4DB2-BD59-A6C34878D82A}">
                    <a16:rowId xmlns:a16="http://schemas.microsoft.com/office/drawing/2014/main" val="1495790045"/>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77.34089641</a:t>
                      </a:r>
                    </a:p>
                  </a:txBody>
                  <a:tcPr marL="4945" marR="4945" marT="4945" marB="0" anchor="b">
                    <a:lnL>
                      <a:noFill/>
                    </a:lnL>
                    <a:lnR>
                      <a:noFill/>
                    </a:lnR>
                    <a:lnT>
                      <a:noFill/>
                    </a:lnT>
                    <a:lnB>
                      <a:noFill/>
                    </a:lnB>
                  </a:tcPr>
                </a:tc>
                <a:extLst>
                  <a:ext uri="{0D108BD9-81ED-4DB2-BD59-A6C34878D82A}">
                    <a16:rowId xmlns:a16="http://schemas.microsoft.com/office/drawing/2014/main" val="477210607"/>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84.44860222</a:t>
                      </a:r>
                    </a:p>
                  </a:txBody>
                  <a:tcPr marL="4945" marR="4945" marT="4945" marB="0" anchor="b">
                    <a:lnL>
                      <a:noFill/>
                    </a:lnL>
                    <a:lnR>
                      <a:noFill/>
                    </a:lnR>
                    <a:lnT>
                      <a:noFill/>
                    </a:lnT>
                    <a:lnB>
                      <a:noFill/>
                    </a:lnB>
                  </a:tcPr>
                </a:tc>
                <a:extLst>
                  <a:ext uri="{0D108BD9-81ED-4DB2-BD59-A6C34878D82A}">
                    <a16:rowId xmlns:a16="http://schemas.microsoft.com/office/drawing/2014/main" val="1760018370"/>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93.47471534</a:t>
                      </a:r>
                    </a:p>
                  </a:txBody>
                  <a:tcPr marL="4945" marR="4945" marT="4945" marB="0" anchor="b">
                    <a:lnL>
                      <a:noFill/>
                    </a:lnL>
                    <a:lnR>
                      <a:noFill/>
                    </a:lnR>
                    <a:lnT>
                      <a:noFill/>
                    </a:lnT>
                    <a:lnB>
                      <a:noFill/>
                    </a:lnB>
                  </a:tcPr>
                </a:tc>
                <a:extLst>
                  <a:ext uri="{0D108BD9-81ED-4DB2-BD59-A6C34878D82A}">
                    <a16:rowId xmlns:a16="http://schemas.microsoft.com/office/drawing/2014/main" val="3496092182"/>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103.2303105</a:t>
                      </a:r>
                    </a:p>
                  </a:txBody>
                  <a:tcPr marL="4945" marR="4945" marT="4945" marB="0" anchor="b">
                    <a:lnL>
                      <a:noFill/>
                    </a:lnL>
                    <a:lnR>
                      <a:noFill/>
                    </a:lnR>
                    <a:lnT>
                      <a:noFill/>
                    </a:lnT>
                    <a:lnB>
                      <a:noFill/>
                    </a:lnB>
                  </a:tcPr>
                </a:tc>
                <a:extLst>
                  <a:ext uri="{0D108BD9-81ED-4DB2-BD59-A6C34878D82A}">
                    <a16:rowId xmlns:a16="http://schemas.microsoft.com/office/drawing/2014/main" val="898647887"/>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111.8697917</a:t>
                      </a:r>
                    </a:p>
                  </a:txBody>
                  <a:tcPr marL="4945" marR="4945" marT="4945" marB="0" anchor="b">
                    <a:lnL>
                      <a:noFill/>
                    </a:lnL>
                    <a:lnR>
                      <a:noFill/>
                    </a:lnR>
                    <a:lnT>
                      <a:noFill/>
                    </a:lnT>
                    <a:lnB>
                      <a:noFill/>
                    </a:lnB>
                  </a:tcPr>
                </a:tc>
                <a:extLst>
                  <a:ext uri="{0D108BD9-81ED-4DB2-BD59-A6C34878D82A}">
                    <a16:rowId xmlns:a16="http://schemas.microsoft.com/office/drawing/2014/main" val="3159840980"/>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120.4633771</a:t>
                      </a:r>
                    </a:p>
                  </a:txBody>
                  <a:tcPr marL="4945" marR="4945" marT="4945" marB="0" anchor="b">
                    <a:lnL>
                      <a:noFill/>
                    </a:lnL>
                    <a:lnR>
                      <a:noFill/>
                    </a:lnR>
                    <a:lnT>
                      <a:noFill/>
                    </a:lnT>
                    <a:lnB>
                      <a:noFill/>
                    </a:lnB>
                  </a:tcPr>
                </a:tc>
                <a:extLst>
                  <a:ext uri="{0D108BD9-81ED-4DB2-BD59-A6C34878D82A}">
                    <a16:rowId xmlns:a16="http://schemas.microsoft.com/office/drawing/2014/main" val="3730811222"/>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130.4596388</a:t>
                      </a:r>
                    </a:p>
                  </a:txBody>
                  <a:tcPr marL="4945" marR="4945" marT="4945" marB="0" anchor="b">
                    <a:lnL>
                      <a:noFill/>
                    </a:lnL>
                    <a:lnR>
                      <a:noFill/>
                    </a:lnR>
                    <a:lnT>
                      <a:noFill/>
                    </a:lnT>
                    <a:lnB>
                      <a:noFill/>
                    </a:lnB>
                  </a:tcPr>
                </a:tc>
                <a:extLst>
                  <a:ext uri="{0D108BD9-81ED-4DB2-BD59-A6C34878D82A}">
                    <a16:rowId xmlns:a16="http://schemas.microsoft.com/office/drawing/2014/main" val="2036480783"/>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145.0059312</a:t>
                      </a:r>
                    </a:p>
                  </a:txBody>
                  <a:tcPr marL="4945" marR="4945" marT="4945" marB="0" anchor="b">
                    <a:lnL>
                      <a:noFill/>
                    </a:lnL>
                    <a:lnR>
                      <a:noFill/>
                    </a:lnR>
                    <a:lnT>
                      <a:noFill/>
                    </a:lnT>
                    <a:lnB>
                      <a:noFill/>
                    </a:lnB>
                  </a:tcPr>
                </a:tc>
                <a:extLst>
                  <a:ext uri="{0D108BD9-81ED-4DB2-BD59-A6C34878D82A}">
                    <a16:rowId xmlns:a16="http://schemas.microsoft.com/office/drawing/2014/main" val="275752727"/>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152.4616504</a:t>
                      </a:r>
                    </a:p>
                  </a:txBody>
                  <a:tcPr marL="4945" marR="4945" marT="4945" marB="0" anchor="b">
                    <a:lnL>
                      <a:noFill/>
                    </a:lnL>
                    <a:lnR>
                      <a:noFill/>
                    </a:lnR>
                    <a:lnT>
                      <a:noFill/>
                    </a:lnT>
                    <a:lnB>
                      <a:noFill/>
                    </a:lnB>
                  </a:tcPr>
                </a:tc>
                <a:extLst>
                  <a:ext uri="{0D108BD9-81ED-4DB2-BD59-A6C34878D82A}">
                    <a16:rowId xmlns:a16="http://schemas.microsoft.com/office/drawing/2014/main" val="1184957571"/>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159.8194503</a:t>
                      </a:r>
                    </a:p>
                  </a:txBody>
                  <a:tcPr marL="4945" marR="4945" marT="4945" marB="0" anchor="b">
                    <a:lnL>
                      <a:noFill/>
                    </a:lnL>
                    <a:lnR>
                      <a:noFill/>
                    </a:lnR>
                    <a:lnT>
                      <a:noFill/>
                    </a:lnT>
                    <a:lnB>
                      <a:noFill/>
                    </a:lnB>
                  </a:tcPr>
                </a:tc>
                <a:extLst>
                  <a:ext uri="{0D108BD9-81ED-4DB2-BD59-A6C34878D82A}">
                    <a16:rowId xmlns:a16="http://schemas.microsoft.com/office/drawing/2014/main" val="1587197588"/>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165.9780573</a:t>
                      </a:r>
                    </a:p>
                  </a:txBody>
                  <a:tcPr marL="4945" marR="4945" marT="4945" marB="0" anchor="b">
                    <a:lnL>
                      <a:noFill/>
                    </a:lnL>
                    <a:lnR>
                      <a:noFill/>
                    </a:lnR>
                    <a:lnT>
                      <a:noFill/>
                    </a:lnT>
                    <a:lnB>
                      <a:noFill/>
                    </a:lnB>
                  </a:tcPr>
                </a:tc>
                <a:extLst>
                  <a:ext uri="{0D108BD9-81ED-4DB2-BD59-A6C34878D82A}">
                    <a16:rowId xmlns:a16="http://schemas.microsoft.com/office/drawing/2014/main" val="1751861490"/>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172.627407</a:t>
                      </a:r>
                    </a:p>
                  </a:txBody>
                  <a:tcPr marL="4945" marR="4945" marT="4945" marB="0" anchor="b">
                    <a:lnL>
                      <a:noFill/>
                    </a:lnL>
                    <a:lnR>
                      <a:noFill/>
                    </a:lnR>
                    <a:lnT>
                      <a:noFill/>
                    </a:lnT>
                    <a:lnB>
                      <a:noFill/>
                    </a:lnB>
                  </a:tcPr>
                </a:tc>
                <a:extLst>
                  <a:ext uri="{0D108BD9-81ED-4DB2-BD59-A6C34878D82A}">
                    <a16:rowId xmlns:a16="http://schemas.microsoft.com/office/drawing/2014/main" val="1019692245"/>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179.0736582</a:t>
                      </a:r>
                    </a:p>
                  </a:txBody>
                  <a:tcPr marL="4945" marR="4945" marT="4945" marB="0" anchor="b">
                    <a:lnL>
                      <a:noFill/>
                    </a:lnL>
                    <a:lnR>
                      <a:noFill/>
                    </a:lnR>
                    <a:lnT>
                      <a:noFill/>
                    </a:lnT>
                    <a:lnB>
                      <a:noFill/>
                    </a:lnB>
                  </a:tcPr>
                </a:tc>
                <a:extLst>
                  <a:ext uri="{0D108BD9-81ED-4DB2-BD59-A6C34878D82A}">
                    <a16:rowId xmlns:a16="http://schemas.microsoft.com/office/drawing/2014/main" val="2353543614"/>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186.9978266</a:t>
                      </a:r>
                    </a:p>
                  </a:txBody>
                  <a:tcPr marL="4945" marR="4945" marT="4945" marB="0" anchor="b">
                    <a:lnL>
                      <a:noFill/>
                    </a:lnL>
                    <a:lnR>
                      <a:noFill/>
                    </a:lnR>
                    <a:lnT>
                      <a:noFill/>
                    </a:lnT>
                    <a:lnB>
                      <a:noFill/>
                    </a:lnB>
                  </a:tcPr>
                </a:tc>
                <a:extLst>
                  <a:ext uri="{0D108BD9-81ED-4DB2-BD59-A6C34878D82A}">
                    <a16:rowId xmlns:a16="http://schemas.microsoft.com/office/drawing/2014/main" val="964864319"/>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195.1601366</a:t>
                      </a:r>
                    </a:p>
                  </a:txBody>
                  <a:tcPr marL="4945" marR="4945" marT="4945" marB="0" anchor="b">
                    <a:lnL>
                      <a:noFill/>
                    </a:lnL>
                    <a:lnR>
                      <a:noFill/>
                    </a:lnR>
                    <a:lnT>
                      <a:noFill/>
                    </a:lnT>
                    <a:lnB>
                      <a:noFill/>
                    </a:lnB>
                  </a:tcPr>
                </a:tc>
                <a:extLst>
                  <a:ext uri="{0D108BD9-81ED-4DB2-BD59-A6C34878D82A}">
                    <a16:rowId xmlns:a16="http://schemas.microsoft.com/office/drawing/2014/main" val="3669639675"/>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204.2231616</a:t>
                      </a:r>
                    </a:p>
                  </a:txBody>
                  <a:tcPr marL="4945" marR="4945" marT="4945" marB="0" anchor="b">
                    <a:lnL>
                      <a:noFill/>
                    </a:lnL>
                    <a:lnR>
                      <a:noFill/>
                    </a:lnR>
                    <a:lnT>
                      <a:noFill/>
                    </a:lnT>
                    <a:lnB>
                      <a:noFill/>
                    </a:lnB>
                  </a:tcPr>
                </a:tc>
                <a:extLst>
                  <a:ext uri="{0D108BD9-81ED-4DB2-BD59-A6C34878D82A}">
                    <a16:rowId xmlns:a16="http://schemas.microsoft.com/office/drawing/2014/main" val="2108158403"/>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212.2605224</a:t>
                      </a:r>
                    </a:p>
                  </a:txBody>
                  <a:tcPr marL="4945" marR="4945" marT="4945" marB="0" anchor="b">
                    <a:lnL>
                      <a:noFill/>
                    </a:lnL>
                    <a:lnR>
                      <a:noFill/>
                    </a:lnR>
                    <a:lnT>
                      <a:noFill/>
                    </a:lnT>
                    <a:lnB>
                      <a:noFill/>
                    </a:lnB>
                  </a:tcPr>
                </a:tc>
                <a:extLst>
                  <a:ext uri="{0D108BD9-81ED-4DB2-BD59-A6C34878D82A}">
                    <a16:rowId xmlns:a16="http://schemas.microsoft.com/office/drawing/2014/main" val="1399049418"/>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221.851169</a:t>
                      </a:r>
                    </a:p>
                  </a:txBody>
                  <a:tcPr marL="4945" marR="4945" marT="4945" marB="0" anchor="b">
                    <a:lnL>
                      <a:noFill/>
                    </a:lnL>
                    <a:lnR>
                      <a:noFill/>
                    </a:lnR>
                    <a:lnT>
                      <a:noFill/>
                    </a:lnT>
                    <a:lnB>
                      <a:noFill/>
                    </a:lnB>
                  </a:tcPr>
                </a:tc>
                <a:extLst>
                  <a:ext uri="{0D108BD9-81ED-4DB2-BD59-A6C34878D82A}">
                    <a16:rowId xmlns:a16="http://schemas.microsoft.com/office/drawing/2014/main" val="1357093701"/>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233.3880931</a:t>
                      </a:r>
                    </a:p>
                  </a:txBody>
                  <a:tcPr marL="4945" marR="4945" marT="4945" marB="0" anchor="b">
                    <a:lnL>
                      <a:noFill/>
                    </a:lnL>
                    <a:lnR>
                      <a:noFill/>
                    </a:lnR>
                    <a:lnT>
                      <a:noFill/>
                    </a:lnT>
                    <a:lnB>
                      <a:noFill/>
                    </a:lnB>
                  </a:tcPr>
                </a:tc>
                <a:extLst>
                  <a:ext uri="{0D108BD9-81ED-4DB2-BD59-A6C34878D82A}">
                    <a16:rowId xmlns:a16="http://schemas.microsoft.com/office/drawing/2014/main" val="796541501"/>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245.6376568</a:t>
                      </a:r>
                    </a:p>
                  </a:txBody>
                  <a:tcPr marL="4945" marR="4945" marT="4945" marB="0" anchor="b">
                    <a:lnL>
                      <a:noFill/>
                    </a:lnL>
                    <a:lnR>
                      <a:noFill/>
                    </a:lnR>
                    <a:lnT>
                      <a:noFill/>
                    </a:lnT>
                    <a:lnB>
                      <a:noFill/>
                    </a:lnB>
                  </a:tcPr>
                </a:tc>
                <a:extLst>
                  <a:ext uri="{0D108BD9-81ED-4DB2-BD59-A6C34878D82A}">
                    <a16:rowId xmlns:a16="http://schemas.microsoft.com/office/drawing/2014/main" val="3559653047"/>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256.4586638</a:t>
                      </a:r>
                    </a:p>
                  </a:txBody>
                  <a:tcPr marL="4945" marR="4945" marT="4945" marB="0" anchor="b">
                    <a:lnL>
                      <a:noFill/>
                    </a:lnL>
                    <a:lnR>
                      <a:noFill/>
                    </a:lnR>
                    <a:lnT>
                      <a:noFill/>
                    </a:lnT>
                    <a:lnB>
                      <a:noFill/>
                    </a:lnB>
                  </a:tcPr>
                </a:tc>
                <a:extLst>
                  <a:ext uri="{0D108BD9-81ED-4DB2-BD59-A6C34878D82A}">
                    <a16:rowId xmlns:a16="http://schemas.microsoft.com/office/drawing/2014/main" val="4261953524"/>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271.4176492</a:t>
                      </a:r>
                    </a:p>
                  </a:txBody>
                  <a:tcPr marL="4945" marR="4945" marT="4945" marB="0" anchor="b">
                    <a:lnL>
                      <a:noFill/>
                    </a:lnL>
                    <a:lnR>
                      <a:noFill/>
                    </a:lnR>
                    <a:lnT>
                      <a:noFill/>
                    </a:lnT>
                    <a:lnB>
                      <a:noFill/>
                    </a:lnB>
                  </a:tcPr>
                </a:tc>
                <a:extLst>
                  <a:ext uri="{0D108BD9-81ED-4DB2-BD59-A6C34878D82A}">
                    <a16:rowId xmlns:a16="http://schemas.microsoft.com/office/drawing/2014/main" val="2163479148"/>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283.9110009</a:t>
                      </a:r>
                    </a:p>
                  </a:txBody>
                  <a:tcPr marL="4945" marR="4945" marT="4945" marB="0" anchor="b">
                    <a:lnL>
                      <a:noFill/>
                    </a:lnL>
                    <a:lnR>
                      <a:noFill/>
                    </a:lnR>
                    <a:lnT>
                      <a:noFill/>
                    </a:lnT>
                    <a:lnB>
                      <a:noFill/>
                    </a:lnB>
                  </a:tcPr>
                </a:tc>
                <a:extLst>
                  <a:ext uri="{0D108BD9-81ED-4DB2-BD59-A6C34878D82A}">
                    <a16:rowId xmlns:a16="http://schemas.microsoft.com/office/drawing/2014/main" val="2452994348"/>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294.5382401</a:t>
                      </a:r>
                    </a:p>
                  </a:txBody>
                  <a:tcPr marL="4945" marR="4945" marT="4945" marB="0" anchor="b">
                    <a:lnL>
                      <a:noFill/>
                    </a:lnL>
                    <a:lnR>
                      <a:noFill/>
                    </a:lnR>
                    <a:lnT>
                      <a:noFill/>
                    </a:lnT>
                    <a:lnB>
                      <a:noFill/>
                    </a:lnB>
                  </a:tcPr>
                </a:tc>
                <a:extLst>
                  <a:ext uri="{0D108BD9-81ED-4DB2-BD59-A6C34878D82A}">
                    <a16:rowId xmlns:a16="http://schemas.microsoft.com/office/drawing/2014/main" val="620505339"/>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305.7467445</a:t>
                      </a:r>
                    </a:p>
                  </a:txBody>
                  <a:tcPr marL="4945" marR="4945" marT="4945" marB="0" anchor="b">
                    <a:lnL>
                      <a:noFill/>
                    </a:lnL>
                    <a:lnR>
                      <a:noFill/>
                    </a:lnR>
                    <a:lnT>
                      <a:noFill/>
                    </a:lnT>
                    <a:lnB>
                      <a:noFill/>
                    </a:lnB>
                  </a:tcPr>
                </a:tc>
                <a:extLst>
                  <a:ext uri="{0D108BD9-81ED-4DB2-BD59-A6C34878D82A}">
                    <a16:rowId xmlns:a16="http://schemas.microsoft.com/office/drawing/2014/main" val="3833758326"/>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319.6921041</a:t>
                      </a:r>
                    </a:p>
                  </a:txBody>
                  <a:tcPr marL="4945" marR="4945" marT="4945" marB="0" anchor="b">
                    <a:lnL>
                      <a:noFill/>
                    </a:lnL>
                    <a:lnR>
                      <a:noFill/>
                    </a:lnR>
                    <a:lnT>
                      <a:noFill/>
                    </a:lnT>
                    <a:lnB>
                      <a:noFill/>
                    </a:lnB>
                  </a:tcPr>
                </a:tc>
                <a:extLst>
                  <a:ext uri="{0D108BD9-81ED-4DB2-BD59-A6C34878D82A}">
                    <a16:rowId xmlns:a16="http://schemas.microsoft.com/office/drawing/2014/main" val="1149668195"/>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330.6765401</a:t>
                      </a:r>
                    </a:p>
                  </a:txBody>
                  <a:tcPr marL="4945" marR="4945" marT="4945" marB="0" anchor="b">
                    <a:lnL>
                      <a:noFill/>
                    </a:lnL>
                    <a:lnR>
                      <a:noFill/>
                    </a:lnR>
                    <a:lnT>
                      <a:noFill/>
                    </a:lnT>
                    <a:lnB>
                      <a:noFill/>
                    </a:lnB>
                  </a:tcPr>
                </a:tc>
                <a:extLst>
                  <a:ext uri="{0D108BD9-81ED-4DB2-BD59-A6C34878D82A}">
                    <a16:rowId xmlns:a16="http://schemas.microsoft.com/office/drawing/2014/main" val="3893746936"/>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339.2575769</a:t>
                      </a:r>
                    </a:p>
                  </a:txBody>
                  <a:tcPr marL="4945" marR="4945" marT="4945" marB="0" anchor="b">
                    <a:lnL>
                      <a:noFill/>
                    </a:lnL>
                    <a:lnR>
                      <a:noFill/>
                    </a:lnR>
                    <a:lnT>
                      <a:noFill/>
                    </a:lnT>
                    <a:lnB>
                      <a:noFill/>
                    </a:lnB>
                  </a:tcPr>
                </a:tc>
                <a:extLst>
                  <a:ext uri="{0D108BD9-81ED-4DB2-BD59-A6C34878D82A}">
                    <a16:rowId xmlns:a16="http://schemas.microsoft.com/office/drawing/2014/main" val="496132529"/>
                  </a:ext>
                </a:extLst>
              </a:tr>
              <a:tr h="151209">
                <a:tc>
                  <a:txBody>
                    <a:bodyPr/>
                    <a:lstStyle/>
                    <a:p>
                      <a:pPr algn="ctr" fontAlgn="b"/>
                      <a:r>
                        <a:rPr lang="en-US" sz="900" b="0" i="0" u="none" strike="noStrike" dirty="0">
                          <a:solidFill>
                            <a:schemeClr val="accent1">
                              <a:lumMod val="75000"/>
                            </a:schemeClr>
                          </a:solidFill>
                          <a:effectLst/>
                          <a:latin typeface="Calibri" panose="020F0502020204030204" pitchFamily="34" charset="0"/>
                        </a:rPr>
                        <a:t>352.3351359</a:t>
                      </a:r>
                    </a:p>
                  </a:txBody>
                  <a:tcPr marL="4945" marR="4945" marT="4945" marB="0" anchor="b">
                    <a:lnL>
                      <a:noFill/>
                    </a:lnL>
                    <a:lnR>
                      <a:noFill/>
                    </a:lnR>
                    <a:lnT>
                      <a:noFill/>
                    </a:lnT>
                    <a:lnB>
                      <a:noFill/>
                    </a:lnB>
                  </a:tcPr>
                </a:tc>
                <a:extLst>
                  <a:ext uri="{0D108BD9-81ED-4DB2-BD59-A6C34878D82A}">
                    <a16:rowId xmlns:a16="http://schemas.microsoft.com/office/drawing/2014/main" val="645450295"/>
                  </a:ext>
                </a:extLst>
              </a:tr>
            </a:tbl>
          </a:graphicData>
        </a:graphic>
      </p:graphicFrame>
      <p:sp>
        <p:nvSpPr>
          <p:cNvPr id="6" name="직사각형 5">
            <a:extLst>
              <a:ext uri="{FF2B5EF4-FFF2-40B4-BE49-F238E27FC236}">
                <a16:creationId xmlns:a16="http://schemas.microsoft.com/office/drawing/2014/main" id="{95A204AF-2869-4099-98E8-F921CF31C533}"/>
              </a:ext>
            </a:extLst>
          </p:cNvPr>
          <p:cNvSpPr/>
          <p:nvPr/>
        </p:nvSpPr>
        <p:spPr>
          <a:xfrm>
            <a:off x="2580921" y="527209"/>
            <a:ext cx="3114955" cy="369332"/>
          </a:xfrm>
          <a:prstGeom prst="rect">
            <a:avLst/>
          </a:prstGeom>
        </p:spPr>
        <p:txBody>
          <a:bodyPr wrap="none">
            <a:spAutoFit/>
          </a:bodyPr>
          <a:lstStyle/>
          <a:p>
            <a:r>
              <a:rPr lang="en-US" dirty="0"/>
              <a:t>1/22/2020 ~ 3/31/2020 (70 </a:t>
            </a:r>
            <a:r>
              <a:rPr lang="ko-KR" altLang="en-US" dirty="0"/>
              <a:t>개</a:t>
            </a:r>
            <a:r>
              <a:rPr lang="en-US" altLang="ko-KR" dirty="0"/>
              <a:t>)</a:t>
            </a:r>
            <a:endParaRPr lang="en-US" dirty="0"/>
          </a:p>
        </p:txBody>
      </p:sp>
      <p:sp>
        <p:nvSpPr>
          <p:cNvPr id="7" name="직사각형 6">
            <a:extLst>
              <a:ext uri="{FF2B5EF4-FFF2-40B4-BE49-F238E27FC236}">
                <a16:creationId xmlns:a16="http://schemas.microsoft.com/office/drawing/2014/main" id="{333AEA9F-1053-47E2-B922-15C65A475EC5}"/>
              </a:ext>
            </a:extLst>
          </p:cNvPr>
          <p:cNvSpPr/>
          <p:nvPr/>
        </p:nvSpPr>
        <p:spPr>
          <a:xfrm>
            <a:off x="3640453" y="843839"/>
            <a:ext cx="3114955" cy="369332"/>
          </a:xfrm>
          <a:prstGeom prst="rect">
            <a:avLst/>
          </a:prstGeom>
        </p:spPr>
        <p:txBody>
          <a:bodyPr wrap="none">
            <a:spAutoFit/>
          </a:bodyPr>
          <a:lstStyle/>
          <a:p>
            <a:r>
              <a:rPr lang="en-US" dirty="0"/>
              <a:t>3/19/2020 ~ 4/30/2020  (43</a:t>
            </a:r>
            <a:r>
              <a:rPr lang="ko-KR" altLang="en-US" dirty="0"/>
              <a:t>개</a:t>
            </a:r>
            <a:r>
              <a:rPr lang="en-US" altLang="ko-KR" dirty="0"/>
              <a:t>)</a:t>
            </a:r>
            <a:endParaRPr lang="en-US" dirty="0"/>
          </a:p>
        </p:txBody>
      </p:sp>
      <p:sp>
        <p:nvSpPr>
          <p:cNvPr id="8" name="직사각형 7">
            <a:extLst>
              <a:ext uri="{FF2B5EF4-FFF2-40B4-BE49-F238E27FC236}">
                <a16:creationId xmlns:a16="http://schemas.microsoft.com/office/drawing/2014/main" id="{D1F5B359-9151-4DB5-8B40-FB4F330594BC}"/>
              </a:ext>
            </a:extLst>
          </p:cNvPr>
          <p:cNvSpPr/>
          <p:nvPr/>
        </p:nvSpPr>
        <p:spPr>
          <a:xfrm>
            <a:off x="1799105" y="527209"/>
            <a:ext cx="1112731" cy="646331"/>
          </a:xfrm>
          <a:prstGeom prst="rect">
            <a:avLst/>
          </a:prstGeom>
        </p:spPr>
        <p:txBody>
          <a:bodyPr wrap="square">
            <a:spAutoFit/>
          </a:bodyPr>
          <a:lstStyle/>
          <a:p>
            <a:r>
              <a:rPr lang="en-US" dirty="0"/>
              <a:t>Train</a:t>
            </a:r>
          </a:p>
          <a:p>
            <a:r>
              <a:rPr lang="en-US" dirty="0"/>
              <a:t>Test</a:t>
            </a:r>
          </a:p>
        </p:txBody>
      </p:sp>
    </p:spTree>
    <p:extLst>
      <p:ext uri="{BB962C8B-B14F-4D97-AF65-F5344CB8AC3E}">
        <p14:creationId xmlns:p14="http://schemas.microsoft.com/office/powerpoint/2010/main" val="3282572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7275D44C-3C1C-4F03-9366-2726CA8BAC39}"/>
              </a:ext>
            </a:extLst>
          </p:cNvPr>
          <p:cNvPicPr>
            <a:picLocks noChangeAspect="1"/>
          </p:cNvPicPr>
          <p:nvPr/>
        </p:nvPicPr>
        <p:blipFill>
          <a:blip r:embed="rId2"/>
          <a:stretch>
            <a:fillRect/>
          </a:stretch>
        </p:blipFill>
        <p:spPr>
          <a:xfrm>
            <a:off x="2203273" y="719416"/>
            <a:ext cx="3892727" cy="2545985"/>
          </a:xfrm>
          <a:prstGeom prst="rect">
            <a:avLst/>
          </a:prstGeom>
        </p:spPr>
      </p:pic>
      <p:pic>
        <p:nvPicPr>
          <p:cNvPr id="9" name="그림 8">
            <a:extLst>
              <a:ext uri="{FF2B5EF4-FFF2-40B4-BE49-F238E27FC236}">
                <a16:creationId xmlns:a16="http://schemas.microsoft.com/office/drawing/2014/main" id="{539ADD73-F2C8-4BD5-B28D-2602714830BD}"/>
              </a:ext>
            </a:extLst>
          </p:cNvPr>
          <p:cNvPicPr>
            <a:picLocks noChangeAspect="1"/>
          </p:cNvPicPr>
          <p:nvPr/>
        </p:nvPicPr>
        <p:blipFill>
          <a:blip r:embed="rId3"/>
          <a:stretch>
            <a:fillRect/>
          </a:stretch>
        </p:blipFill>
        <p:spPr>
          <a:xfrm>
            <a:off x="2203273" y="3526971"/>
            <a:ext cx="3892727" cy="2498796"/>
          </a:xfrm>
          <a:prstGeom prst="rect">
            <a:avLst/>
          </a:prstGeom>
        </p:spPr>
      </p:pic>
      <p:pic>
        <p:nvPicPr>
          <p:cNvPr id="10" name="그림 9">
            <a:extLst>
              <a:ext uri="{FF2B5EF4-FFF2-40B4-BE49-F238E27FC236}">
                <a16:creationId xmlns:a16="http://schemas.microsoft.com/office/drawing/2014/main" id="{0507CC42-D13C-4DBF-BA1B-D94151B94ED5}"/>
              </a:ext>
            </a:extLst>
          </p:cNvPr>
          <p:cNvPicPr>
            <a:picLocks noChangeAspect="1"/>
          </p:cNvPicPr>
          <p:nvPr/>
        </p:nvPicPr>
        <p:blipFill>
          <a:blip r:embed="rId4"/>
          <a:stretch>
            <a:fillRect/>
          </a:stretch>
        </p:blipFill>
        <p:spPr>
          <a:xfrm>
            <a:off x="6644168" y="741665"/>
            <a:ext cx="636198" cy="2557909"/>
          </a:xfrm>
          <a:prstGeom prst="rect">
            <a:avLst/>
          </a:prstGeom>
        </p:spPr>
      </p:pic>
      <p:pic>
        <p:nvPicPr>
          <p:cNvPr id="11" name="그림 10">
            <a:extLst>
              <a:ext uri="{FF2B5EF4-FFF2-40B4-BE49-F238E27FC236}">
                <a16:creationId xmlns:a16="http://schemas.microsoft.com/office/drawing/2014/main" id="{A220DD78-EC1E-4C32-A578-D583C49A8E7E}"/>
              </a:ext>
            </a:extLst>
          </p:cNvPr>
          <p:cNvPicPr>
            <a:picLocks noChangeAspect="1"/>
          </p:cNvPicPr>
          <p:nvPr/>
        </p:nvPicPr>
        <p:blipFill>
          <a:blip r:embed="rId5"/>
          <a:stretch>
            <a:fillRect/>
          </a:stretch>
        </p:blipFill>
        <p:spPr>
          <a:xfrm>
            <a:off x="6644168" y="3565877"/>
            <a:ext cx="630676" cy="2420983"/>
          </a:xfrm>
          <a:prstGeom prst="rect">
            <a:avLst/>
          </a:prstGeom>
        </p:spPr>
      </p:pic>
      <p:sp>
        <p:nvSpPr>
          <p:cNvPr id="12" name="오른쪽 중괄호 11">
            <a:extLst>
              <a:ext uri="{FF2B5EF4-FFF2-40B4-BE49-F238E27FC236}">
                <a16:creationId xmlns:a16="http://schemas.microsoft.com/office/drawing/2014/main" id="{B1F85F5E-6699-4929-A600-93A6A9F377CA}"/>
              </a:ext>
            </a:extLst>
          </p:cNvPr>
          <p:cNvSpPr/>
          <p:nvPr/>
        </p:nvSpPr>
        <p:spPr>
          <a:xfrm>
            <a:off x="7698377" y="719416"/>
            <a:ext cx="636198" cy="254598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C2E03550-5CD0-477B-A84E-DFC3ACE9A730}"/>
              </a:ext>
            </a:extLst>
          </p:cNvPr>
          <p:cNvSpPr txBox="1"/>
          <p:nvPr/>
        </p:nvSpPr>
        <p:spPr>
          <a:xfrm>
            <a:off x="8813074" y="1933303"/>
            <a:ext cx="963725" cy="369332"/>
          </a:xfrm>
          <a:prstGeom prst="rect">
            <a:avLst/>
          </a:prstGeom>
          <a:noFill/>
        </p:spPr>
        <p:txBody>
          <a:bodyPr wrap="none" rtlCol="0">
            <a:spAutoFit/>
          </a:bodyPr>
          <a:lstStyle/>
          <a:p>
            <a:r>
              <a:rPr lang="en-US" dirty="0"/>
              <a:t>Model 1</a:t>
            </a:r>
          </a:p>
        </p:txBody>
      </p:sp>
      <p:sp>
        <p:nvSpPr>
          <p:cNvPr id="16" name="오른쪽 중괄호 15">
            <a:extLst>
              <a:ext uri="{FF2B5EF4-FFF2-40B4-BE49-F238E27FC236}">
                <a16:creationId xmlns:a16="http://schemas.microsoft.com/office/drawing/2014/main" id="{829AEDF4-D168-4876-994B-2CBA2A485A57}"/>
              </a:ext>
            </a:extLst>
          </p:cNvPr>
          <p:cNvSpPr/>
          <p:nvPr/>
        </p:nvSpPr>
        <p:spPr>
          <a:xfrm>
            <a:off x="7698377" y="3526971"/>
            <a:ext cx="636198" cy="254598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7D0186E0-0E36-4B60-9D3D-FBDA3EE2E78C}"/>
              </a:ext>
            </a:extLst>
          </p:cNvPr>
          <p:cNvSpPr txBox="1"/>
          <p:nvPr/>
        </p:nvSpPr>
        <p:spPr>
          <a:xfrm>
            <a:off x="8813074" y="4740858"/>
            <a:ext cx="963725" cy="369332"/>
          </a:xfrm>
          <a:prstGeom prst="rect">
            <a:avLst/>
          </a:prstGeom>
          <a:noFill/>
        </p:spPr>
        <p:txBody>
          <a:bodyPr wrap="none" rtlCol="0">
            <a:spAutoFit/>
          </a:bodyPr>
          <a:lstStyle/>
          <a:p>
            <a:r>
              <a:rPr lang="en-US" dirty="0"/>
              <a:t>Model 2</a:t>
            </a:r>
          </a:p>
        </p:txBody>
      </p:sp>
      <p:sp>
        <p:nvSpPr>
          <p:cNvPr id="19" name="TextBox 18">
            <a:extLst>
              <a:ext uri="{FF2B5EF4-FFF2-40B4-BE49-F238E27FC236}">
                <a16:creationId xmlns:a16="http://schemas.microsoft.com/office/drawing/2014/main" id="{EA48FF78-DBA3-403A-B487-6CF162073C21}"/>
              </a:ext>
            </a:extLst>
          </p:cNvPr>
          <p:cNvSpPr txBox="1"/>
          <p:nvPr/>
        </p:nvSpPr>
        <p:spPr>
          <a:xfrm>
            <a:off x="3667773" y="219299"/>
            <a:ext cx="1210588" cy="369332"/>
          </a:xfrm>
          <a:prstGeom prst="rect">
            <a:avLst/>
          </a:prstGeom>
          <a:noFill/>
        </p:spPr>
        <p:txBody>
          <a:bodyPr wrap="none" rtlCol="0">
            <a:spAutoFit/>
          </a:bodyPr>
          <a:lstStyle/>
          <a:p>
            <a:r>
              <a:rPr lang="en-US" dirty="0"/>
              <a:t>X Variables</a:t>
            </a:r>
          </a:p>
        </p:txBody>
      </p:sp>
      <p:sp>
        <p:nvSpPr>
          <p:cNvPr id="20" name="TextBox 19">
            <a:extLst>
              <a:ext uri="{FF2B5EF4-FFF2-40B4-BE49-F238E27FC236}">
                <a16:creationId xmlns:a16="http://schemas.microsoft.com/office/drawing/2014/main" id="{B6A7B990-9B52-45A7-B858-845460AC1963}"/>
              </a:ext>
            </a:extLst>
          </p:cNvPr>
          <p:cNvSpPr txBox="1"/>
          <p:nvPr/>
        </p:nvSpPr>
        <p:spPr>
          <a:xfrm>
            <a:off x="6354212" y="219299"/>
            <a:ext cx="1112805" cy="369332"/>
          </a:xfrm>
          <a:prstGeom prst="rect">
            <a:avLst/>
          </a:prstGeom>
          <a:noFill/>
        </p:spPr>
        <p:txBody>
          <a:bodyPr wrap="none" rtlCol="0">
            <a:spAutoFit/>
          </a:bodyPr>
          <a:lstStyle/>
          <a:p>
            <a:r>
              <a:rPr lang="en-US" dirty="0"/>
              <a:t>Y Variable</a:t>
            </a:r>
          </a:p>
        </p:txBody>
      </p:sp>
      <p:sp>
        <p:nvSpPr>
          <p:cNvPr id="21" name="직사각형 20">
            <a:extLst>
              <a:ext uri="{FF2B5EF4-FFF2-40B4-BE49-F238E27FC236}">
                <a16:creationId xmlns:a16="http://schemas.microsoft.com/office/drawing/2014/main" id="{120DECB4-8DB0-4AF1-863A-D4D00A83F588}"/>
              </a:ext>
            </a:extLst>
          </p:cNvPr>
          <p:cNvSpPr/>
          <p:nvPr/>
        </p:nvSpPr>
        <p:spPr>
          <a:xfrm>
            <a:off x="2272937" y="6200502"/>
            <a:ext cx="3823063" cy="2002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삭제 </a:t>
            </a:r>
            <a:r>
              <a:rPr lang="en-US" altLang="ko-KR" sz="1200" dirty="0"/>
              <a:t>70</a:t>
            </a:r>
            <a:endParaRPr lang="en-US" sz="1200" dirty="0"/>
          </a:p>
        </p:txBody>
      </p:sp>
      <p:sp>
        <p:nvSpPr>
          <p:cNvPr id="22" name="직사각형 21">
            <a:extLst>
              <a:ext uri="{FF2B5EF4-FFF2-40B4-BE49-F238E27FC236}">
                <a16:creationId xmlns:a16="http://schemas.microsoft.com/office/drawing/2014/main" id="{5038F434-2A03-4EC5-9A07-0C31D44B3A28}"/>
              </a:ext>
            </a:extLst>
          </p:cNvPr>
          <p:cNvSpPr/>
          <p:nvPr/>
        </p:nvSpPr>
        <p:spPr>
          <a:xfrm>
            <a:off x="6535782" y="6200501"/>
            <a:ext cx="1406435" cy="531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Y </a:t>
            </a:r>
            <a:r>
              <a:rPr lang="ko-KR" altLang="en-US" sz="1200" dirty="0"/>
              <a:t>데이터는 </a:t>
            </a:r>
            <a:endParaRPr lang="en-US" altLang="ko-KR" sz="1200" dirty="0"/>
          </a:p>
          <a:p>
            <a:pPr algn="ctr"/>
            <a:r>
              <a:rPr lang="ko-KR" altLang="en-US" sz="1200" dirty="0"/>
              <a:t>이전 날짜로 이동 </a:t>
            </a:r>
            <a:r>
              <a:rPr lang="en-US" altLang="ko-KR" sz="1200" dirty="0"/>
              <a:t>?</a:t>
            </a:r>
            <a:endParaRPr lang="en-US" sz="1200" dirty="0"/>
          </a:p>
        </p:txBody>
      </p:sp>
      <p:sp>
        <p:nvSpPr>
          <p:cNvPr id="24" name="직사각형 23">
            <a:extLst>
              <a:ext uri="{FF2B5EF4-FFF2-40B4-BE49-F238E27FC236}">
                <a16:creationId xmlns:a16="http://schemas.microsoft.com/office/drawing/2014/main" id="{387CE724-547D-41FA-AB6F-11C78ADB965A}"/>
              </a:ext>
            </a:extLst>
          </p:cNvPr>
          <p:cNvSpPr/>
          <p:nvPr/>
        </p:nvSpPr>
        <p:spPr>
          <a:xfrm>
            <a:off x="2059388" y="3157639"/>
            <a:ext cx="6424654" cy="14873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5" name="직사각형 24">
            <a:extLst>
              <a:ext uri="{FF2B5EF4-FFF2-40B4-BE49-F238E27FC236}">
                <a16:creationId xmlns:a16="http://schemas.microsoft.com/office/drawing/2014/main" id="{022EEA76-9279-4A8A-9D64-B0609929234C}"/>
              </a:ext>
            </a:extLst>
          </p:cNvPr>
          <p:cNvSpPr/>
          <p:nvPr/>
        </p:nvSpPr>
        <p:spPr>
          <a:xfrm>
            <a:off x="2059388" y="3003312"/>
            <a:ext cx="6424654" cy="14873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6" name="직사각형 25">
            <a:extLst>
              <a:ext uri="{FF2B5EF4-FFF2-40B4-BE49-F238E27FC236}">
                <a16:creationId xmlns:a16="http://schemas.microsoft.com/office/drawing/2014/main" id="{064A55A3-1069-4CEC-8A97-39EBEF01B214}"/>
              </a:ext>
            </a:extLst>
          </p:cNvPr>
          <p:cNvSpPr/>
          <p:nvPr/>
        </p:nvSpPr>
        <p:spPr>
          <a:xfrm>
            <a:off x="1957629" y="5862991"/>
            <a:ext cx="6424654" cy="14873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81929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65AB75A-4CF8-4224-BF5A-2B9B60EAAF9C}"/>
              </a:ext>
            </a:extLst>
          </p:cNvPr>
          <p:cNvSpPr txBox="1"/>
          <p:nvPr/>
        </p:nvSpPr>
        <p:spPr>
          <a:xfrm>
            <a:off x="470263" y="539931"/>
            <a:ext cx="11399520" cy="5262979"/>
          </a:xfrm>
          <a:prstGeom prst="rect">
            <a:avLst/>
          </a:prstGeom>
          <a:noFill/>
        </p:spPr>
        <p:txBody>
          <a:bodyPr wrap="square" rtlCol="0">
            <a:spAutoFit/>
          </a:bodyPr>
          <a:lstStyle/>
          <a:p>
            <a:pPr marL="342900" indent="-342900">
              <a:buAutoNum type="arabicPeriod"/>
            </a:pPr>
            <a:r>
              <a:rPr lang="en-US" altLang="ko-KR" sz="1400" b="1" dirty="0"/>
              <a:t>Sensitivity</a:t>
            </a:r>
            <a:r>
              <a:rPr lang="ko-KR" altLang="en-US" sz="1400" b="1" dirty="0"/>
              <a:t> </a:t>
            </a:r>
            <a:r>
              <a:rPr lang="en-US" altLang="ko-KR" sz="1400" b="1" dirty="0"/>
              <a:t>analysis </a:t>
            </a:r>
            <a:r>
              <a:rPr lang="ko-KR" altLang="en-US" sz="1400" b="1" dirty="0"/>
              <a:t>를 통해 어떤 </a:t>
            </a:r>
            <a:r>
              <a:rPr lang="en-US" altLang="ko-KR" sz="1400" b="1" dirty="0"/>
              <a:t>factor </a:t>
            </a:r>
            <a:r>
              <a:rPr lang="ko-KR" altLang="en-US" sz="1400" b="1" dirty="0"/>
              <a:t>가 </a:t>
            </a:r>
            <a:r>
              <a:rPr lang="ko-KR" altLang="en-US" sz="1400" b="1" dirty="0" err="1"/>
              <a:t>확진자</a:t>
            </a:r>
            <a:r>
              <a:rPr lang="ko-KR" altLang="en-US" sz="1400" b="1" dirty="0"/>
              <a:t> 증감에 영향을 많이 주는지 분석</a:t>
            </a:r>
            <a:endParaRPr lang="en-US" altLang="ko-KR" sz="1400" b="1" dirty="0"/>
          </a:p>
          <a:p>
            <a:r>
              <a:rPr lang="en-US" altLang="ko-KR" sz="1400" b="1" dirty="0"/>
              <a:t>(</a:t>
            </a:r>
            <a:r>
              <a:rPr lang="ko-KR" altLang="en-US" sz="1400" b="1" dirty="0"/>
              <a:t>장박사님</a:t>
            </a:r>
            <a:r>
              <a:rPr lang="en-US" altLang="ko-KR" sz="1400" b="1" dirty="0"/>
              <a:t>)</a:t>
            </a:r>
          </a:p>
          <a:p>
            <a:endParaRPr lang="en-US" sz="1400" b="1" dirty="0"/>
          </a:p>
          <a:p>
            <a:r>
              <a:rPr lang="en-US" sz="1400" b="1" dirty="0"/>
              <a:t>2.    Clustering </a:t>
            </a:r>
          </a:p>
          <a:p>
            <a:r>
              <a:rPr lang="en-US" altLang="ko-KR" sz="1400" b="1" dirty="0"/>
              <a:t>(</a:t>
            </a:r>
            <a:r>
              <a:rPr lang="ko-KR" altLang="en-US" sz="1400" b="1" dirty="0"/>
              <a:t>장박사님</a:t>
            </a:r>
            <a:r>
              <a:rPr lang="en-US" altLang="ko-KR" sz="1400" b="1" dirty="0"/>
              <a:t>)</a:t>
            </a:r>
          </a:p>
          <a:p>
            <a:endParaRPr lang="en-US" altLang="ko-KR" sz="1400" b="1" dirty="0"/>
          </a:p>
          <a:p>
            <a:r>
              <a:rPr lang="en-US" altLang="ko-KR" sz="1400" b="1" dirty="0"/>
              <a:t>3. Lock down </a:t>
            </a:r>
            <a:r>
              <a:rPr lang="ko-KR" altLang="en-US" sz="1400" b="1" dirty="0"/>
              <a:t>시점으로부터 그래프의 변곡점</a:t>
            </a:r>
            <a:r>
              <a:rPr lang="en-US" altLang="ko-KR" sz="1400" b="1" dirty="0"/>
              <a:t>(</a:t>
            </a:r>
            <a:r>
              <a:rPr lang="ko-KR" altLang="en-US" sz="1400" b="1" dirty="0" err="1"/>
              <a:t>확진자</a:t>
            </a:r>
            <a:r>
              <a:rPr lang="ko-KR" altLang="en-US" sz="1400" b="1" dirty="0"/>
              <a:t> 수가 감소하는 지점</a:t>
            </a:r>
            <a:r>
              <a:rPr lang="en-US" altLang="ko-KR" sz="1400" b="1" dirty="0"/>
              <a:t>)</a:t>
            </a:r>
            <a:r>
              <a:rPr lang="ko-KR" altLang="en-US" sz="1400" b="1" dirty="0"/>
              <a:t>을 통해 </a:t>
            </a:r>
            <a:r>
              <a:rPr lang="en-US" altLang="ko-KR" sz="1400" b="1" dirty="0"/>
              <a:t>(1) Lock down </a:t>
            </a:r>
            <a:r>
              <a:rPr lang="ko-KR" altLang="en-US" sz="1400" b="1" dirty="0"/>
              <a:t>효과를 분석 </a:t>
            </a:r>
            <a:r>
              <a:rPr lang="en-US" altLang="ko-KR" sz="1400" b="1" dirty="0"/>
              <a:t>, (2) </a:t>
            </a:r>
            <a:r>
              <a:rPr lang="ko-KR" altLang="en-US" sz="1400" b="1" dirty="0"/>
              <a:t>발병 기간 유추 </a:t>
            </a:r>
            <a:r>
              <a:rPr lang="en-US" altLang="ko-KR" sz="1400" b="1" dirty="0"/>
              <a:t>(2</a:t>
            </a:r>
            <a:r>
              <a:rPr lang="ko-KR" altLang="en-US" sz="1400" b="1" dirty="0"/>
              <a:t>주가 아니다</a:t>
            </a:r>
            <a:r>
              <a:rPr lang="en-US" altLang="ko-KR" sz="1400" b="1" dirty="0"/>
              <a:t>.)</a:t>
            </a:r>
          </a:p>
          <a:p>
            <a:r>
              <a:rPr lang="en-US" altLang="ko-KR" sz="1400" b="1" dirty="0"/>
              <a:t>(</a:t>
            </a:r>
            <a:r>
              <a:rPr lang="ko-KR" altLang="en-US" sz="1400" b="1" dirty="0"/>
              <a:t>박교수님과 장박사님 도움 요청</a:t>
            </a:r>
            <a:r>
              <a:rPr lang="en-US" altLang="ko-KR" sz="1400" b="1" dirty="0"/>
              <a:t>)</a:t>
            </a:r>
          </a:p>
          <a:p>
            <a:r>
              <a:rPr lang="en-US" altLang="ko-KR" sz="1400" b="1" dirty="0"/>
              <a:t>	-&gt; </a:t>
            </a:r>
            <a:r>
              <a:rPr lang="ko-KR" altLang="en-US" sz="1400" b="1" dirty="0"/>
              <a:t>모델 </a:t>
            </a:r>
            <a:r>
              <a:rPr lang="en-US" altLang="ko-KR" sz="1400" b="1" dirty="0"/>
              <a:t>1: </a:t>
            </a:r>
            <a:r>
              <a:rPr lang="ko-KR" altLang="en-US" sz="1400" b="1" dirty="0"/>
              <a:t>변화량의 </a:t>
            </a:r>
            <a:r>
              <a:rPr lang="en-US" altLang="ko-KR" sz="1400" b="1" dirty="0"/>
              <a:t>Normal </a:t>
            </a:r>
            <a:r>
              <a:rPr lang="en-US" altLang="ko-KR" sz="1400" b="1" dirty="0" err="1"/>
              <a:t>dist</a:t>
            </a:r>
            <a:r>
              <a:rPr lang="en-US" altLang="ko-KR" sz="1400" b="1" dirty="0"/>
              <a:t>(2</a:t>
            </a:r>
            <a:r>
              <a:rPr lang="ko-KR" altLang="en-US" sz="1400" b="1" dirty="0"/>
              <a:t>주</a:t>
            </a:r>
            <a:r>
              <a:rPr lang="en-US" altLang="ko-KR" sz="1400" b="1" dirty="0"/>
              <a:t>, 2) </a:t>
            </a:r>
          </a:p>
          <a:p>
            <a:r>
              <a:rPr lang="en-US" altLang="ko-KR" sz="1400" b="1" dirty="0"/>
              <a:t>	-&gt; </a:t>
            </a:r>
            <a:r>
              <a:rPr lang="ko-KR" altLang="en-US" sz="1400" b="1" dirty="0"/>
              <a:t>모델 </a:t>
            </a:r>
            <a:r>
              <a:rPr lang="en-US" altLang="ko-KR" sz="1400" b="1" dirty="0"/>
              <a:t>2: Moving</a:t>
            </a:r>
            <a:r>
              <a:rPr lang="ko-KR" altLang="en-US" sz="1400" b="1" dirty="0"/>
              <a:t> </a:t>
            </a:r>
            <a:r>
              <a:rPr lang="en-US" altLang="ko-KR" sz="1400" b="1" dirty="0"/>
              <a:t>average</a:t>
            </a:r>
          </a:p>
          <a:p>
            <a:endParaRPr lang="en-US" altLang="ko-KR" sz="1400" b="1" dirty="0"/>
          </a:p>
          <a:p>
            <a:r>
              <a:rPr lang="en-US" altLang="ko-KR" sz="1400" b="1" dirty="0">
                <a:highlight>
                  <a:srgbClr val="FFFF00"/>
                </a:highlight>
              </a:rPr>
              <a:t>4.</a:t>
            </a:r>
            <a:r>
              <a:rPr lang="en-US" altLang="ko-KR" sz="1400" b="1" dirty="0"/>
              <a:t> </a:t>
            </a:r>
            <a:r>
              <a:rPr lang="ko-KR" altLang="en-US" sz="1400" b="1" dirty="0"/>
              <a:t>각 주별 특정 패턴이 있음 </a:t>
            </a:r>
            <a:r>
              <a:rPr lang="en-US" altLang="ko-KR" sz="1400" b="1" dirty="0"/>
              <a:t>(lockdown </a:t>
            </a:r>
            <a:r>
              <a:rPr lang="ko-KR" altLang="en-US" sz="1400" b="1" dirty="0"/>
              <a:t>또는 인구 특성에 영향 받음</a:t>
            </a:r>
            <a:r>
              <a:rPr lang="en-US" altLang="ko-KR" sz="1400" b="1" dirty="0"/>
              <a:t>) </a:t>
            </a:r>
          </a:p>
          <a:p>
            <a:r>
              <a:rPr lang="en-US" altLang="ko-KR" sz="1400" b="1" dirty="0"/>
              <a:t>	-&gt; </a:t>
            </a:r>
            <a:r>
              <a:rPr lang="en-US" altLang="ko-KR" sz="1400" b="1" u="sng" dirty="0"/>
              <a:t>1</a:t>
            </a:r>
            <a:r>
              <a:rPr lang="ko-KR" altLang="en-US" sz="1400" b="1" u="sng" dirty="0"/>
              <a:t>개 모델</a:t>
            </a:r>
            <a:r>
              <a:rPr lang="en-US" altLang="ko-KR" sz="1400" b="1" u="sng" dirty="0"/>
              <a:t> </a:t>
            </a:r>
            <a:r>
              <a:rPr lang="ko-KR" altLang="en-US" sz="1400" b="1" u="sng" dirty="0"/>
              <a:t>버전 </a:t>
            </a:r>
            <a:r>
              <a:rPr lang="en-US" altLang="ko-KR" sz="1400" b="1" dirty="0"/>
              <a:t>vs </a:t>
            </a:r>
            <a:r>
              <a:rPr lang="ko-KR" altLang="en-US" sz="1400" b="1" dirty="0"/>
              <a:t>클러스터 방식</a:t>
            </a:r>
            <a:endParaRPr lang="en-US" altLang="ko-KR" sz="1400" b="1" dirty="0"/>
          </a:p>
          <a:p>
            <a:r>
              <a:rPr lang="en-US" altLang="ko-KR" sz="1400" b="1" dirty="0"/>
              <a:t>				</a:t>
            </a:r>
          </a:p>
          <a:p>
            <a:pPr lvl="1"/>
            <a:r>
              <a:rPr lang="en-US" altLang="ko-KR" sz="1400" b="1" u="sng" dirty="0">
                <a:effectLst>
                  <a:outerShdw blurRad="38100" dist="38100" dir="2700000" algn="tl">
                    <a:srgbClr val="000000">
                      <a:alpha val="43137"/>
                    </a:srgbClr>
                  </a:outerShdw>
                </a:effectLst>
              </a:rPr>
              <a:t>4.1 1</a:t>
            </a:r>
            <a:r>
              <a:rPr lang="ko-KR" altLang="en-US" sz="1400" b="1" u="sng" dirty="0">
                <a:effectLst>
                  <a:outerShdw blurRad="38100" dist="38100" dir="2700000" algn="tl">
                    <a:srgbClr val="000000">
                      <a:alpha val="43137"/>
                    </a:srgbClr>
                  </a:outerShdw>
                </a:effectLst>
              </a:rPr>
              <a:t>개 모델 방식</a:t>
            </a:r>
            <a:r>
              <a:rPr lang="en-US" altLang="ko-KR" sz="1400" b="1" u="sng" dirty="0">
                <a:effectLst>
                  <a:outerShdw blurRad="38100" dist="38100" dir="2700000" algn="tl">
                    <a:srgbClr val="000000">
                      <a:alpha val="43137"/>
                    </a:srgbClr>
                  </a:outerShdw>
                </a:effectLst>
              </a:rPr>
              <a:t>: </a:t>
            </a:r>
            <a:r>
              <a:rPr lang="ko-KR" altLang="en-US" sz="1400" b="1" u="sng" dirty="0">
                <a:effectLst>
                  <a:outerShdw blurRad="38100" dist="38100" dir="2700000" algn="tl">
                    <a:srgbClr val="000000">
                      <a:alpha val="43137"/>
                    </a:srgbClr>
                  </a:outerShdw>
                </a:effectLst>
              </a:rPr>
              <a:t>통짜 데이터를 이용 </a:t>
            </a:r>
            <a:endParaRPr lang="en-US" altLang="ko-KR" sz="1400" b="1" u="sng" dirty="0">
              <a:effectLst>
                <a:outerShdw blurRad="38100" dist="38100" dir="2700000" algn="tl">
                  <a:srgbClr val="000000">
                    <a:alpha val="43137"/>
                  </a:srgbClr>
                </a:outerShdw>
              </a:effectLst>
            </a:endParaRPr>
          </a:p>
          <a:p>
            <a:pPr lvl="1"/>
            <a:r>
              <a:rPr lang="en-US" altLang="ko-KR" sz="1400" b="1" dirty="0"/>
              <a:t>	-&gt; </a:t>
            </a:r>
            <a:r>
              <a:rPr lang="ko-KR" altLang="en-US" sz="1400" b="1" dirty="0"/>
              <a:t>약 </a:t>
            </a:r>
            <a:r>
              <a:rPr lang="en-US" altLang="ko-KR" sz="1400" b="1" dirty="0"/>
              <a:t>40</a:t>
            </a:r>
            <a:r>
              <a:rPr lang="ko-KR" altLang="en-US" sz="1400" b="1" dirty="0"/>
              <a:t>개 주의 모든 데이터를 이용</a:t>
            </a:r>
            <a:r>
              <a:rPr lang="en-US" altLang="ko-KR" sz="1400" b="1" dirty="0"/>
              <a:t>,</a:t>
            </a:r>
            <a:r>
              <a:rPr lang="ko-KR" altLang="en-US" sz="1400" b="1" dirty="0"/>
              <a:t> 하나의 </a:t>
            </a:r>
            <a:r>
              <a:rPr lang="en-US" altLang="ko-KR" sz="1400" b="1" dirty="0"/>
              <a:t>LSTM </a:t>
            </a:r>
            <a:r>
              <a:rPr lang="ko-KR" altLang="en-US" sz="1400" b="1" dirty="0" err="1"/>
              <a:t>학습후</a:t>
            </a:r>
            <a:r>
              <a:rPr lang="ko-KR" altLang="en-US" sz="1400" b="1" dirty="0"/>
              <a:t> 나머지 주에 예측으로 사용</a:t>
            </a:r>
            <a:endParaRPr lang="en-US" altLang="ko-KR" sz="1400" b="1" dirty="0"/>
          </a:p>
          <a:p>
            <a:pPr lvl="1"/>
            <a:endParaRPr lang="en-US" altLang="ko-KR" sz="1400" b="1" dirty="0"/>
          </a:p>
          <a:p>
            <a:pPr lvl="1"/>
            <a:r>
              <a:rPr lang="en-US" altLang="ko-KR" sz="1400" b="1" u="sng" dirty="0">
                <a:effectLst>
                  <a:outerShdw blurRad="38100" dist="38100" dir="2700000" algn="tl">
                    <a:srgbClr val="000000">
                      <a:alpha val="43137"/>
                    </a:srgbClr>
                  </a:outerShdw>
                </a:effectLst>
              </a:rPr>
              <a:t>4.2 </a:t>
            </a:r>
            <a:r>
              <a:rPr lang="ko-KR" altLang="en-US" sz="1400" b="1" u="sng" dirty="0">
                <a:effectLst>
                  <a:outerShdw blurRad="38100" dist="38100" dir="2700000" algn="tl">
                    <a:srgbClr val="000000">
                      <a:alpha val="43137"/>
                    </a:srgbClr>
                  </a:outerShdw>
                </a:effectLst>
              </a:rPr>
              <a:t>클러스터 방식</a:t>
            </a:r>
            <a:r>
              <a:rPr lang="en-US" altLang="ko-KR" sz="1400" b="1" u="sng" dirty="0">
                <a:effectLst>
                  <a:outerShdw blurRad="38100" dist="38100" dir="2700000" algn="tl">
                    <a:srgbClr val="000000">
                      <a:alpha val="43137"/>
                    </a:srgbClr>
                  </a:outerShdw>
                </a:effectLst>
              </a:rPr>
              <a:t>: </a:t>
            </a:r>
            <a:r>
              <a:rPr lang="ko-KR" altLang="en-US" sz="1400" b="1" u="sng" dirty="0">
                <a:effectLst>
                  <a:outerShdw blurRad="38100" dist="38100" dir="2700000" algn="tl">
                    <a:srgbClr val="000000">
                      <a:alpha val="43137"/>
                    </a:srgbClr>
                  </a:outerShdw>
                </a:effectLst>
              </a:rPr>
              <a:t>특정 이벤트 </a:t>
            </a:r>
            <a:r>
              <a:rPr lang="en-US" altLang="ko-KR" sz="1400" b="1" u="sng" dirty="0">
                <a:effectLst>
                  <a:outerShdw blurRad="38100" dist="38100" dir="2700000" algn="tl">
                    <a:srgbClr val="000000">
                      <a:alpha val="43137"/>
                    </a:srgbClr>
                  </a:outerShdw>
                </a:effectLst>
              </a:rPr>
              <a:t>(Lockdown)</a:t>
            </a:r>
            <a:r>
              <a:rPr lang="ko-KR" altLang="en-US" sz="1400" b="1" u="sng" dirty="0">
                <a:effectLst>
                  <a:outerShdw blurRad="38100" dist="38100" dir="2700000" algn="tl">
                    <a:srgbClr val="000000">
                      <a:alpha val="43137"/>
                    </a:srgbClr>
                  </a:outerShdw>
                </a:effectLst>
              </a:rPr>
              <a:t> 시점별로 데이터를 나눠서 두 개 이상의 모델 학습</a:t>
            </a:r>
            <a:endParaRPr lang="en-US" altLang="ko-KR" sz="1400" b="1" u="sng" dirty="0">
              <a:effectLst>
                <a:outerShdw blurRad="38100" dist="38100" dir="2700000" algn="tl">
                  <a:srgbClr val="000000">
                    <a:alpha val="43137"/>
                  </a:srgbClr>
                </a:outerShdw>
              </a:effectLst>
            </a:endParaRPr>
          </a:p>
          <a:p>
            <a:pPr lvl="1"/>
            <a:r>
              <a:rPr lang="en-US" altLang="ko-KR" sz="1400" b="1" dirty="0"/>
              <a:t>	-&gt; lockdown</a:t>
            </a:r>
            <a:r>
              <a:rPr lang="ko-KR" altLang="en-US" sz="1400" b="1" dirty="0"/>
              <a:t> 이전 전시점만 가지고 모델링 </a:t>
            </a:r>
            <a:r>
              <a:rPr lang="en-US" altLang="ko-KR" sz="1400" b="1" dirty="0"/>
              <a:t>(R0)  </a:t>
            </a:r>
          </a:p>
          <a:p>
            <a:pPr lvl="1"/>
            <a:r>
              <a:rPr lang="en-US" altLang="ko-KR" sz="1400" b="1" dirty="0"/>
              <a:t>	-&gt; lockdown</a:t>
            </a:r>
            <a:r>
              <a:rPr lang="ko-KR" altLang="en-US" sz="1400" b="1" dirty="0"/>
              <a:t> 등 변수가 작용했을 때 이후 시점 부터의 모델링</a:t>
            </a:r>
            <a:endParaRPr lang="en-US" altLang="ko-KR" sz="1400" b="1" dirty="0"/>
          </a:p>
          <a:p>
            <a:r>
              <a:rPr lang="en-US" altLang="ko-KR" sz="1400" b="1" dirty="0"/>
              <a:t>	-&gt; paired t-test: </a:t>
            </a:r>
            <a:r>
              <a:rPr lang="ko-KR" altLang="en-US" sz="1400" b="1" dirty="0"/>
              <a:t>두 그룹의 차이를 비교 </a:t>
            </a:r>
            <a:r>
              <a:rPr lang="en-US" altLang="ko-KR" sz="1400" b="1" dirty="0"/>
              <a:t>(</a:t>
            </a:r>
            <a:r>
              <a:rPr lang="ko-KR" altLang="en-US" sz="1400" b="1" dirty="0"/>
              <a:t>예</a:t>
            </a:r>
            <a:r>
              <a:rPr lang="en-US" altLang="ko-KR" sz="1400" b="1" dirty="0"/>
              <a:t>, Lockdown </a:t>
            </a:r>
            <a:r>
              <a:rPr lang="ko-KR" altLang="en-US" sz="1400" b="1" dirty="0"/>
              <a:t>의 영향으로 전과 후가 변화이 있는지 체크</a:t>
            </a:r>
            <a:r>
              <a:rPr lang="en-US" altLang="ko-KR" sz="1400" b="1" dirty="0"/>
              <a:t>(</a:t>
            </a:r>
            <a:r>
              <a:rPr lang="ko-KR" altLang="en-US" sz="1400" b="1" dirty="0"/>
              <a:t>기울기</a:t>
            </a:r>
            <a:r>
              <a:rPr lang="en-US" altLang="ko-KR" sz="1400" b="1" dirty="0"/>
              <a:t>, </a:t>
            </a:r>
            <a:r>
              <a:rPr lang="ko-KR" altLang="en-US" sz="1400" b="1" dirty="0"/>
              <a:t>증가율</a:t>
            </a:r>
            <a:r>
              <a:rPr lang="en-US" altLang="ko-KR" sz="1400" b="1" dirty="0"/>
              <a:t>))</a:t>
            </a:r>
          </a:p>
          <a:p>
            <a:r>
              <a:rPr lang="en-US" altLang="ko-KR" sz="1400" b="1" dirty="0"/>
              <a:t> </a:t>
            </a:r>
          </a:p>
          <a:p>
            <a:endParaRPr lang="en-US" altLang="ko-KR" sz="1400" b="1" dirty="0"/>
          </a:p>
          <a:p>
            <a:r>
              <a:rPr lang="en-US" altLang="ko-KR" sz="1400" b="1" dirty="0"/>
              <a:t>5. </a:t>
            </a:r>
            <a:r>
              <a:rPr lang="ko-KR" altLang="en-US" sz="1400" b="1" dirty="0"/>
              <a:t>어떤 주에 시작됐을 때 다음의 어떤 주에서 언제 시작될지</a:t>
            </a:r>
            <a:r>
              <a:rPr lang="en-US" altLang="ko-KR" sz="1400" b="1" dirty="0"/>
              <a:t>?</a:t>
            </a:r>
          </a:p>
        </p:txBody>
      </p:sp>
      <p:sp>
        <p:nvSpPr>
          <p:cNvPr id="12" name="제목 1">
            <a:extLst>
              <a:ext uri="{FF2B5EF4-FFF2-40B4-BE49-F238E27FC236}">
                <a16:creationId xmlns:a16="http://schemas.microsoft.com/office/drawing/2014/main" id="{AEB6BD13-205D-4315-A9D3-DE370F657595}"/>
              </a:ext>
            </a:extLst>
          </p:cNvPr>
          <p:cNvSpPr>
            <a:spLocks noGrp="1"/>
          </p:cNvSpPr>
          <p:nvPr>
            <p:ph type="title"/>
          </p:nvPr>
        </p:nvSpPr>
        <p:spPr>
          <a:xfrm>
            <a:off x="0" y="0"/>
            <a:ext cx="12192000" cy="323273"/>
          </a:xfrm>
        </p:spPr>
        <p:txBody>
          <a:bodyPr>
            <a:noAutofit/>
          </a:bodyPr>
          <a:lstStyle/>
          <a:p>
            <a:r>
              <a:rPr lang="ko-KR" altLang="en-US" sz="2000" b="1" dirty="0"/>
              <a:t>페이퍼 내용</a:t>
            </a:r>
            <a:endParaRPr lang="en-US" sz="2000" b="1" dirty="0"/>
          </a:p>
        </p:txBody>
      </p:sp>
      <p:sp>
        <p:nvSpPr>
          <p:cNvPr id="4" name="TextBox 3">
            <a:extLst>
              <a:ext uri="{FF2B5EF4-FFF2-40B4-BE49-F238E27FC236}">
                <a16:creationId xmlns:a16="http://schemas.microsoft.com/office/drawing/2014/main" id="{2C1E5099-E853-4C93-BBA6-4ECD2AA39F41}"/>
              </a:ext>
            </a:extLst>
          </p:cNvPr>
          <p:cNvSpPr txBox="1"/>
          <p:nvPr/>
        </p:nvSpPr>
        <p:spPr>
          <a:xfrm>
            <a:off x="5465992" y="6105440"/>
            <a:ext cx="6726008" cy="646331"/>
          </a:xfrm>
          <a:prstGeom prst="rect">
            <a:avLst/>
          </a:prstGeom>
          <a:noFill/>
        </p:spPr>
        <p:txBody>
          <a:bodyPr wrap="none" rtlCol="0">
            <a:spAutoFit/>
          </a:bodyPr>
          <a:lstStyle/>
          <a:p>
            <a:r>
              <a:rPr lang="ko-KR" altLang="en-US" dirty="0" err="1"/>
              <a:t>확진자수</a:t>
            </a:r>
            <a:r>
              <a:rPr lang="ko-KR" altLang="en-US" dirty="0"/>
              <a:t> </a:t>
            </a:r>
            <a:r>
              <a:rPr lang="en-US" altLang="ko-KR" dirty="0"/>
              <a:t>/ </a:t>
            </a:r>
            <a:r>
              <a:rPr lang="ko-KR" altLang="en-US" dirty="0"/>
              <a:t>지역 인구 </a:t>
            </a:r>
            <a:r>
              <a:rPr lang="en-US" altLang="ko-KR" dirty="0"/>
              <a:t>= </a:t>
            </a:r>
            <a:r>
              <a:rPr lang="en-US" altLang="ko-KR" dirty="0" err="1"/>
              <a:t>perc_cc_pop</a:t>
            </a:r>
            <a:r>
              <a:rPr lang="en-US" altLang="ko-KR" dirty="0"/>
              <a:t> </a:t>
            </a:r>
            <a:r>
              <a:rPr lang="ko-KR" altLang="en-US" dirty="0"/>
              <a:t>도 데이터로 넣어보자</a:t>
            </a:r>
            <a:endParaRPr lang="en-US" altLang="ko-KR" dirty="0"/>
          </a:p>
          <a:p>
            <a:r>
              <a:rPr lang="en-US" dirty="0"/>
              <a:t>Clustering based ML: </a:t>
            </a:r>
            <a:r>
              <a:rPr lang="ko-KR" altLang="en-US" dirty="0" err="1"/>
              <a:t>어떤식으로</a:t>
            </a:r>
            <a:r>
              <a:rPr lang="ko-KR" altLang="en-US" dirty="0"/>
              <a:t> </a:t>
            </a:r>
            <a:r>
              <a:rPr lang="en-US" altLang="ko-KR" dirty="0"/>
              <a:t>clustering </a:t>
            </a:r>
            <a:r>
              <a:rPr lang="ko-KR" altLang="en-US" dirty="0"/>
              <a:t>잡히는지 보고 </a:t>
            </a:r>
            <a:r>
              <a:rPr lang="en-US" altLang="ko-KR" dirty="0"/>
              <a:t>ML </a:t>
            </a:r>
            <a:r>
              <a:rPr lang="ko-KR" altLang="en-US" dirty="0"/>
              <a:t>하자</a:t>
            </a:r>
            <a:r>
              <a:rPr lang="en-US" dirty="0"/>
              <a:t> </a:t>
            </a:r>
          </a:p>
        </p:txBody>
      </p:sp>
    </p:spTree>
    <p:extLst>
      <p:ext uri="{BB962C8B-B14F-4D97-AF65-F5344CB8AC3E}">
        <p14:creationId xmlns:p14="http://schemas.microsoft.com/office/powerpoint/2010/main" val="624531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AA84F2D-AB6B-4A4B-8DC0-2390093F131F}"/>
              </a:ext>
            </a:extLst>
          </p:cNvPr>
          <p:cNvSpPr>
            <a:spLocks noGrp="1"/>
          </p:cNvSpPr>
          <p:nvPr>
            <p:ph type="title"/>
          </p:nvPr>
        </p:nvSpPr>
        <p:spPr/>
        <p:txBody>
          <a:bodyPr/>
          <a:lstStyle/>
          <a:p>
            <a:r>
              <a:rPr lang="en-US" dirty="0"/>
              <a:t>Back up</a:t>
            </a:r>
          </a:p>
        </p:txBody>
      </p:sp>
      <p:sp>
        <p:nvSpPr>
          <p:cNvPr id="3" name="내용 개체 틀 2">
            <a:extLst>
              <a:ext uri="{FF2B5EF4-FFF2-40B4-BE49-F238E27FC236}">
                <a16:creationId xmlns:a16="http://schemas.microsoft.com/office/drawing/2014/main" id="{11113BAF-235F-4503-A3C8-B279B5DEED6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67500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8175BCC-695D-407D-90CD-BFE8F442D536}"/>
              </a:ext>
            </a:extLst>
          </p:cNvPr>
          <p:cNvSpPr>
            <a:spLocks noGrp="1"/>
          </p:cNvSpPr>
          <p:nvPr>
            <p:ph type="title"/>
          </p:nvPr>
        </p:nvSpPr>
        <p:spPr/>
        <p:txBody>
          <a:bodyPr/>
          <a:lstStyle/>
          <a:p>
            <a:r>
              <a:rPr lang="en-US" dirty="0"/>
              <a:t>Clustering </a:t>
            </a:r>
            <a:r>
              <a:rPr lang="ko-KR" altLang="en-US" dirty="0"/>
              <a:t>고려 사항</a:t>
            </a:r>
            <a:endParaRPr lang="en-US" dirty="0"/>
          </a:p>
        </p:txBody>
      </p:sp>
      <p:sp>
        <p:nvSpPr>
          <p:cNvPr id="3" name="내용 개체 틀 2">
            <a:extLst>
              <a:ext uri="{FF2B5EF4-FFF2-40B4-BE49-F238E27FC236}">
                <a16:creationId xmlns:a16="http://schemas.microsoft.com/office/drawing/2014/main" id="{922C0AC6-81F6-4CB5-B86F-1207B9C1BB48}"/>
              </a:ext>
            </a:extLst>
          </p:cNvPr>
          <p:cNvSpPr>
            <a:spLocks noGrp="1"/>
          </p:cNvSpPr>
          <p:nvPr>
            <p:ph idx="1"/>
          </p:nvPr>
        </p:nvSpPr>
        <p:spPr/>
        <p:txBody>
          <a:bodyPr/>
          <a:lstStyle/>
          <a:p>
            <a:r>
              <a:rPr lang="en-US" dirty="0"/>
              <a:t>CC</a:t>
            </a:r>
            <a:r>
              <a:rPr lang="ko-KR" altLang="en-US" dirty="0"/>
              <a:t>가 </a:t>
            </a:r>
            <a:r>
              <a:rPr lang="en-US" altLang="ko-KR" dirty="0"/>
              <a:t>1</a:t>
            </a:r>
            <a:r>
              <a:rPr lang="ko-KR" altLang="en-US" dirty="0"/>
              <a:t>에서 </a:t>
            </a:r>
            <a:r>
              <a:rPr lang="en-US" dirty="0"/>
              <a:t>2</a:t>
            </a:r>
            <a:r>
              <a:rPr lang="ko-KR" altLang="en-US" dirty="0"/>
              <a:t>배가 되는 시점</a:t>
            </a:r>
            <a:endParaRPr lang="en-US" altLang="ko-KR" dirty="0"/>
          </a:p>
          <a:p>
            <a:r>
              <a:rPr lang="ko-KR" altLang="en-US" dirty="0"/>
              <a:t>각 주별 </a:t>
            </a:r>
            <a:r>
              <a:rPr lang="en-US" altLang="ko-KR" dirty="0"/>
              <a:t>Lock Down</a:t>
            </a:r>
            <a:r>
              <a:rPr lang="ko-KR" altLang="en-US" dirty="0"/>
              <a:t>을 발행한 시점</a:t>
            </a:r>
            <a:endParaRPr lang="en-US" altLang="ko-KR" dirty="0"/>
          </a:p>
          <a:p>
            <a:r>
              <a:rPr lang="en-US" altLang="ko-KR" dirty="0"/>
              <a:t>Lock Down</a:t>
            </a:r>
            <a:r>
              <a:rPr lang="ko-KR" altLang="en-US" dirty="0"/>
              <a:t>이후 </a:t>
            </a:r>
            <a:r>
              <a:rPr lang="en-US" altLang="ko-KR" dirty="0"/>
              <a:t>3</a:t>
            </a:r>
            <a:r>
              <a:rPr lang="ko-KR" altLang="en-US" dirty="0"/>
              <a:t>가지 패턴</a:t>
            </a:r>
            <a:r>
              <a:rPr lang="en-US" altLang="ko-KR" dirty="0"/>
              <a:t>: </a:t>
            </a:r>
            <a:r>
              <a:rPr lang="ko-KR" altLang="en-US" dirty="0"/>
              <a:t>선형 증가</a:t>
            </a:r>
            <a:r>
              <a:rPr lang="en-US" altLang="ko-KR" dirty="0"/>
              <a:t>, </a:t>
            </a:r>
            <a:r>
              <a:rPr lang="ko-KR" altLang="en-US" dirty="0"/>
              <a:t>감소</a:t>
            </a:r>
            <a:r>
              <a:rPr lang="en-US" altLang="ko-KR" dirty="0"/>
              <a:t>, Exponentially</a:t>
            </a:r>
            <a:r>
              <a:rPr lang="ko-KR" altLang="en-US" dirty="0"/>
              <a:t> </a:t>
            </a:r>
            <a:r>
              <a:rPr lang="en-US" altLang="ko-KR" dirty="0"/>
              <a:t>Increase</a:t>
            </a:r>
          </a:p>
          <a:p>
            <a:r>
              <a:rPr lang="en-US" altLang="ko-KR" dirty="0"/>
              <a:t>Lock Down</a:t>
            </a:r>
            <a:r>
              <a:rPr lang="ko-KR" altLang="en-US" dirty="0"/>
              <a:t>이전 패턴</a:t>
            </a:r>
            <a:r>
              <a:rPr lang="en-US" altLang="ko-KR" dirty="0"/>
              <a:t>: </a:t>
            </a:r>
            <a:r>
              <a:rPr lang="ko-KR" altLang="en-US" dirty="0"/>
              <a:t>소폭 증가로 모두 유사</a:t>
            </a:r>
            <a:endParaRPr lang="en-US" dirty="0"/>
          </a:p>
        </p:txBody>
      </p:sp>
    </p:spTree>
    <p:extLst>
      <p:ext uri="{BB962C8B-B14F-4D97-AF65-F5344CB8AC3E}">
        <p14:creationId xmlns:p14="http://schemas.microsoft.com/office/powerpoint/2010/main" val="2737597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90F81C47-E594-439A-8F62-2CCC3F6A9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532" y="4525237"/>
            <a:ext cx="2220695" cy="1110348"/>
          </a:xfrm>
          <a:prstGeom prst="rect">
            <a:avLst/>
          </a:prstGeom>
        </p:spPr>
      </p:pic>
      <p:pic>
        <p:nvPicPr>
          <p:cNvPr id="7" name="그림 6">
            <a:extLst>
              <a:ext uri="{FF2B5EF4-FFF2-40B4-BE49-F238E27FC236}">
                <a16:creationId xmlns:a16="http://schemas.microsoft.com/office/drawing/2014/main" id="{4A5C8163-1E7B-40F8-ACD6-57208C5FD7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0010" y="914224"/>
            <a:ext cx="2220695" cy="1110348"/>
          </a:xfrm>
          <a:prstGeom prst="rect">
            <a:avLst/>
          </a:prstGeom>
        </p:spPr>
      </p:pic>
      <p:pic>
        <p:nvPicPr>
          <p:cNvPr id="9" name="그림 8">
            <a:extLst>
              <a:ext uri="{FF2B5EF4-FFF2-40B4-BE49-F238E27FC236}">
                <a16:creationId xmlns:a16="http://schemas.microsoft.com/office/drawing/2014/main" id="{5178299A-02C8-4D5F-A77A-8A188D3F0A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956" y="4107363"/>
            <a:ext cx="2220695" cy="1110348"/>
          </a:xfrm>
          <a:prstGeom prst="rect">
            <a:avLst/>
          </a:prstGeom>
        </p:spPr>
      </p:pic>
      <p:pic>
        <p:nvPicPr>
          <p:cNvPr id="11" name="그림 10">
            <a:extLst>
              <a:ext uri="{FF2B5EF4-FFF2-40B4-BE49-F238E27FC236}">
                <a16:creationId xmlns:a16="http://schemas.microsoft.com/office/drawing/2014/main" id="{3D54A51C-F780-440B-B5B0-7C5F85C492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12316" y="6116822"/>
            <a:ext cx="2220695" cy="1110348"/>
          </a:xfrm>
          <a:prstGeom prst="rect">
            <a:avLst/>
          </a:prstGeom>
        </p:spPr>
      </p:pic>
      <p:pic>
        <p:nvPicPr>
          <p:cNvPr id="13" name="그림 12">
            <a:extLst>
              <a:ext uri="{FF2B5EF4-FFF2-40B4-BE49-F238E27FC236}">
                <a16:creationId xmlns:a16="http://schemas.microsoft.com/office/drawing/2014/main" id="{3E172151-EF8B-4243-BCAC-79AA34BB1C2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7209" y="5668229"/>
            <a:ext cx="2220695" cy="1110348"/>
          </a:xfrm>
          <a:prstGeom prst="rect">
            <a:avLst/>
          </a:prstGeom>
        </p:spPr>
      </p:pic>
      <p:pic>
        <p:nvPicPr>
          <p:cNvPr id="15" name="그림 14">
            <a:extLst>
              <a:ext uri="{FF2B5EF4-FFF2-40B4-BE49-F238E27FC236}">
                <a16:creationId xmlns:a16="http://schemas.microsoft.com/office/drawing/2014/main" id="{AEC24983-EDC2-45FD-AF96-5FB2AC6897E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8731" y="5503119"/>
            <a:ext cx="2220695" cy="1110348"/>
          </a:xfrm>
          <a:prstGeom prst="rect">
            <a:avLst/>
          </a:prstGeom>
        </p:spPr>
      </p:pic>
      <p:pic>
        <p:nvPicPr>
          <p:cNvPr id="17" name="그림 16">
            <a:extLst>
              <a:ext uri="{FF2B5EF4-FFF2-40B4-BE49-F238E27FC236}">
                <a16:creationId xmlns:a16="http://schemas.microsoft.com/office/drawing/2014/main" id="{9AA7B221-BEF0-4826-A3C2-64E80D688EC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32622" y="3683130"/>
            <a:ext cx="2220695" cy="1110348"/>
          </a:xfrm>
          <a:prstGeom prst="rect">
            <a:avLst/>
          </a:prstGeom>
        </p:spPr>
      </p:pic>
      <p:pic>
        <p:nvPicPr>
          <p:cNvPr id="19" name="그림 18">
            <a:extLst>
              <a:ext uri="{FF2B5EF4-FFF2-40B4-BE49-F238E27FC236}">
                <a16:creationId xmlns:a16="http://schemas.microsoft.com/office/drawing/2014/main" id="{AD9B08FE-9DAB-43E3-8F7E-99354F12C93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630" y="3919910"/>
            <a:ext cx="2220695" cy="1110348"/>
          </a:xfrm>
          <a:prstGeom prst="rect">
            <a:avLst/>
          </a:prstGeom>
        </p:spPr>
      </p:pic>
      <p:pic>
        <p:nvPicPr>
          <p:cNvPr id="21" name="그림 20">
            <a:extLst>
              <a:ext uri="{FF2B5EF4-FFF2-40B4-BE49-F238E27FC236}">
                <a16:creationId xmlns:a16="http://schemas.microsoft.com/office/drawing/2014/main" id="{3C19F350-483C-44C8-8C8E-07F7DC1AF87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10571" y="3912110"/>
            <a:ext cx="2220695" cy="1110348"/>
          </a:xfrm>
          <a:prstGeom prst="rect">
            <a:avLst/>
          </a:prstGeom>
        </p:spPr>
      </p:pic>
      <p:pic>
        <p:nvPicPr>
          <p:cNvPr id="23" name="그림 22">
            <a:extLst>
              <a:ext uri="{FF2B5EF4-FFF2-40B4-BE49-F238E27FC236}">
                <a16:creationId xmlns:a16="http://schemas.microsoft.com/office/drawing/2014/main" id="{E1AF8A0E-1D97-4326-9F21-4E65B1760B4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44589" y="1859845"/>
            <a:ext cx="2220695" cy="1110348"/>
          </a:xfrm>
          <a:prstGeom prst="rect">
            <a:avLst/>
          </a:prstGeom>
        </p:spPr>
      </p:pic>
      <p:pic>
        <p:nvPicPr>
          <p:cNvPr id="25" name="그림 24">
            <a:extLst>
              <a:ext uri="{FF2B5EF4-FFF2-40B4-BE49-F238E27FC236}">
                <a16:creationId xmlns:a16="http://schemas.microsoft.com/office/drawing/2014/main" id="{B3A4C5CE-3AE2-4CC8-B3AF-0E8A0D642F2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545886" y="2990668"/>
            <a:ext cx="2220695" cy="1110348"/>
          </a:xfrm>
          <a:prstGeom prst="rect">
            <a:avLst/>
          </a:prstGeom>
        </p:spPr>
      </p:pic>
      <p:pic>
        <p:nvPicPr>
          <p:cNvPr id="27" name="그림 26">
            <a:extLst>
              <a:ext uri="{FF2B5EF4-FFF2-40B4-BE49-F238E27FC236}">
                <a16:creationId xmlns:a16="http://schemas.microsoft.com/office/drawing/2014/main" id="{682580F6-856F-4F7C-AE38-4FEEA4B09FD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561583" y="4356181"/>
            <a:ext cx="2220695" cy="1110348"/>
          </a:xfrm>
          <a:prstGeom prst="rect">
            <a:avLst/>
          </a:prstGeom>
        </p:spPr>
      </p:pic>
      <p:pic>
        <p:nvPicPr>
          <p:cNvPr id="29" name="그림 28">
            <a:extLst>
              <a:ext uri="{FF2B5EF4-FFF2-40B4-BE49-F238E27FC236}">
                <a16:creationId xmlns:a16="http://schemas.microsoft.com/office/drawing/2014/main" id="{1326006D-ACDD-4ED5-948F-E1C1BAA493F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042396" y="114317"/>
            <a:ext cx="2220695" cy="1110348"/>
          </a:xfrm>
          <a:prstGeom prst="rect">
            <a:avLst/>
          </a:prstGeom>
        </p:spPr>
      </p:pic>
      <p:pic>
        <p:nvPicPr>
          <p:cNvPr id="31" name="그림 30">
            <a:extLst>
              <a:ext uri="{FF2B5EF4-FFF2-40B4-BE49-F238E27FC236}">
                <a16:creationId xmlns:a16="http://schemas.microsoft.com/office/drawing/2014/main" id="{2FD766B1-2132-449B-AF5B-35918D0F6BA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652028" y="5962708"/>
            <a:ext cx="2220695" cy="1110348"/>
          </a:xfrm>
          <a:prstGeom prst="rect">
            <a:avLst/>
          </a:prstGeom>
        </p:spPr>
      </p:pic>
      <p:pic>
        <p:nvPicPr>
          <p:cNvPr id="33" name="그림 32">
            <a:extLst>
              <a:ext uri="{FF2B5EF4-FFF2-40B4-BE49-F238E27FC236}">
                <a16:creationId xmlns:a16="http://schemas.microsoft.com/office/drawing/2014/main" id="{C297A2C3-3D0E-4A3F-AD29-099C674FD91B}"/>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486887" y="-88539"/>
            <a:ext cx="2220695" cy="1110348"/>
          </a:xfrm>
          <a:prstGeom prst="rect">
            <a:avLst/>
          </a:prstGeom>
        </p:spPr>
      </p:pic>
      <p:pic>
        <p:nvPicPr>
          <p:cNvPr id="35" name="그림 34">
            <a:extLst>
              <a:ext uri="{FF2B5EF4-FFF2-40B4-BE49-F238E27FC236}">
                <a16:creationId xmlns:a16="http://schemas.microsoft.com/office/drawing/2014/main" id="{83FB156D-DD31-4698-9972-46B94A3D8BD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969839" y="-1040910"/>
            <a:ext cx="2220695" cy="1110348"/>
          </a:xfrm>
          <a:prstGeom prst="rect">
            <a:avLst/>
          </a:prstGeom>
        </p:spPr>
      </p:pic>
      <p:pic>
        <p:nvPicPr>
          <p:cNvPr id="37" name="그림 36">
            <a:extLst>
              <a:ext uri="{FF2B5EF4-FFF2-40B4-BE49-F238E27FC236}">
                <a16:creationId xmlns:a16="http://schemas.microsoft.com/office/drawing/2014/main" id="{B66EA871-5CBE-4FFC-BE62-60277818122A}"/>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562476" y="2162459"/>
            <a:ext cx="2220695" cy="1110348"/>
          </a:xfrm>
          <a:prstGeom prst="rect">
            <a:avLst/>
          </a:prstGeom>
        </p:spPr>
      </p:pic>
      <p:pic>
        <p:nvPicPr>
          <p:cNvPr id="39" name="그림 38">
            <a:extLst>
              <a:ext uri="{FF2B5EF4-FFF2-40B4-BE49-F238E27FC236}">
                <a16:creationId xmlns:a16="http://schemas.microsoft.com/office/drawing/2014/main" id="{639D5742-8FE8-4DDE-A818-0F2F9560EB9B}"/>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724958" y="5007566"/>
            <a:ext cx="2220695" cy="1110348"/>
          </a:xfrm>
          <a:prstGeom prst="rect">
            <a:avLst/>
          </a:prstGeom>
        </p:spPr>
      </p:pic>
      <p:pic>
        <p:nvPicPr>
          <p:cNvPr id="41" name="그림 40">
            <a:extLst>
              <a:ext uri="{FF2B5EF4-FFF2-40B4-BE49-F238E27FC236}">
                <a16:creationId xmlns:a16="http://schemas.microsoft.com/office/drawing/2014/main" id="{EC0D0689-BCB1-4869-9AA2-5A83C712272F}"/>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749211" y="3756670"/>
            <a:ext cx="2220695" cy="1110348"/>
          </a:xfrm>
          <a:prstGeom prst="rect">
            <a:avLst/>
          </a:prstGeom>
        </p:spPr>
      </p:pic>
      <p:pic>
        <p:nvPicPr>
          <p:cNvPr id="43" name="그림 42">
            <a:extLst>
              <a:ext uri="{FF2B5EF4-FFF2-40B4-BE49-F238E27FC236}">
                <a16:creationId xmlns:a16="http://schemas.microsoft.com/office/drawing/2014/main" id="{DAC2069A-F8FA-4576-96EC-E0375804D9C4}"/>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306241" y="-935273"/>
            <a:ext cx="2220695" cy="1110348"/>
          </a:xfrm>
          <a:prstGeom prst="rect">
            <a:avLst/>
          </a:prstGeom>
        </p:spPr>
      </p:pic>
      <p:pic>
        <p:nvPicPr>
          <p:cNvPr id="45" name="그림 44">
            <a:extLst>
              <a:ext uri="{FF2B5EF4-FFF2-40B4-BE49-F238E27FC236}">
                <a16:creationId xmlns:a16="http://schemas.microsoft.com/office/drawing/2014/main" id="{C773404B-08C1-412C-BAE1-BE7B12FB4A49}"/>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235655" y="1337811"/>
            <a:ext cx="2220695" cy="1110348"/>
          </a:xfrm>
          <a:prstGeom prst="rect">
            <a:avLst/>
          </a:prstGeom>
        </p:spPr>
      </p:pic>
      <p:pic>
        <p:nvPicPr>
          <p:cNvPr id="47" name="그림 46">
            <a:extLst>
              <a:ext uri="{FF2B5EF4-FFF2-40B4-BE49-F238E27FC236}">
                <a16:creationId xmlns:a16="http://schemas.microsoft.com/office/drawing/2014/main" id="{96B67C29-4A0F-4717-A8B8-0735B7A9A31B}"/>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091939" y="3778283"/>
            <a:ext cx="2220695" cy="1110348"/>
          </a:xfrm>
          <a:prstGeom prst="rect">
            <a:avLst/>
          </a:prstGeom>
        </p:spPr>
      </p:pic>
      <p:pic>
        <p:nvPicPr>
          <p:cNvPr id="49" name="그림 48">
            <a:extLst>
              <a:ext uri="{FF2B5EF4-FFF2-40B4-BE49-F238E27FC236}">
                <a16:creationId xmlns:a16="http://schemas.microsoft.com/office/drawing/2014/main" id="{35379ED4-7EE4-4FD1-878A-18C8F9C3529F}"/>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210912" y="905675"/>
            <a:ext cx="2220695" cy="1110348"/>
          </a:xfrm>
          <a:prstGeom prst="rect">
            <a:avLst/>
          </a:prstGeom>
        </p:spPr>
      </p:pic>
      <p:pic>
        <p:nvPicPr>
          <p:cNvPr id="51" name="그림 50">
            <a:extLst>
              <a:ext uri="{FF2B5EF4-FFF2-40B4-BE49-F238E27FC236}">
                <a16:creationId xmlns:a16="http://schemas.microsoft.com/office/drawing/2014/main" id="{884DCF93-F875-4406-A8AD-7986061EF814}"/>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4528516" y="209638"/>
            <a:ext cx="2220695" cy="1110348"/>
          </a:xfrm>
          <a:prstGeom prst="rect">
            <a:avLst/>
          </a:prstGeom>
        </p:spPr>
      </p:pic>
      <p:pic>
        <p:nvPicPr>
          <p:cNvPr id="53" name="그림 52">
            <a:extLst>
              <a:ext uri="{FF2B5EF4-FFF2-40B4-BE49-F238E27FC236}">
                <a16:creationId xmlns:a16="http://schemas.microsoft.com/office/drawing/2014/main" id="{228868DB-0962-46C7-BEA8-BF59BD8871CC}"/>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035337" y="2250407"/>
            <a:ext cx="2220695" cy="1110348"/>
          </a:xfrm>
          <a:prstGeom prst="rect">
            <a:avLst/>
          </a:prstGeom>
        </p:spPr>
      </p:pic>
      <p:pic>
        <p:nvPicPr>
          <p:cNvPr id="55" name="그림 54">
            <a:extLst>
              <a:ext uri="{FF2B5EF4-FFF2-40B4-BE49-F238E27FC236}">
                <a16:creationId xmlns:a16="http://schemas.microsoft.com/office/drawing/2014/main" id="{A3844FA9-7F70-43DA-8DBA-6DB910831ABE}"/>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75004" y="-676553"/>
            <a:ext cx="2220695" cy="1110348"/>
          </a:xfrm>
          <a:prstGeom prst="rect">
            <a:avLst/>
          </a:prstGeom>
        </p:spPr>
      </p:pic>
      <p:pic>
        <p:nvPicPr>
          <p:cNvPr id="57" name="그림 56">
            <a:extLst>
              <a:ext uri="{FF2B5EF4-FFF2-40B4-BE49-F238E27FC236}">
                <a16:creationId xmlns:a16="http://schemas.microsoft.com/office/drawing/2014/main" id="{61E9FE98-9754-429A-B5B9-17C11F113F4B}"/>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6742470" y="4609666"/>
            <a:ext cx="2220695" cy="1110348"/>
          </a:xfrm>
          <a:prstGeom prst="rect">
            <a:avLst/>
          </a:prstGeom>
        </p:spPr>
      </p:pic>
      <p:pic>
        <p:nvPicPr>
          <p:cNvPr id="59" name="그림 58">
            <a:extLst>
              <a:ext uri="{FF2B5EF4-FFF2-40B4-BE49-F238E27FC236}">
                <a16:creationId xmlns:a16="http://schemas.microsoft.com/office/drawing/2014/main" id="{FA4BF2BA-9875-4C93-8F10-4EDE869B8B27}"/>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9299098" y="2646322"/>
            <a:ext cx="2220695" cy="1110348"/>
          </a:xfrm>
          <a:prstGeom prst="rect">
            <a:avLst/>
          </a:prstGeom>
        </p:spPr>
      </p:pic>
      <p:pic>
        <p:nvPicPr>
          <p:cNvPr id="61" name="그림 60">
            <a:extLst>
              <a:ext uri="{FF2B5EF4-FFF2-40B4-BE49-F238E27FC236}">
                <a16:creationId xmlns:a16="http://schemas.microsoft.com/office/drawing/2014/main" id="{EACEC83B-9DF7-4FE0-90EF-B8333266B7A5}"/>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2056442" y="3003333"/>
            <a:ext cx="2220695" cy="1110348"/>
          </a:xfrm>
          <a:prstGeom prst="rect">
            <a:avLst/>
          </a:prstGeom>
        </p:spPr>
      </p:pic>
      <p:pic>
        <p:nvPicPr>
          <p:cNvPr id="63" name="그림 62">
            <a:extLst>
              <a:ext uri="{FF2B5EF4-FFF2-40B4-BE49-F238E27FC236}">
                <a16:creationId xmlns:a16="http://schemas.microsoft.com/office/drawing/2014/main" id="{97DF207D-B8BF-4B51-AA3B-C94EE88E7667}"/>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2115238" y="5585420"/>
            <a:ext cx="2220695" cy="1110348"/>
          </a:xfrm>
          <a:prstGeom prst="rect">
            <a:avLst/>
          </a:prstGeom>
        </p:spPr>
      </p:pic>
      <p:pic>
        <p:nvPicPr>
          <p:cNvPr id="65" name="그림 64">
            <a:extLst>
              <a:ext uri="{FF2B5EF4-FFF2-40B4-BE49-F238E27FC236}">
                <a16:creationId xmlns:a16="http://schemas.microsoft.com/office/drawing/2014/main" id="{E0BCEE08-9D28-4BA1-91CD-40DB6A29153B}"/>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1946797" y="5946823"/>
            <a:ext cx="2220695" cy="1110348"/>
          </a:xfrm>
          <a:prstGeom prst="rect">
            <a:avLst/>
          </a:prstGeom>
        </p:spPr>
      </p:pic>
      <p:pic>
        <p:nvPicPr>
          <p:cNvPr id="67" name="그림 66">
            <a:extLst>
              <a:ext uri="{FF2B5EF4-FFF2-40B4-BE49-F238E27FC236}">
                <a16:creationId xmlns:a16="http://schemas.microsoft.com/office/drawing/2014/main" id="{676E0A6A-A68B-4B0B-A274-2352AB36545F}"/>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4521775" y="3996620"/>
            <a:ext cx="2220695" cy="1110348"/>
          </a:xfrm>
          <a:prstGeom prst="rect">
            <a:avLst/>
          </a:prstGeom>
        </p:spPr>
      </p:pic>
      <p:pic>
        <p:nvPicPr>
          <p:cNvPr id="69" name="그림 68">
            <a:extLst>
              <a:ext uri="{FF2B5EF4-FFF2-40B4-BE49-F238E27FC236}">
                <a16:creationId xmlns:a16="http://schemas.microsoft.com/office/drawing/2014/main" id="{078C4F86-1BA9-44B5-BF41-767D1CB32DBD}"/>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6602159" y="5481181"/>
            <a:ext cx="2220695" cy="1110348"/>
          </a:xfrm>
          <a:prstGeom prst="rect">
            <a:avLst/>
          </a:prstGeom>
        </p:spPr>
      </p:pic>
      <p:pic>
        <p:nvPicPr>
          <p:cNvPr id="71" name="그림 70">
            <a:extLst>
              <a:ext uri="{FF2B5EF4-FFF2-40B4-BE49-F238E27FC236}">
                <a16:creationId xmlns:a16="http://schemas.microsoft.com/office/drawing/2014/main" id="{C108CD7A-021B-4614-93D6-28E83C073156}"/>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4581586" y="3035640"/>
            <a:ext cx="2220695" cy="1110348"/>
          </a:xfrm>
          <a:prstGeom prst="rect">
            <a:avLst/>
          </a:prstGeom>
        </p:spPr>
      </p:pic>
      <p:pic>
        <p:nvPicPr>
          <p:cNvPr id="73" name="그림 72">
            <a:extLst>
              <a:ext uri="{FF2B5EF4-FFF2-40B4-BE49-F238E27FC236}">
                <a16:creationId xmlns:a16="http://schemas.microsoft.com/office/drawing/2014/main" id="{71871921-86BC-4132-8520-F6CDC5824C82}"/>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9969838" y="4947945"/>
            <a:ext cx="2220695" cy="1110348"/>
          </a:xfrm>
          <a:prstGeom prst="rect">
            <a:avLst/>
          </a:prstGeom>
        </p:spPr>
      </p:pic>
      <p:pic>
        <p:nvPicPr>
          <p:cNvPr id="75" name="그림 74">
            <a:extLst>
              <a:ext uri="{FF2B5EF4-FFF2-40B4-BE49-F238E27FC236}">
                <a16:creationId xmlns:a16="http://schemas.microsoft.com/office/drawing/2014/main" id="{4986009A-A370-49C7-9E03-EF0BFEA79FE0}"/>
              </a:ext>
            </a:extLst>
          </p:cNvPr>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2526152" y="167988"/>
            <a:ext cx="2220695" cy="1110348"/>
          </a:xfrm>
          <a:prstGeom prst="rect">
            <a:avLst/>
          </a:prstGeom>
        </p:spPr>
      </p:pic>
      <p:pic>
        <p:nvPicPr>
          <p:cNvPr id="77" name="그림 76">
            <a:extLst>
              <a:ext uri="{FF2B5EF4-FFF2-40B4-BE49-F238E27FC236}">
                <a16:creationId xmlns:a16="http://schemas.microsoft.com/office/drawing/2014/main" id="{DD2B5E5E-0A6F-4DAF-A8A0-D75460209716}"/>
              </a:ext>
            </a:extLst>
          </p:cNvPr>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9491372" y="3994876"/>
            <a:ext cx="2220695" cy="1110348"/>
          </a:xfrm>
          <a:prstGeom prst="rect">
            <a:avLst/>
          </a:prstGeom>
        </p:spPr>
      </p:pic>
      <p:pic>
        <p:nvPicPr>
          <p:cNvPr id="79" name="그림 78">
            <a:extLst>
              <a:ext uri="{FF2B5EF4-FFF2-40B4-BE49-F238E27FC236}">
                <a16:creationId xmlns:a16="http://schemas.microsoft.com/office/drawing/2014/main" id="{E6CD58E6-A88B-4F27-B3ED-B593CB5887A6}"/>
              </a:ext>
            </a:extLst>
          </p:cNvP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296782" y="4715657"/>
            <a:ext cx="2220695" cy="1110348"/>
          </a:xfrm>
          <a:prstGeom prst="rect">
            <a:avLst/>
          </a:prstGeom>
        </p:spPr>
      </p:pic>
      <p:pic>
        <p:nvPicPr>
          <p:cNvPr id="81" name="그림 80">
            <a:extLst>
              <a:ext uri="{FF2B5EF4-FFF2-40B4-BE49-F238E27FC236}">
                <a16:creationId xmlns:a16="http://schemas.microsoft.com/office/drawing/2014/main" id="{7100355C-FBAA-46BB-8653-F75971FC9F6F}"/>
              </a:ext>
            </a:extLst>
          </p:cNvPr>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1035343" y="2251215"/>
            <a:ext cx="2220695" cy="1110348"/>
          </a:xfrm>
          <a:prstGeom prst="rect">
            <a:avLst/>
          </a:prstGeom>
        </p:spPr>
      </p:pic>
      <p:pic>
        <p:nvPicPr>
          <p:cNvPr id="83" name="그림 82">
            <a:extLst>
              <a:ext uri="{FF2B5EF4-FFF2-40B4-BE49-F238E27FC236}">
                <a16:creationId xmlns:a16="http://schemas.microsoft.com/office/drawing/2014/main" id="{18C61A3D-E7FB-4AD6-B565-6D7610914F6E}"/>
              </a:ext>
            </a:extLst>
          </p:cNvPr>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10295906" y="920713"/>
            <a:ext cx="2220695" cy="1110348"/>
          </a:xfrm>
          <a:prstGeom prst="rect">
            <a:avLst/>
          </a:prstGeom>
        </p:spPr>
      </p:pic>
      <p:pic>
        <p:nvPicPr>
          <p:cNvPr id="85" name="그림 84">
            <a:extLst>
              <a:ext uri="{FF2B5EF4-FFF2-40B4-BE49-F238E27FC236}">
                <a16:creationId xmlns:a16="http://schemas.microsoft.com/office/drawing/2014/main" id="{B2BD428F-7377-440E-8EAA-B93F55FB9D0F}"/>
              </a:ext>
            </a:extLst>
          </p:cNvPr>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150921" y="5790052"/>
            <a:ext cx="2220695" cy="1110348"/>
          </a:xfrm>
          <a:prstGeom prst="rect">
            <a:avLst/>
          </a:prstGeom>
        </p:spPr>
      </p:pic>
      <p:pic>
        <p:nvPicPr>
          <p:cNvPr id="87" name="그림 86">
            <a:extLst>
              <a:ext uri="{FF2B5EF4-FFF2-40B4-BE49-F238E27FC236}">
                <a16:creationId xmlns:a16="http://schemas.microsoft.com/office/drawing/2014/main" id="{805E5C7A-9410-4B8C-8355-5D1CC3A3D1BE}"/>
              </a:ext>
            </a:extLst>
          </p:cNvPr>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427401" y="1249121"/>
            <a:ext cx="2220695" cy="1110348"/>
          </a:xfrm>
          <a:prstGeom prst="rect">
            <a:avLst/>
          </a:prstGeom>
        </p:spPr>
      </p:pic>
      <p:pic>
        <p:nvPicPr>
          <p:cNvPr id="89" name="그림 88">
            <a:extLst>
              <a:ext uri="{FF2B5EF4-FFF2-40B4-BE49-F238E27FC236}">
                <a16:creationId xmlns:a16="http://schemas.microsoft.com/office/drawing/2014/main" id="{D7E70F5F-17E2-45E3-A5BD-725ABEA8E8C8}"/>
              </a:ext>
            </a:extLst>
          </p:cNvPr>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10122224" y="3535526"/>
            <a:ext cx="2220695" cy="1110348"/>
          </a:xfrm>
          <a:prstGeom prst="rect">
            <a:avLst/>
          </a:prstGeom>
        </p:spPr>
      </p:pic>
      <p:pic>
        <p:nvPicPr>
          <p:cNvPr id="91" name="그림 90">
            <a:extLst>
              <a:ext uri="{FF2B5EF4-FFF2-40B4-BE49-F238E27FC236}">
                <a16:creationId xmlns:a16="http://schemas.microsoft.com/office/drawing/2014/main" id="{597FB70B-48EF-44B5-A273-921B3D0C3C82}"/>
              </a:ext>
            </a:extLst>
          </p:cNvPr>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427401" y="241649"/>
            <a:ext cx="2220695" cy="1110348"/>
          </a:xfrm>
          <a:prstGeom prst="rect">
            <a:avLst/>
          </a:prstGeom>
        </p:spPr>
      </p:pic>
      <p:pic>
        <p:nvPicPr>
          <p:cNvPr id="93" name="그림 92">
            <a:extLst>
              <a:ext uri="{FF2B5EF4-FFF2-40B4-BE49-F238E27FC236}">
                <a16:creationId xmlns:a16="http://schemas.microsoft.com/office/drawing/2014/main" id="{08139B55-1BB4-480F-9EC4-1098C56EF466}"/>
              </a:ext>
            </a:extLst>
          </p:cNvPr>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698454" y="3468709"/>
            <a:ext cx="2220695" cy="1110348"/>
          </a:xfrm>
          <a:prstGeom prst="rect">
            <a:avLst/>
          </a:prstGeom>
        </p:spPr>
      </p:pic>
      <p:pic>
        <p:nvPicPr>
          <p:cNvPr id="95" name="그림 94">
            <a:extLst>
              <a:ext uri="{FF2B5EF4-FFF2-40B4-BE49-F238E27FC236}">
                <a16:creationId xmlns:a16="http://schemas.microsoft.com/office/drawing/2014/main" id="{56AB6B71-A35B-4EB8-A3F9-EAFFE191D479}"/>
              </a:ext>
            </a:extLst>
          </p:cNvPr>
          <p:cNvPicPr>
            <a:picLocks noChangeAspect="1"/>
          </p:cNvPicPr>
          <p:nvPr/>
        </p:nvPicPr>
        <p:blipFill>
          <a:blip r:embed="rId47">
            <a:extLst>
              <a:ext uri="{28A0092B-C50C-407E-A947-70E740481C1C}">
                <a14:useLocalDpi xmlns:a14="http://schemas.microsoft.com/office/drawing/2010/main" val="0"/>
              </a:ext>
            </a:extLst>
          </a:blip>
          <a:stretch>
            <a:fillRect/>
          </a:stretch>
        </p:blipFill>
        <p:spPr>
          <a:xfrm>
            <a:off x="9299098" y="1664947"/>
            <a:ext cx="2220695" cy="1110348"/>
          </a:xfrm>
          <a:prstGeom prst="rect">
            <a:avLst/>
          </a:prstGeom>
        </p:spPr>
      </p:pic>
      <p:pic>
        <p:nvPicPr>
          <p:cNvPr id="97" name="그림 96">
            <a:extLst>
              <a:ext uri="{FF2B5EF4-FFF2-40B4-BE49-F238E27FC236}">
                <a16:creationId xmlns:a16="http://schemas.microsoft.com/office/drawing/2014/main" id="{6D68E69E-5CB1-4B59-8F44-FDB7A87D1A18}"/>
              </a:ext>
            </a:extLst>
          </p:cNvPr>
          <p:cNvPicPr>
            <a:picLocks noChangeAspect="1"/>
          </p:cNvPicPr>
          <p:nvPr/>
        </p:nvPicPr>
        <p:blipFill>
          <a:blip r:embed="rId48">
            <a:extLst>
              <a:ext uri="{28A0092B-C50C-407E-A947-70E740481C1C}">
                <a14:useLocalDpi xmlns:a14="http://schemas.microsoft.com/office/drawing/2010/main" val="0"/>
              </a:ext>
            </a:extLst>
          </a:blip>
          <a:stretch>
            <a:fillRect/>
          </a:stretch>
        </p:blipFill>
        <p:spPr>
          <a:xfrm>
            <a:off x="6916225" y="3003333"/>
            <a:ext cx="2220695" cy="1110348"/>
          </a:xfrm>
          <a:prstGeom prst="rect">
            <a:avLst/>
          </a:prstGeom>
        </p:spPr>
      </p:pic>
      <p:pic>
        <p:nvPicPr>
          <p:cNvPr id="99" name="그림 98">
            <a:extLst>
              <a:ext uri="{FF2B5EF4-FFF2-40B4-BE49-F238E27FC236}">
                <a16:creationId xmlns:a16="http://schemas.microsoft.com/office/drawing/2014/main" id="{38FF5DF4-8FF8-438F-A992-2DD6DE00BED4}"/>
              </a:ext>
            </a:extLst>
          </p:cNvPr>
          <p:cNvPicPr>
            <a:picLocks noChangeAspect="1"/>
          </p:cNvPicPr>
          <p:nvPr/>
        </p:nvPicPr>
        <p:blipFill>
          <a:blip r:embed="rId49">
            <a:extLst>
              <a:ext uri="{28A0092B-C50C-407E-A947-70E740481C1C}">
                <a14:useLocalDpi xmlns:a14="http://schemas.microsoft.com/office/drawing/2010/main" val="0"/>
              </a:ext>
            </a:extLst>
          </a:blip>
          <a:stretch>
            <a:fillRect/>
          </a:stretch>
        </p:blipFill>
        <p:spPr>
          <a:xfrm>
            <a:off x="4507388" y="5080411"/>
            <a:ext cx="2220695" cy="1110348"/>
          </a:xfrm>
          <a:prstGeom prst="rect">
            <a:avLst/>
          </a:prstGeom>
        </p:spPr>
      </p:pic>
      <p:pic>
        <p:nvPicPr>
          <p:cNvPr id="101" name="그림 100">
            <a:extLst>
              <a:ext uri="{FF2B5EF4-FFF2-40B4-BE49-F238E27FC236}">
                <a16:creationId xmlns:a16="http://schemas.microsoft.com/office/drawing/2014/main" id="{649C2123-DE03-45CA-8BF9-7819D05D2406}"/>
              </a:ext>
            </a:extLst>
          </p:cNvPr>
          <p:cNvPicPr>
            <a:picLocks noChangeAspect="1"/>
          </p:cNvPicPr>
          <p:nvPr/>
        </p:nvPicPr>
        <p:blipFill>
          <a:blip r:embed="rId50">
            <a:extLst>
              <a:ext uri="{28A0092B-C50C-407E-A947-70E740481C1C}">
                <a14:useLocalDpi xmlns:a14="http://schemas.microsoft.com/office/drawing/2010/main" val="0"/>
              </a:ext>
            </a:extLst>
          </a:blip>
          <a:stretch>
            <a:fillRect/>
          </a:stretch>
        </p:blipFill>
        <p:spPr>
          <a:xfrm>
            <a:off x="6582197" y="2879263"/>
            <a:ext cx="2220695" cy="1110348"/>
          </a:xfrm>
          <a:prstGeom prst="rect">
            <a:avLst/>
          </a:prstGeom>
        </p:spPr>
      </p:pic>
      <p:pic>
        <p:nvPicPr>
          <p:cNvPr id="103" name="그림 102">
            <a:extLst>
              <a:ext uri="{FF2B5EF4-FFF2-40B4-BE49-F238E27FC236}">
                <a16:creationId xmlns:a16="http://schemas.microsoft.com/office/drawing/2014/main" id="{A9A1B7F8-D069-45C7-BC62-2D841E5E34B0}"/>
              </a:ext>
            </a:extLst>
          </p:cNvPr>
          <p:cNvPicPr>
            <a:picLocks noChangeAspect="1"/>
          </p:cNvPicPr>
          <p:nvPr/>
        </p:nvPicPr>
        <p:blipFill>
          <a:blip r:embed="rId51">
            <a:extLst>
              <a:ext uri="{28A0092B-C50C-407E-A947-70E740481C1C}">
                <a14:useLocalDpi xmlns:a14="http://schemas.microsoft.com/office/drawing/2010/main" val="0"/>
              </a:ext>
            </a:extLst>
          </a:blip>
          <a:stretch>
            <a:fillRect/>
          </a:stretch>
        </p:blipFill>
        <p:spPr>
          <a:xfrm>
            <a:off x="6516877" y="1918050"/>
            <a:ext cx="2220695" cy="1110348"/>
          </a:xfrm>
          <a:prstGeom prst="rect">
            <a:avLst/>
          </a:prstGeom>
        </p:spPr>
      </p:pic>
      <p:pic>
        <p:nvPicPr>
          <p:cNvPr id="105" name="그림 104">
            <a:extLst>
              <a:ext uri="{FF2B5EF4-FFF2-40B4-BE49-F238E27FC236}">
                <a16:creationId xmlns:a16="http://schemas.microsoft.com/office/drawing/2014/main" id="{77AAF00F-5F9A-4908-AE9A-934381C2E688}"/>
              </a:ext>
            </a:extLst>
          </p:cNvPr>
          <p:cNvPicPr>
            <a:picLocks noChangeAspect="1"/>
          </p:cNvPicPr>
          <p:nvPr/>
        </p:nvPicPr>
        <p:blipFill>
          <a:blip r:embed="rId52">
            <a:extLst>
              <a:ext uri="{28A0092B-C50C-407E-A947-70E740481C1C}">
                <a14:useLocalDpi xmlns:a14="http://schemas.microsoft.com/office/drawing/2010/main" val="0"/>
              </a:ext>
            </a:extLst>
          </a:blip>
          <a:stretch>
            <a:fillRect/>
          </a:stretch>
        </p:blipFill>
        <p:spPr>
          <a:xfrm>
            <a:off x="4497156" y="1189778"/>
            <a:ext cx="2220695" cy="1110348"/>
          </a:xfrm>
          <a:prstGeom prst="rect">
            <a:avLst/>
          </a:prstGeom>
        </p:spPr>
      </p:pic>
      <p:pic>
        <p:nvPicPr>
          <p:cNvPr id="107" name="그림 106">
            <a:extLst>
              <a:ext uri="{FF2B5EF4-FFF2-40B4-BE49-F238E27FC236}">
                <a16:creationId xmlns:a16="http://schemas.microsoft.com/office/drawing/2014/main" id="{28CA430E-B56B-41DF-8D15-52C53D9483EE}"/>
              </a:ext>
            </a:extLst>
          </p:cNvPr>
          <p:cNvPicPr>
            <a:picLocks noChangeAspect="1"/>
          </p:cNvPicPr>
          <p:nvPr/>
        </p:nvPicPr>
        <p:blipFill>
          <a:blip r:embed="rId53">
            <a:extLst>
              <a:ext uri="{28A0092B-C50C-407E-A947-70E740481C1C}">
                <a14:useLocalDpi xmlns:a14="http://schemas.microsoft.com/office/drawing/2010/main" val="0"/>
              </a:ext>
            </a:extLst>
          </a:blip>
          <a:stretch>
            <a:fillRect/>
          </a:stretch>
        </p:blipFill>
        <p:spPr>
          <a:xfrm>
            <a:off x="9669464" y="-218899"/>
            <a:ext cx="2220695" cy="1110348"/>
          </a:xfrm>
          <a:prstGeom prst="rect">
            <a:avLst/>
          </a:prstGeom>
        </p:spPr>
      </p:pic>
    </p:spTree>
    <p:extLst>
      <p:ext uri="{BB962C8B-B14F-4D97-AF65-F5344CB8AC3E}">
        <p14:creationId xmlns:p14="http://schemas.microsoft.com/office/powerpoint/2010/main" val="445393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그림 11">
            <a:extLst>
              <a:ext uri="{FF2B5EF4-FFF2-40B4-BE49-F238E27FC236}">
                <a16:creationId xmlns:a16="http://schemas.microsoft.com/office/drawing/2014/main" id="{80AECF08-2BA8-430F-83D6-179AAA84BB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
        <p:nvSpPr>
          <p:cNvPr id="2" name="직사각형 1">
            <a:extLst>
              <a:ext uri="{FF2B5EF4-FFF2-40B4-BE49-F238E27FC236}">
                <a16:creationId xmlns:a16="http://schemas.microsoft.com/office/drawing/2014/main" id="{CE4F59FB-2E9F-4D95-813F-71355716EC23}"/>
              </a:ext>
            </a:extLst>
          </p:cNvPr>
          <p:cNvSpPr/>
          <p:nvPr/>
        </p:nvSpPr>
        <p:spPr>
          <a:xfrm>
            <a:off x="7654834" y="2786743"/>
            <a:ext cx="696686" cy="4441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8893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6157EA20-D376-4DFA-804F-BA4083B29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1859450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83435230-DAD1-4177-8AC9-53F4EDECEA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674457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3DF0FFE6-6022-4CC0-A0D2-C26209EDED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633363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C80183AF-D9CF-42BF-80C9-8248373BB0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1474744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770DB13C-E3B3-4BD7-8B00-830FF8589F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1303193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92DA0513-5102-48D3-8225-1BEB05A33E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698112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a:extLst>
              <a:ext uri="{FF2B5EF4-FFF2-40B4-BE49-F238E27FC236}">
                <a16:creationId xmlns:a16="http://schemas.microsoft.com/office/drawing/2014/main" id="{8C0F1ADF-BE25-4716-A03A-7D67A514D8B1}"/>
              </a:ext>
            </a:extLst>
          </p:cNvPr>
          <p:cNvSpPr/>
          <p:nvPr/>
        </p:nvSpPr>
        <p:spPr>
          <a:xfrm>
            <a:off x="7091482" y="638590"/>
            <a:ext cx="28825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Test data (4/1 ~ 4/10)</a:t>
            </a:r>
          </a:p>
        </p:txBody>
      </p:sp>
      <p:sp>
        <p:nvSpPr>
          <p:cNvPr id="10" name="직사각형 9">
            <a:extLst>
              <a:ext uri="{FF2B5EF4-FFF2-40B4-BE49-F238E27FC236}">
                <a16:creationId xmlns:a16="http://schemas.microsoft.com/office/drawing/2014/main" id="{5871B9C1-CF27-4C25-AADD-DC88A019501E}"/>
              </a:ext>
            </a:extLst>
          </p:cNvPr>
          <p:cNvSpPr/>
          <p:nvPr/>
        </p:nvSpPr>
        <p:spPr>
          <a:xfrm>
            <a:off x="2676236" y="638590"/>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(1/22~ 3/31)  </a:t>
            </a:r>
          </a:p>
        </p:txBody>
      </p:sp>
      <p:sp>
        <p:nvSpPr>
          <p:cNvPr id="11" name="직사각형 10">
            <a:extLst>
              <a:ext uri="{FF2B5EF4-FFF2-40B4-BE49-F238E27FC236}">
                <a16:creationId xmlns:a16="http://schemas.microsoft.com/office/drawing/2014/main" id="{8197DD8D-14FA-4FF3-9282-952B62B1AE4E}"/>
              </a:ext>
            </a:extLst>
          </p:cNvPr>
          <p:cNvSpPr/>
          <p:nvPr/>
        </p:nvSpPr>
        <p:spPr>
          <a:xfrm>
            <a:off x="7091482" y="971302"/>
            <a:ext cx="28825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Test data (4/1 ~ 4/10)</a:t>
            </a:r>
          </a:p>
        </p:txBody>
      </p:sp>
      <p:sp>
        <p:nvSpPr>
          <p:cNvPr id="12" name="직사각형 11">
            <a:extLst>
              <a:ext uri="{FF2B5EF4-FFF2-40B4-BE49-F238E27FC236}">
                <a16:creationId xmlns:a16="http://schemas.microsoft.com/office/drawing/2014/main" id="{6E693587-8D72-432E-81F6-7FDFC90D25D8}"/>
              </a:ext>
            </a:extLst>
          </p:cNvPr>
          <p:cNvSpPr/>
          <p:nvPr/>
        </p:nvSpPr>
        <p:spPr>
          <a:xfrm>
            <a:off x="2676236" y="971302"/>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(1/22~ 3/31)  </a:t>
            </a:r>
          </a:p>
        </p:txBody>
      </p:sp>
      <p:sp>
        <p:nvSpPr>
          <p:cNvPr id="13" name="직사각형 12">
            <a:extLst>
              <a:ext uri="{FF2B5EF4-FFF2-40B4-BE49-F238E27FC236}">
                <a16:creationId xmlns:a16="http://schemas.microsoft.com/office/drawing/2014/main" id="{28ADC073-2FB2-4A09-B82E-5DF4A84AF6B7}"/>
              </a:ext>
            </a:extLst>
          </p:cNvPr>
          <p:cNvSpPr/>
          <p:nvPr/>
        </p:nvSpPr>
        <p:spPr>
          <a:xfrm>
            <a:off x="7091482" y="1636726"/>
            <a:ext cx="28825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Test data (4/1 ~ 4/10)</a:t>
            </a:r>
          </a:p>
        </p:txBody>
      </p:sp>
      <p:sp>
        <p:nvSpPr>
          <p:cNvPr id="14" name="직사각형 13">
            <a:extLst>
              <a:ext uri="{FF2B5EF4-FFF2-40B4-BE49-F238E27FC236}">
                <a16:creationId xmlns:a16="http://schemas.microsoft.com/office/drawing/2014/main" id="{ACFBF7FA-3632-474D-B86E-223BD8F88611}"/>
              </a:ext>
            </a:extLst>
          </p:cNvPr>
          <p:cNvSpPr/>
          <p:nvPr/>
        </p:nvSpPr>
        <p:spPr>
          <a:xfrm>
            <a:off x="2676236" y="1636726"/>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(1/22~ 3/31)  </a:t>
            </a:r>
          </a:p>
        </p:txBody>
      </p:sp>
      <p:sp>
        <p:nvSpPr>
          <p:cNvPr id="15" name="직사각형 14">
            <a:extLst>
              <a:ext uri="{FF2B5EF4-FFF2-40B4-BE49-F238E27FC236}">
                <a16:creationId xmlns:a16="http://schemas.microsoft.com/office/drawing/2014/main" id="{EE8B556F-D29A-4886-8573-DF14E8074705}"/>
              </a:ext>
            </a:extLst>
          </p:cNvPr>
          <p:cNvSpPr/>
          <p:nvPr/>
        </p:nvSpPr>
        <p:spPr>
          <a:xfrm>
            <a:off x="6172737" y="1267394"/>
            <a:ext cx="41549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t>
            </a:r>
          </a:p>
        </p:txBody>
      </p:sp>
      <p:sp>
        <p:nvSpPr>
          <p:cNvPr id="2" name="TextBox 1">
            <a:extLst>
              <a:ext uri="{FF2B5EF4-FFF2-40B4-BE49-F238E27FC236}">
                <a16:creationId xmlns:a16="http://schemas.microsoft.com/office/drawing/2014/main" id="{EE2F53F9-83F2-41D4-8131-540E1E6BFC50}"/>
              </a:ext>
            </a:extLst>
          </p:cNvPr>
          <p:cNvSpPr txBox="1"/>
          <p:nvPr/>
        </p:nvSpPr>
        <p:spPr>
          <a:xfrm>
            <a:off x="1801365" y="1198804"/>
            <a:ext cx="415499" cy="369332"/>
          </a:xfrm>
          <a:prstGeom prst="rect">
            <a:avLst/>
          </a:prstGeom>
          <a:noFill/>
        </p:spPr>
        <p:txBody>
          <a:bodyPr wrap="none" rtlCol="0">
            <a:spAutoFit/>
          </a:bodyPr>
          <a:lstStyle/>
          <a:p>
            <a:pPr algn="r"/>
            <a:r>
              <a:rPr lang="en-US" altLang="ko-KR" dirty="0">
                <a:latin typeface="Times New Roman" panose="02020603050405020304" pitchFamily="18" charset="0"/>
                <a:cs typeface="Times New Roman" panose="02020603050405020304" pitchFamily="18" charset="0"/>
              </a:rPr>
              <a:t>…</a:t>
            </a:r>
          </a:p>
        </p:txBody>
      </p:sp>
      <p:sp>
        <p:nvSpPr>
          <p:cNvPr id="3" name="직사각형 2">
            <a:extLst>
              <a:ext uri="{FF2B5EF4-FFF2-40B4-BE49-F238E27FC236}">
                <a16:creationId xmlns:a16="http://schemas.microsoft.com/office/drawing/2014/main" id="{B6F3DF10-903E-4EA6-B628-A31EBC32023C}"/>
              </a:ext>
            </a:extLst>
          </p:cNvPr>
          <p:cNvSpPr/>
          <p:nvPr/>
        </p:nvSpPr>
        <p:spPr>
          <a:xfrm>
            <a:off x="1260399" y="604666"/>
            <a:ext cx="1415837" cy="369332"/>
          </a:xfrm>
          <a:prstGeom prst="rect">
            <a:avLst/>
          </a:prstGeom>
        </p:spPr>
        <p:txBody>
          <a:bodyPr wrap="none">
            <a:spAutoFit/>
          </a:bodyPr>
          <a:lstStyle/>
          <a:p>
            <a:pPr algn="r"/>
            <a:r>
              <a:rPr lang="en-US" dirty="0">
                <a:latin typeface="Times New Roman" panose="02020603050405020304" pitchFamily="18" charset="0"/>
                <a:cs typeface="Times New Roman" panose="02020603050405020304" pitchFamily="18" charset="0"/>
              </a:rPr>
              <a:t>US.</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Alabama</a:t>
            </a:r>
          </a:p>
        </p:txBody>
      </p:sp>
      <p:sp>
        <p:nvSpPr>
          <p:cNvPr id="4" name="직사각형 3">
            <a:extLst>
              <a:ext uri="{FF2B5EF4-FFF2-40B4-BE49-F238E27FC236}">
                <a16:creationId xmlns:a16="http://schemas.microsoft.com/office/drawing/2014/main" id="{340B85B0-6B9F-454D-96D6-C05AE77C4CA1}"/>
              </a:ext>
            </a:extLst>
          </p:cNvPr>
          <p:cNvSpPr/>
          <p:nvPr/>
        </p:nvSpPr>
        <p:spPr>
          <a:xfrm>
            <a:off x="1452760" y="949491"/>
            <a:ext cx="1223476" cy="369332"/>
          </a:xfrm>
          <a:prstGeom prst="rect">
            <a:avLst/>
          </a:prstGeom>
        </p:spPr>
        <p:txBody>
          <a:bodyPr wrap="none">
            <a:spAutoFit/>
          </a:bodyPr>
          <a:lstStyle/>
          <a:p>
            <a:pPr algn="r"/>
            <a:r>
              <a:rPr lang="en-US" dirty="0">
                <a:latin typeface="Times New Roman" panose="02020603050405020304" pitchFamily="18" charset="0"/>
                <a:cs typeface="Times New Roman" panose="02020603050405020304" pitchFamily="18" charset="0"/>
              </a:rPr>
              <a:t>US.</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Alaska</a:t>
            </a:r>
          </a:p>
        </p:txBody>
      </p:sp>
      <p:sp>
        <p:nvSpPr>
          <p:cNvPr id="5" name="직사각형 4">
            <a:extLst>
              <a:ext uri="{FF2B5EF4-FFF2-40B4-BE49-F238E27FC236}">
                <a16:creationId xmlns:a16="http://schemas.microsoft.com/office/drawing/2014/main" id="{5049E344-CC58-4CDA-B916-EC3BA7AF6937}"/>
              </a:ext>
            </a:extLst>
          </p:cNvPr>
          <p:cNvSpPr/>
          <p:nvPr/>
        </p:nvSpPr>
        <p:spPr>
          <a:xfrm>
            <a:off x="1175889" y="1608276"/>
            <a:ext cx="1500347" cy="369332"/>
          </a:xfrm>
          <a:prstGeom prst="rect">
            <a:avLst/>
          </a:prstGeom>
        </p:spPr>
        <p:txBody>
          <a:bodyPr wrap="none">
            <a:spAutoFit/>
          </a:bodyPr>
          <a:lstStyle/>
          <a:p>
            <a:pPr algn="r"/>
            <a:r>
              <a:rPr lang="en-US" dirty="0">
                <a:latin typeface="Times New Roman" panose="02020603050405020304" pitchFamily="18" charset="0"/>
                <a:cs typeface="Times New Roman" panose="02020603050405020304" pitchFamily="18" charset="0"/>
              </a:rPr>
              <a:t>US.</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Wyoming</a:t>
            </a:r>
            <a:endParaRPr lang="en-US" dirty="0">
              <a:latin typeface="Times New Roman" panose="02020603050405020304" pitchFamily="18" charset="0"/>
              <a:cs typeface="Times New Roman" panose="02020603050405020304" pitchFamily="18" charset="0"/>
            </a:endParaRPr>
          </a:p>
        </p:txBody>
      </p:sp>
      <p:sp>
        <p:nvSpPr>
          <p:cNvPr id="16" name="제목 1">
            <a:extLst>
              <a:ext uri="{FF2B5EF4-FFF2-40B4-BE49-F238E27FC236}">
                <a16:creationId xmlns:a16="http://schemas.microsoft.com/office/drawing/2014/main" id="{482A6000-94EE-4E13-973D-B4A7EE80DF86}"/>
              </a:ext>
            </a:extLst>
          </p:cNvPr>
          <p:cNvSpPr>
            <a:spLocks noGrp="1"/>
          </p:cNvSpPr>
          <p:nvPr>
            <p:ph type="title"/>
          </p:nvPr>
        </p:nvSpPr>
        <p:spPr>
          <a:xfrm>
            <a:off x="0" y="0"/>
            <a:ext cx="12192000" cy="323273"/>
          </a:xfrm>
        </p:spPr>
        <p:txBody>
          <a:bodyPr>
            <a:noAutofit/>
          </a:bodyPr>
          <a:lstStyle/>
          <a:p>
            <a:r>
              <a:rPr lang="en-US" altLang="ko-KR" sz="2000" b="1" dirty="0"/>
              <a:t>Data </a:t>
            </a:r>
            <a:endParaRPr lang="en-US" sz="2000" b="1" dirty="0"/>
          </a:p>
        </p:txBody>
      </p:sp>
      <p:graphicFrame>
        <p:nvGraphicFramePr>
          <p:cNvPr id="17" name="표 16">
            <a:extLst>
              <a:ext uri="{FF2B5EF4-FFF2-40B4-BE49-F238E27FC236}">
                <a16:creationId xmlns:a16="http://schemas.microsoft.com/office/drawing/2014/main" id="{427F17E5-61D2-47CB-90A2-8AD4B0D6839D}"/>
              </a:ext>
            </a:extLst>
          </p:cNvPr>
          <p:cNvGraphicFramePr>
            <a:graphicFrameLocks noGrp="1"/>
          </p:cNvGraphicFramePr>
          <p:nvPr>
            <p:extLst>
              <p:ext uri="{D42A27DB-BD31-4B8C-83A1-F6EECF244321}">
                <p14:modId xmlns:p14="http://schemas.microsoft.com/office/powerpoint/2010/main" val="1417997184"/>
              </p:ext>
            </p:extLst>
          </p:nvPr>
        </p:nvGraphicFramePr>
        <p:xfrm>
          <a:off x="273688" y="2321988"/>
          <a:ext cx="1179072" cy="4351346"/>
        </p:xfrm>
        <a:graphic>
          <a:graphicData uri="http://schemas.openxmlformats.org/drawingml/2006/table">
            <a:tbl>
              <a:tblPr/>
              <a:tblGrid>
                <a:gridCol w="449170">
                  <a:extLst>
                    <a:ext uri="{9D8B030D-6E8A-4147-A177-3AD203B41FA5}">
                      <a16:colId xmlns:a16="http://schemas.microsoft.com/office/drawing/2014/main" val="2242790373"/>
                    </a:ext>
                  </a:extLst>
                </a:gridCol>
                <a:gridCol w="729902">
                  <a:extLst>
                    <a:ext uri="{9D8B030D-6E8A-4147-A177-3AD203B41FA5}">
                      <a16:colId xmlns:a16="http://schemas.microsoft.com/office/drawing/2014/main" val="820212768"/>
                    </a:ext>
                  </a:extLst>
                </a:gridCol>
              </a:tblGrid>
              <a:tr h="140366">
                <a:tc>
                  <a:txBody>
                    <a:bodyPr/>
                    <a:lstStyle/>
                    <a:p>
                      <a:pPr algn="ctr" fontAlgn="ctr"/>
                      <a:r>
                        <a:rPr lang="en-US" sz="800" b="0" i="0" u="none" strike="noStrike" dirty="0">
                          <a:solidFill>
                            <a:srgbClr val="FF0000"/>
                          </a:solidFill>
                          <a:effectLst/>
                          <a:latin typeface="Calibri" panose="020F0502020204030204" pitchFamily="34" charset="0"/>
                        </a:rPr>
                        <a:t>0</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FF0000"/>
                          </a:solidFill>
                          <a:effectLst/>
                          <a:latin typeface="Calibri" panose="020F0502020204030204" pitchFamily="34" charset="0"/>
                        </a:rPr>
                        <a:t>1/22/2020</a:t>
                      </a:r>
                    </a:p>
                  </a:txBody>
                  <a:tcPr marL="7018" marR="7018" marT="7018" marB="0" anchor="ctr">
                    <a:lnL>
                      <a:noFill/>
                    </a:lnL>
                    <a:lnR>
                      <a:noFill/>
                    </a:lnR>
                    <a:lnT>
                      <a:noFill/>
                    </a:lnT>
                    <a:lnB>
                      <a:noFill/>
                    </a:lnB>
                  </a:tcPr>
                </a:tc>
                <a:extLst>
                  <a:ext uri="{0D108BD9-81ED-4DB2-BD59-A6C34878D82A}">
                    <a16:rowId xmlns:a16="http://schemas.microsoft.com/office/drawing/2014/main" val="1759372912"/>
                  </a:ext>
                </a:extLst>
              </a:tr>
              <a:tr h="140366">
                <a:tc>
                  <a:txBody>
                    <a:bodyPr/>
                    <a:lstStyle/>
                    <a:p>
                      <a:pPr algn="ctr" fontAlgn="ctr"/>
                      <a:r>
                        <a:rPr lang="en-US" sz="800" b="0" i="0" u="none" strike="noStrike">
                          <a:solidFill>
                            <a:srgbClr val="000000"/>
                          </a:solidFill>
                          <a:effectLst/>
                          <a:latin typeface="Calibri" panose="020F0502020204030204" pitchFamily="34" charset="0"/>
                        </a:rPr>
                        <a:t>1</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1/23/2020</a:t>
                      </a:r>
                    </a:p>
                  </a:txBody>
                  <a:tcPr marL="7018" marR="7018" marT="7018" marB="0" anchor="ctr">
                    <a:lnL>
                      <a:noFill/>
                    </a:lnL>
                    <a:lnR>
                      <a:noFill/>
                    </a:lnR>
                    <a:lnT>
                      <a:noFill/>
                    </a:lnT>
                    <a:lnB>
                      <a:noFill/>
                    </a:lnB>
                  </a:tcPr>
                </a:tc>
                <a:extLst>
                  <a:ext uri="{0D108BD9-81ED-4DB2-BD59-A6C34878D82A}">
                    <a16:rowId xmlns:a16="http://schemas.microsoft.com/office/drawing/2014/main" val="4197449778"/>
                  </a:ext>
                </a:extLst>
              </a:tr>
              <a:tr h="140366">
                <a:tc>
                  <a:txBody>
                    <a:bodyPr/>
                    <a:lstStyle/>
                    <a:p>
                      <a:pPr algn="ctr" fontAlgn="ctr"/>
                      <a:r>
                        <a:rPr lang="en-US" sz="800" b="0" i="0" u="none" strike="noStrike">
                          <a:solidFill>
                            <a:srgbClr val="000000"/>
                          </a:solidFill>
                          <a:effectLst/>
                          <a:latin typeface="Calibri" panose="020F0502020204030204" pitchFamily="34" charset="0"/>
                        </a:rPr>
                        <a:t>2</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1/24/2020</a:t>
                      </a:r>
                    </a:p>
                  </a:txBody>
                  <a:tcPr marL="7018" marR="7018" marT="7018" marB="0" anchor="ctr">
                    <a:lnL>
                      <a:noFill/>
                    </a:lnL>
                    <a:lnR>
                      <a:noFill/>
                    </a:lnR>
                    <a:lnT>
                      <a:noFill/>
                    </a:lnT>
                    <a:lnB>
                      <a:noFill/>
                    </a:lnB>
                  </a:tcPr>
                </a:tc>
                <a:extLst>
                  <a:ext uri="{0D108BD9-81ED-4DB2-BD59-A6C34878D82A}">
                    <a16:rowId xmlns:a16="http://schemas.microsoft.com/office/drawing/2014/main" val="1683118247"/>
                  </a:ext>
                </a:extLst>
              </a:tr>
              <a:tr h="140366">
                <a:tc>
                  <a:txBody>
                    <a:bodyPr/>
                    <a:lstStyle/>
                    <a:p>
                      <a:pPr algn="ctr" fontAlgn="ctr"/>
                      <a:r>
                        <a:rPr lang="en-US" sz="800" b="0" i="0" u="none" strike="noStrike">
                          <a:solidFill>
                            <a:srgbClr val="000000"/>
                          </a:solidFill>
                          <a:effectLst/>
                          <a:latin typeface="Calibri" panose="020F0502020204030204" pitchFamily="34" charset="0"/>
                        </a:rPr>
                        <a:t>3</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1/25/2020</a:t>
                      </a:r>
                    </a:p>
                  </a:txBody>
                  <a:tcPr marL="7018" marR="7018" marT="7018" marB="0" anchor="ctr">
                    <a:lnL>
                      <a:noFill/>
                    </a:lnL>
                    <a:lnR>
                      <a:noFill/>
                    </a:lnR>
                    <a:lnT>
                      <a:noFill/>
                    </a:lnT>
                    <a:lnB>
                      <a:noFill/>
                    </a:lnB>
                  </a:tcPr>
                </a:tc>
                <a:extLst>
                  <a:ext uri="{0D108BD9-81ED-4DB2-BD59-A6C34878D82A}">
                    <a16:rowId xmlns:a16="http://schemas.microsoft.com/office/drawing/2014/main" val="1616244618"/>
                  </a:ext>
                </a:extLst>
              </a:tr>
              <a:tr h="140366">
                <a:tc>
                  <a:txBody>
                    <a:bodyPr/>
                    <a:lstStyle/>
                    <a:p>
                      <a:pPr algn="ctr" fontAlgn="ctr"/>
                      <a:r>
                        <a:rPr lang="en-US" sz="800" b="0" i="0" u="none" strike="noStrike">
                          <a:solidFill>
                            <a:srgbClr val="000000"/>
                          </a:solidFill>
                          <a:effectLst/>
                          <a:latin typeface="Calibri" panose="020F0502020204030204" pitchFamily="34" charset="0"/>
                        </a:rPr>
                        <a:t>4</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1/26/2020</a:t>
                      </a:r>
                    </a:p>
                  </a:txBody>
                  <a:tcPr marL="7018" marR="7018" marT="7018" marB="0" anchor="ctr">
                    <a:lnL>
                      <a:noFill/>
                    </a:lnL>
                    <a:lnR>
                      <a:noFill/>
                    </a:lnR>
                    <a:lnT>
                      <a:noFill/>
                    </a:lnT>
                    <a:lnB>
                      <a:noFill/>
                    </a:lnB>
                  </a:tcPr>
                </a:tc>
                <a:extLst>
                  <a:ext uri="{0D108BD9-81ED-4DB2-BD59-A6C34878D82A}">
                    <a16:rowId xmlns:a16="http://schemas.microsoft.com/office/drawing/2014/main" val="1064238539"/>
                  </a:ext>
                </a:extLst>
              </a:tr>
              <a:tr h="140366">
                <a:tc>
                  <a:txBody>
                    <a:bodyPr/>
                    <a:lstStyle/>
                    <a:p>
                      <a:pPr algn="ctr" fontAlgn="ctr"/>
                      <a:r>
                        <a:rPr lang="en-US" sz="800" b="0" i="0" u="none" strike="noStrike">
                          <a:solidFill>
                            <a:srgbClr val="000000"/>
                          </a:solidFill>
                          <a:effectLst/>
                          <a:latin typeface="Calibri" panose="020F0502020204030204" pitchFamily="34" charset="0"/>
                        </a:rPr>
                        <a:t>5</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1/27/2020</a:t>
                      </a:r>
                    </a:p>
                  </a:txBody>
                  <a:tcPr marL="7018" marR="7018" marT="7018" marB="0" anchor="ctr">
                    <a:lnL>
                      <a:noFill/>
                    </a:lnL>
                    <a:lnR>
                      <a:noFill/>
                    </a:lnR>
                    <a:lnT>
                      <a:noFill/>
                    </a:lnT>
                    <a:lnB>
                      <a:noFill/>
                    </a:lnB>
                  </a:tcPr>
                </a:tc>
                <a:extLst>
                  <a:ext uri="{0D108BD9-81ED-4DB2-BD59-A6C34878D82A}">
                    <a16:rowId xmlns:a16="http://schemas.microsoft.com/office/drawing/2014/main" val="4020562461"/>
                  </a:ext>
                </a:extLst>
              </a:tr>
              <a:tr h="140366">
                <a:tc>
                  <a:txBody>
                    <a:bodyPr/>
                    <a:lstStyle/>
                    <a:p>
                      <a:pPr algn="ctr" fontAlgn="ctr"/>
                      <a:r>
                        <a:rPr lang="en-US" sz="800" b="0" i="0" u="none" strike="noStrike">
                          <a:solidFill>
                            <a:srgbClr val="000000"/>
                          </a:solidFill>
                          <a:effectLst/>
                          <a:latin typeface="Calibri" panose="020F0502020204030204" pitchFamily="34" charset="0"/>
                        </a:rPr>
                        <a:t>6</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1/28/2020</a:t>
                      </a:r>
                    </a:p>
                  </a:txBody>
                  <a:tcPr marL="7018" marR="7018" marT="7018" marB="0" anchor="ctr">
                    <a:lnL>
                      <a:noFill/>
                    </a:lnL>
                    <a:lnR>
                      <a:noFill/>
                    </a:lnR>
                    <a:lnT>
                      <a:noFill/>
                    </a:lnT>
                    <a:lnB>
                      <a:noFill/>
                    </a:lnB>
                  </a:tcPr>
                </a:tc>
                <a:extLst>
                  <a:ext uri="{0D108BD9-81ED-4DB2-BD59-A6C34878D82A}">
                    <a16:rowId xmlns:a16="http://schemas.microsoft.com/office/drawing/2014/main" val="3614958440"/>
                  </a:ext>
                </a:extLst>
              </a:tr>
              <a:tr h="140366">
                <a:tc>
                  <a:txBody>
                    <a:bodyPr/>
                    <a:lstStyle/>
                    <a:p>
                      <a:pPr algn="ctr" fontAlgn="ctr"/>
                      <a:r>
                        <a:rPr lang="en-US" sz="800" b="0" i="0" u="none" strike="noStrike">
                          <a:solidFill>
                            <a:srgbClr val="000000"/>
                          </a:solidFill>
                          <a:effectLst/>
                          <a:latin typeface="Calibri" panose="020F0502020204030204" pitchFamily="34" charset="0"/>
                        </a:rPr>
                        <a:t>7</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1/29/2020</a:t>
                      </a:r>
                    </a:p>
                  </a:txBody>
                  <a:tcPr marL="7018" marR="7018" marT="7018" marB="0" anchor="ctr">
                    <a:lnL>
                      <a:noFill/>
                    </a:lnL>
                    <a:lnR>
                      <a:noFill/>
                    </a:lnR>
                    <a:lnT>
                      <a:noFill/>
                    </a:lnT>
                    <a:lnB>
                      <a:noFill/>
                    </a:lnB>
                  </a:tcPr>
                </a:tc>
                <a:extLst>
                  <a:ext uri="{0D108BD9-81ED-4DB2-BD59-A6C34878D82A}">
                    <a16:rowId xmlns:a16="http://schemas.microsoft.com/office/drawing/2014/main" val="250655311"/>
                  </a:ext>
                </a:extLst>
              </a:tr>
              <a:tr h="140366">
                <a:tc>
                  <a:txBody>
                    <a:bodyPr/>
                    <a:lstStyle/>
                    <a:p>
                      <a:pPr algn="ctr" fontAlgn="ctr"/>
                      <a:r>
                        <a:rPr lang="en-US" sz="800" b="0" i="0" u="none" strike="noStrike">
                          <a:solidFill>
                            <a:srgbClr val="000000"/>
                          </a:solidFill>
                          <a:effectLst/>
                          <a:latin typeface="Calibri" panose="020F0502020204030204" pitchFamily="34" charset="0"/>
                        </a:rPr>
                        <a:t>8</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1/30/2020</a:t>
                      </a:r>
                    </a:p>
                  </a:txBody>
                  <a:tcPr marL="7018" marR="7018" marT="7018" marB="0" anchor="ctr">
                    <a:lnL>
                      <a:noFill/>
                    </a:lnL>
                    <a:lnR>
                      <a:noFill/>
                    </a:lnR>
                    <a:lnT>
                      <a:noFill/>
                    </a:lnT>
                    <a:lnB>
                      <a:noFill/>
                    </a:lnB>
                  </a:tcPr>
                </a:tc>
                <a:extLst>
                  <a:ext uri="{0D108BD9-81ED-4DB2-BD59-A6C34878D82A}">
                    <a16:rowId xmlns:a16="http://schemas.microsoft.com/office/drawing/2014/main" val="1660554465"/>
                  </a:ext>
                </a:extLst>
              </a:tr>
              <a:tr h="140366">
                <a:tc>
                  <a:txBody>
                    <a:bodyPr/>
                    <a:lstStyle/>
                    <a:p>
                      <a:pPr algn="ctr" fontAlgn="ctr"/>
                      <a:r>
                        <a:rPr lang="en-US" sz="800" b="0" i="0" u="none" strike="noStrike">
                          <a:solidFill>
                            <a:srgbClr val="000000"/>
                          </a:solidFill>
                          <a:effectLst/>
                          <a:latin typeface="Calibri" panose="020F0502020204030204" pitchFamily="34" charset="0"/>
                        </a:rPr>
                        <a:t>9</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1/31/2020</a:t>
                      </a:r>
                    </a:p>
                  </a:txBody>
                  <a:tcPr marL="7018" marR="7018" marT="7018" marB="0" anchor="ctr">
                    <a:lnL>
                      <a:noFill/>
                    </a:lnL>
                    <a:lnR>
                      <a:noFill/>
                    </a:lnR>
                    <a:lnT>
                      <a:noFill/>
                    </a:lnT>
                    <a:lnB>
                      <a:noFill/>
                    </a:lnB>
                  </a:tcPr>
                </a:tc>
                <a:extLst>
                  <a:ext uri="{0D108BD9-81ED-4DB2-BD59-A6C34878D82A}">
                    <a16:rowId xmlns:a16="http://schemas.microsoft.com/office/drawing/2014/main" val="3505229652"/>
                  </a:ext>
                </a:extLst>
              </a:tr>
              <a:tr h="140366">
                <a:tc>
                  <a:txBody>
                    <a:bodyPr/>
                    <a:lstStyle/>
                    <a:p>
                      <a:pPr algn="ctr" fontAlgn="ctr"/>
                      <a:r>
                        <a:rPr lang="en-US" sz="800" b="0" i="0" u="none" strike="noStrike">
                          <a:solidFill>
                            <a:srgbClr val="000000"/>
                          </a:solidFill>
                          <a:effectLst/>
                          <a:latin typeface="Calibri" panose="020F0502020204030204" pitchFamily="34" charset="0"/>
                        </a:rPr>
                        <a:t>10</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2/1/2020</a:t>
                      </a:r>
                    </a:p>
                  </a:txBody>
                  <a:tcPr marL="7018" marR="7018" marT="7018" marB="0" anchor="ctr">
                    <a:lnL>
                      <a:noFill/>
                    </a:lnL>
                    <a:lnR>
                      <a:noFill/>
                    </a:lnR>
                    <a:lnT>
                      <a:noFill/>
                    </a:lnT>
                    <a:lnB>
                      <a:noFill/>
                    </a:lnB>
                  </a:tcPr>
                </a:tc>
                <a:extLst>
                  <a:ext uri="{0D108BD9-81ED-4DB2-BD59-A6C34878D82A}">
                    <a16:rowId xmlns:a16="http://schemas.microsoft.com/office/drawing/2014/main" val="1205720203"/>
                  </a:ext>
                </a:extLst>
              </a:tr>
              <a:tr h="140366">
                <a:tc>
                  <a:txBody>
                    <a:bodyPr/>
                    <a:lstStyle/>
                    <a:p>
                      <a:pPr algn="ctr" fontAlgn="ctr"/>
                      <a:r>
                        <a:rPr lang="en-US" sz="800" b="0" i="0" u="none" strike="noStrike">
                          <a:solidFill>
                            <a:srgbClr val="000000"/>
                          </a:solidFill>
                          <a:effectLst/>
                          <a:latin typeface="Calibri" panose="020F0502020204030204" pitchFamily="34" charset="0"/>
                        </a:rPr>
                        <a:t>11</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2/2/2020</a:t>
                      </a:r>
                    </a:p>
                  </a:txBody>
                  <a:tcPr marL="7018" marR="7018" marT="7018" marB="0" anchor="ctr">
                    <a:lnL>
                      <a:noFill/>
                    </a:lnL>
                    <a:lnR>
                      <a:noFill/>
                    </a:lnR>
                    <a:lnT>
                      <a:noFill/>
                    </a:lnT>
                    <a:lnB>
                      <a:noFill/>
                    </a:lnB>
                  </a:tcPr>
                </a:tc>
                <a:extLst>
                  <a:ext uri="{0D108BD9-81ED-4DB2-BD59-A6C34878D82A}">
                    <a16:rowId xmlns:a16="http://schemas.microsoft.com/office/drawing/2014/main" val="3829478199"/>
                  </a:ext>
                </a:extLst>
              </a:tr>
              <a:tr h="140366">
                <a:tc>
                  <a:txBody>
                    <a:bodyPr/>
                    <a:lstStyle/>
                    <a:p>
                      <a:pPr algn="ctr" fontAlgn="ctr"/>
                      <a:r>
                        <a:rPr lang="en-US" sz="800" b="0" i="0" u="none" strike="noStrike">
                          <a:solidFill>
                            <a:srgbClr val="000000"/>
                          </a:solidFill>
                          <a:effectLst/>
                          <a:latin typeface="Calibri" panose="020F0502020204030204" pitchFamily="34" charset="0"/>
                        </a:rPr>
                        <a:t>12</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2/3/2020</a:t>
                      </a:r>
                    </a:p>
                  </a:txBody>
                  <a:tcPr marL="7018" marR="7018" marT="7018" marB="0" anchor="ctr">
                    <a:lnL>
                      <a:noFill/>
                    </a:lnL>
                    <a:lnR>
                      <a:noFill/>
                    </a:lnR>
                    <a:lnT>
                      <a:noFill/>
                    </a:lnT>
                    <a:lnB>
                      <a:noFill/>
                    </a:lnB>
                  </a:tcPr>
                </a:tc>
                <a:extLst>
                  <a:ext uri="{0D108BD9-81ED-4DB2-BD59-A6C34878D82A}">
                    <a16:rowId xmlns:a16="http://schemas.microsoft.com/office/drawing/2014/main" val="4218480920"/>
                  </a:ext>
                </a:extLst>
              </a:tr>
              <a:tr h="140366">
                <a:tc>
                  <a:txBody>
                    <a:bodyPr/>
                    <a:lstStyle/>
                    <a:p>
                      <a:pPr algn="ctr" fontAlgn="ctr"/>
                      <a:r>
                        <a:rPr lang="en-US" sz="800" b="0" i="0" u="none" strike="noStrike">
                          <a:solidFill>
                            <a:srgbClr val="000000"/>
                          </a:solidFill>
                          <a:effectLst/>
                          <a:latin typeface="Calibri" panose="020F0502020204030204" pitchFamily="34" charset="0"/>
                        </a:rPr>
                        <a:t>13</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2/4/2020</a:t>
                      </a:r>
                    </a:p>
                  </a:txBody>
                  <a:tcPr marL="7018" marR="7018" marT="7018" marB="0" anchor="ctr">
                    <a:lnL>
                      <a:noFill/>
                    </a:lnL>
                    <a:lnR>
                      <a:noFill/>
                    </a:lnR>
                    <a:lnT>
                      <a:noFill/>
                    </a:lnT>
                    <a:lnB>
                      <a:noFill/>
                    </a:lnB>
                  </a:tcPr>
                </a:tc>
                <a:extLst>
                  <a:ext uri="{0D108BD9-81ED-4DB2-BD59-A6C34878D82A}">
                    <a16:rowId xmlns:a16="http://schemas.microsoft.com/office/drawing/2014/main" val="998242056"/>
                  </a:ext>
                </a:extLst>
              </a:tr>
              <a:tr h="140366">
                <a:tc>
                  <a:txBody>
                    <a:bodyPr/>
                    <a:lstStyle/>
                    <a:p>
                      <a:pPr algn="ctr" fontAlgn="ctr"/>
                      <a:r>
                        <a:rPr lang="en-US" sz="800" b="0" i="0" u="none" strike="noStrike">
                          <a:solidFill>
                            <a:srgbClr val="000000"/>
                          </a:solidFill>
                          <a:effectLst/>
                          <a:latin typeface="Calibri" panose="020F0502020204030204" pitchFamily="34" charset="0"/>
                        </a:rPr>
                        <a:t>14</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2/5/2020</a:t>
                      </a:r>
                    </a:p>
                  </a:txBody>
                  <a:tcPr marL="7018" marR="7018" marT="7018" marB="0" anchor="ctr">
                    <a:lnL>
                      <a:noFill/>
                    </a:lnL>
                    <a:lnR>
                      <a:noFill/>
                    </a:lnR>
                    <a:lnT>
                      <a:noFill/>
                    </a:lnT>
                    <a:lnB>
                      <a:noFill/>
                    </a:lnB>
                  </a:tcPr>
                </a:tc>
                <a:extLst>
                  <a:ext uri="{0D108BD9-81ED-4DB2-BD59-A6C34878D82A}">
                    <a16:rowId xmlns:a16="http://schemas.microsoft.com/office/drawing/2014/main" val="3435190034"/>
                  </a:ext>
                </a:extLst>
              </a:tr>
              <a:tr h="140366">
                <a:tc>
                  <a:txBody>
                    <a:bodyPr/>
                    <a:lstStyle/>
                    <a:p>
                      <a:pPr algn="ctr" fontAlgn="ctr"/>
                      <a:r>
                        <a:rPr lang="en-US" sz="800" b="0" i="0" u="none" strike="noStrike">
                          <a:solidFill>
                            <a:srgbClr val="000000"/>
                          </a:solidFill>
                          <a:effectLst/>
                          <a:latin typeface="Calibri" panose="020F0502020204030204" pitchFamily="34" charset="0"/>
                        </a:rPr>
                        <a:t>15</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2/6/2020</a:t>
                      </a:r>
                    </a:p>
                  </a:txBody>
                  <a:tcPr marL="7018" marR="7018" marT="7018" marB="0" anchor="ctr">
                    <a:lnL>
                      <a:noFill/>
                    </a:lnL>
                    <a:lnR>
                      <a:noFill/>
                    </a:lnR>
                    <a:lnT>
                      <a:noFill/>
                    </a:lnT>
                    <a:lnB>
                      <a:noFill/>
                    </a:lnB>
                  </a:tcPr>
                </a:tc>
                <a:extLst>
                  <a:ext uri="{0D108BD9-81ED-4DB2-BD59-A6C34878D82A}">
                    <a16:rowId xmlns:a16="http://schemas.microsoft.com/office/drawing/2014/main" val="1120729045"/>
                  </a:ext>
                </a:extLst>
              </a:tr>
              <a:tr h="140366">
                <a:tc>
                  <a:txBody>
                    <a:bodyPr/>
                    <a:lstStyle/>
                    <a:p>
                      <a:pPr algn="ctr" fontAlgn="ctr"/>
                      <a:r>
                        <a:rPr lang="en-US" sz="800" b="0" i="0" u="none" strike="noStrike">
                          <a:solidFill>
                            <a:srgbClr val="000000"/>
                          </a:solidFill>
                          <a:effectLst/>
                          <a:latin typeface="Calibri" panose="020F0502020204030204" pitchFamily="34" charset="0"/>
                        </a:rPr>
                        <a:t>16</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2/7/2020</a:t>
                      </a:r>
                    </a:p>
                  </a:txBody>
                  <a:tcPr marL="7018" marR="7018" marT="7018" marB="0" anchor="ctr">
                    <a:lnL>
                      <a:noFill/>
                    </a:lnL>
                    <a:lnR>
                      <a:noFill/>
                    </a:lnR>
                    <a:lnT>
                      <a:noFill/>
                    </a:lnT>
                    <a:lnB>
                      <a:noFill/>
                    </a:lnB>
                  </a:tcPr>
                </a:tc>
                <a:extLst>
                  <a:ext uri="{0D108BD9-81ED-4DB2-BD59-A6C34878D82A}">
                    <a16:rowId xmlns:a16="http://schemas.microsoft.com/office/drawing/2014/main" val="3044192460"/>
                  </a:ext>
                </a:extLst>
              </a:tr>
              <a:tr h="140366">
                <a:tc>
                  <a:txBody>
                    <a:bodyPr/>
                    <a:lstStyle/>
                    <a:p>
                      <a:pPr algn="ctr" fontAlgn="ctr"/>
                      <a:r>
                        <a:rPr lang="en-US" sz="800" b="0" i="0" u="none" strike="noStrike">
                          <a:solidFill>
                            <a:srgbClr val="000000"/>
                          </a:solidFill>
                          <a:effectLst/>
                          <a:latin typeface="Calibri" panose="020F0502020204030204" pitchFamily="34" charset="0"/>
                        </a:rPr>
                        <a:t>17</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2/8/2020</a:t>
                      </a:r>
                    </a:p>
                  </a:txBody>
                  <a:tcPr marL="7018" marR="7018" marT="7018" marB="0" anchor="ctr">
                    <a:lnL>
                      <a:noFill/>
                    </a:lnL>
                    <a:lnR>
                      <a:noFill/>
                    </a:lnR>
                    <a:lnT>
                      <a:noFill/>
                    </a:lnT>
                    <a:lnB>
                      <a:noFill/>
                    </a:lnB>
                  </a:tcPr>
                </a:tc>
                <a:extLst>
                  <a:ext uri="{0D108BD9-81ED-4DB2-BD59-A6C34878D82A}">
                    <a16:rowId xmlns:a16="http://schemas.microsoft.com/office/drawing/2014/main" val="1986173461"/>
                  </a:ext>
                </a:extLst>
              </a:tr>
              <a:tr h="140366">
                <a:tc>
                  <a:txBody>
                    <a:bodyPr/>
                    <a:lstStyle/>
                    <a:p>
                      <a:pPr algn="ctr" fontAlgn="ctr"/>
                      <a:r>
                        <a:rPr lang="en-US" sz="800" b="0" i="0" u="none" strike="noStrike">
                          <a:solidFill>
                            <a:srgbClr val="000000"/>
                          </a:solidFill>
                          <a:effectLst/>
                          <a:latin typeface="Calibri" panose="020F0502020204030204" pitchFamily="34" charset="0"/>
                        </a:rPr>
                        <a:t>18</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2/9/2020</a:t>
                      </a:r>
                    </a:p>
                  </a:txBody>
                  <a:tcPr marL="7018" marR="7018" marT="7018" marB="0" anchor="ctr">
                    <a:lnL>
                      <a:noFill/>
                    </a:lnL>
                    <a:lnR>
                      <a:noFill/>
                    </a:lnR>
                    <a:lnT>
                      <a:noFill/>
                    </a:lnT>
                    <a:lnB>
                      <a:noFill/>
                    </a:lnB>
                  </a:tcPr>
                </a:tc>
                <a:extLst>
                  <a:ext uri="{0D108BD9-81ED-4DB2-BD59-A6C34878D82A}">
                    <a16:rowId xmlns:a16="http://schemas.microsoft.com/office/drawing/2014/main" val="4108202097"/>
                  </a:ext>
                </a:extLst>
              </a:tr>
              <a:tr h="140366">
                <a:tc>
                  <a:txBody>
                    <a:bodyPr/>
                    <a:lstStyle/>
                    <a:p>
                      <a:pPr algn="ctr" fontAlgn="ctr"/>
                      <a:r>
                        <a:rPr lang="en-US" sz="800" b="0" i="0" u="none" strike="noStrike">
                          <a:solidFill>
                            <a:srgbClr val="000000"/>
                          </a:solidFill>
                          <a:effectLst/>
                          <a:latin typeface="Calibri" panose="020F0502020204030204" pitchFamily="34" charset="0"/>
                        </a:rPr>
                        <a:t>19</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2/10/2020</a:t>
                      </a:r>
                    </a:p>
                  </a:txBody>
                  <a:tcPr marL="7018" marR="7018" marT="7018" marB="0" anchor="ctr">
                    <a:lnL>
                      <a:noFill/>
                    </a:lnL>
                    <a:lnR>
                      <a:noFill/>
                    </a:lnR>
                    <a:lnT>
                      <a:noFill/>
                    </a:lnT>
                    <a:lnB>
                      <a:noFill/>
                    </a:lnB>
                  </a:tcPr>
                </a:tc>
                <a:extLst>
                  <a:ext uri="{0D108BD9-81ED-4DB2-BD59-A6C34878D82A}">
                    <a16:rowId xmlns:a16="http://schemas.microsoft.com/office/drawing/2014/main" val="3946719525"/>
                  </a:ext>
                </a:extLst>
              </a:tr>
              <a:tr h="140366">
                <a:tc>
                  <a:txBody>
                    <a:bodyPr/>
                    <a:lstStyle/>
                    <a:p>
                      <a:pPr algn="ctr" fontAlgn="ctr"/>
                      <a:r>
                        <a:rPr lang="en-US" sz="800" b="0" i="0" u="none" strike="noStrike">
                          <a:solidFill>
                            <a:srgbClr val="000000"/>
                          </a:solidFill>
                          <a:effectLst/>
                          <a:latin typeface="Calibri" panose="020F0502020204030204" pitchFamily="34" charset="0"/>
                        </a:rPr>
                        <a:t>20</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2/11/2020</a:t>
                      </a:r>
                    </a:p>
                  </a:txBody>
                  <a:tcPr marL="7018" marR="7018" marT="7018" marB="0" anchor="ctr">
                    <a:lnL>
                      <a:noFill/>
                    </a:lnL>
                    <a:lnR>
                      <a:noFill/>
                    </a:lnR>
                    <a:lnT>
                      <a:noFill/>
                    </a:lnT>
                    <a:lnB>
                      <a:noFill/>
                    </a:lnB>
                  </a:tcPr>
                </a:tc>
                <a:extLst>
                  <a:ext uri="{0D108BD9-81ED-4DB2-BD59-A6C34878D82A}">
                    <a16:rowId xmlns:a16="http://schemas.microsoft.com/office/drawing/2014/main" val="4135620787"/>
                  </a:ext>
                </a:extLst>
              </a:tr>
              <a:tr h="140366">
                <a:tc>
                  <a:txBody>
                    <a:bodyPr/>
                    <a:lstStyle/>
                    <a:p>
                      <a:pPr algn="ctr" fontAlgn="ctr"/>
                      <a:r>
                        <a:rPr lang="en-US" sz="800" b="0" i="0" u="none" strike="noStrike">
                          <a:solidFill>
                            <a:srgbClr val="000000"/>
                          </a:solidFill>
                          <a:effectLst/>
                          <a:latin typeface="Calibri" panose="020F0502020204030204" pitchFamily="34" charset="0"/>
                        </a:rPr>
                        <a:t>21</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2/12/2020</a:t>
                      </a:r>
                    </a:p>
                  </a:txBody>
                  <a:tcPr marL="7018" marR="7018" marT="7018" marB="0" anchor="ctr">
                    <a:lnL>
                      <a:noFill/>
                    </a:lnL>
                    <a:lnR>
                      <a:noFill/>
                    </a:lnR>
                    <a:lnT>
                      <a:noFill/>
                    </a:lnT>
                    <a:lnB>
                      <a:noFill/>
                    </a:lnB>
                  </a:tcPr>
                </a:tc>
                <a:extLst>
                  <a:ext uri="{0D108BD9-81ED-4DB2-BD59-A6C34878D82A}">
                    <a16:rowId xmlns:a16="http://schemas.microsoft.com/office/drawing/2014/main" val="2874669068"/>
                  </a:ext>
                </a:extLst>
              </a:tr>
              <a:tr h="140366">
                <a:tc>
                  <a:txBody>
                    <a:bodyPr/>
                    <a:lstStyle/>
                    <a:p>
                      <a:pPr algn="ctr" fontAlgn="ctr"/>
                      <a:r>
                        <a:rPr lang="en-US" sz="800" b="0" i="0" u="none" strike="noStrike">
                          <a:solidFill>
                            <a:srgbClr val="000000"/>
                          </a:solidFill>
                          <a:effectLst/>
                          <a:latin typeface="Calibri" panose="020F0502020204030204" pitchFamily="34" charset="0"/>
                        </a:rPr>
                        <a:t>22</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2/13/2020</a:t>
                      </a:r>
                    </a:p>
                  </a:txBody>
                  <a:tcPr marL="7018" marR="7018" marT="7018" marB="0" anchor="ctr">
                    <a:lnL>
                      <a:noFill/>
                    </a:lnL>
                    <a:lnR>
                      <a:noFill/>
                    </a:lnR>
                    <a:lnT>
                      <a:noFill/>
                    </a:lnT>
                    <a:lnB>
                      <a:noFill/>
                    </a:lnB>
                  </a:tcPr>
                </a:tc>
                <a:extLst>
                  <a:ext uri="{0D108BD9-81ED-4DB2-BD59-A6C34878D82A}">
                    <a16:rowId xmlns:a16="http://schemas.microsoft.com/office/drawing/2014/main" val="1135254373"/>
                  </a:ext>
                </a:extLst>
              </a:tr>
              <a:tr h="140366">
                <a:tc>
                  <a:txBody>
                    <a:bodyPr/>
                    <a:lstStyle/>
                    <a:p>
                      <a:pPr algn="ctr" fontAlgn="ctr"/>
                      <a:r>
                        <a:rPr lang="en-US" sz="800" b="0" i="0" u="none" strike="noStrike">
                          <a:solidFill>
                            <a:srgbClr val="000000"/>
                          </a:solidFill>
                          <a:effectLst/>
                          <a:latin typeface="Calibri" panose="020F0502020204030204" pitchFamily="34" charset="0"/>
                        </a:rPr>
                        <a:t>23</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2/14/2020</a:t>
                      </a:r>
                    </a:p>
                  </a:txBody>
                  <a:tcPr marL="7018" marR="7018" marT="7018" marB="0" anchor="ctr">
                    <a:lnL>
                      <a:noFill/>
                    </a:lnL>
                    <a:lnR>
                      <a:noFill/>
                    </a:lnR>
                    <a:lnT>
                      <a:noFill/>
                    </a:lnT>
                    <a:lnB>
                      <a:noFill/>
                    </a:lnB>
                  </a:tcPr>
                </a:tc>
                <a:extLst>
                  <a:ext uri="{0D108BD9-81ED-4DB2-BD59-A6C34878D82A}">
                    <a16:rowId xmlns:a16="http://schemas.microsoft.com/office/drawing/2014/main" val="4001922934"/>
                  </a:ext>
                </a:extLst>
              </a:tr>
              <a:tr h="140366">
                <a:tc>
                  <a:txBody>
                    <a:bodyPr/>
                    <a:lstStyle/>
                    <a:p>
                      <a:pPr algn="ctr" fontAlgn="ctr"/>
                      <a:r>
                        <a:rPr lang="en-US" sz="800" b="0" i="0" u="none" strike="noStrike">
                          <a:solidFill>
                            <a:srgbClr val="000000"/>
                          </a:solidFill>
                          <a:effectLst/>
                          <a:latin typeface="Calibri" panose="020F0502020204030204" pitchFamily="34" charset="0"/>
                        </a:rPr>
                        <a:t>24</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2/15/2020</a:t>
                      </a:r>
                    </a:p>
                  </a:txBody>
                  <a:tcPr marL="7018" marR="7018" marT="7018" marB="0" anchor="ctr">
                    <a:lnL>
                      <a:noFill/>
                    </a:lnL>
                    <a:lnR>
                      <a:noFill/>
                    </a:lnR>
                    <a:lnT>
                      <a:noFill/>
                    </a:lnT>
                    <a:lnB>
                      <a:noFill/>
                    </a:lnB>
                  </a:tcPr>
                </a:tc>
                <a:extLst>
                  <a:ext uri="{0D108BD9-81ED-4DB2-BD59-A6C34878D82A}">
                    <a16:rowId xmlns:a16="http://schemas.microsoft.com/office/drawing/2014/main" val="2591536580"/>
                  </a:ext>
                </a:extLst>
              </a:tr>
              <a:tr h="140366">
                <a:tc>
                  <a:txBody>
                    <a:bodyPr/>
                    <a:lstStyle/>
                    <a:p>
                      <a:pPr algn="ctr" fontAlgn="ctr"/>
                      <a:r>
                        <a:rPr lang="en-US" sz="800" b="0" i="0" u="none" strike="noStrike">
                          <a:solidFill>
                            <a:srgbClr val="000000"/>
                          </a:solidFill>
                          <a:effectLst/>
                          <a:latin typeface="Calibri" panose="020F0502020204030204" pitchFamily="34" charset="0"/>
                        </a:rPr>
                        <a:t>25</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2/16/2020</a:t>
                      </a:r>
                    </a:p>
                  </a:txBody>
                  <a:tcPr marL="7018" marR="7018" marT="7018" marB="0" anchor="ctr">
                    <a:lnL>
                      <a:noFill/>
                    </a:lnL>
                    <a:lnR>
                      <a:noFill/>
                    </a:lnR>
                    <a:lnT>
                      <a:noFill/>
                    </a:lnT>
                    <a:lnB>
                      <a:noFill/>
                    </a:lnB>
                  </a:tcPr>
                </a:tc>
                <a:extLst>
                  <a:ext uri="{0D108BD9-81ED-4DB2-BD59-A6C34878D82A}">
                    <a16:rowId xmlns:a16="http://schemas.microsoft.com/office/drawing/2014/main" val="4290960573"/>
                  </a:ext>
                </a:extLst>
              </a:tr>
              <a:tr h="140366">
                <a:tc>
                  <a:txBody>
                    <a:bodyPr/>
                    <a:lstStyle/>
                    <a:p>
                      <a:pPr algn="ctr" fontAlgn="ctr"/>
                      <a:r>
                        <a:rPr lang="en-US" sz="800" b="0" i="0" u="none" strike="noStrike">
                          <a:solidFill>
                            <a:srgbClr val="000000"/>
                          </a:solidFill>
                          <a:effectLst/>
                          <a:latin typeface="Calibri" panose="020F0502020204030204" pitchFamily="34" charset="0"/>
                        </a:rPr>
                        <a:t>26</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2/17/2020</a:t>
                      </a:r>
                    </a:p>
                  </a:txBody>
                  <a:tcPr marL="7018" marR="7018" marT="7018" marB="0" anchor="ctr">
                    <a:lnL>
                      <a:noFill/>
                    </a:lnL>
                    <a:lnR>
                      <a:noFill/>
                    </a:lnR>
                    <a:lnT>
                      <a:noFill/>
                    </a:lnT>
                    <a:lnB>
                      <a:noFill/>
                    </a:lnB>
                  </a:tcPr>
                </a:tc>
                <a:extLst>
                  <a:ext uri="{0D108BD9-81ED-4DB2-BD59-A6C34878D82A}">
                    <a16:rowId xmlns:a16="http://schemas.microsoft.com/office/drawing/2014/main" val="2711015059"/>
                  </a:ext>
                </a:extLst>
              </a:tr>
              <a:tr h="140366">
                <a:tc>
                  <a:txBody>
                    <a:bodyPr/>
                    <a:lstStyle/>
                    <a:p>
                      <a:pPr algn="ctr" fontAlgn="ctr"/>
                      <a:r>
                        <a:rPr lang="en-US" sz="800" b="0" i="0" u="none" strike="noStrike">
                          <a:solidFill>
                            <a:srgbClr val="000000"/>
                          </a:solidFill>
                          <a:effectLst/>
                          <a:latin typeface="Calibri" panose="020F0502020204030204" pitchFamily="34" charset="0"/>
                        </a:rPr>
                        <a:t>27</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2/18/2020</a:t>
                      </a:r>
                    </a:p>
                  </a:txBody>
                  <a:tcPr marL="7018" marR="7018" marT="7018" marB="0" anchor="ctr">
                    <a:lnL>
                      <a:noFill/>
                    </a:lnL>
                    <a:lnR>
                      <a:noFill/>
                    </a:lnR>
                    <a:lnT>
                      <a:noFill/>
                    </a:lnT>
                    <a:lnB>
                      <a:noFill/>
                    </a:lnB>
                  </a:tcPr>
                </a:tc>
                <a:extLst>
                  <a:ext uri="{0D108BD9-81ED-4DB2-BD59-A6C34878D82A}">
                    <a16:rowId xmlns:a16="http://schemas.microsoft.com/office/drawing/2014/main" val="3616347946"/>
                  </a:ext>
                </a:extLst>
              </a:tr>
              <a:tr h="140366">
                <a:tc>
                  <a:txBody>
                    <a:bodyPr/>
                    <a:lstStyle/>
                    <a:p>
                      <a:pPr algn="ctr" fontAlgn="ctr"/>
                      <a:r>
                        <a:rPr lang="en-US" sz="800" b="0" i="0" u="none" strike="noStrike">
                          <a:solidFill>
                            <a:srgbClr val="000000"/>
                          </a:solidFill>
                          <a:effectLst/>
                          <a:latin typeface="Calibri" panose="020F0502020204030204" pitchFamily="34" charset="0"/>
                        </a:rPr>
                        <a:t>28</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2/19/2020</a:t>
                      </a:r>
                    </a:p>
                  </a:txBody>
                  <a:tcPr marL="7018" marR="7018" marT="7018" marB="0" anchor="ctr">
                    <a:lnL>
                      <a:noFill/>
                    </a:lnL>
                    <a:lnR>
                      <a:noFill/>
                    </a:lnR>
                    <a:lnT>
                      <a:noFill/>
                    </a:lnT>
                    <a:lnB>
                      <a:noFill/>
                    </a:lnB>
                  </a:tcPr>
                </a:tc>
                <a:extLst>
                  <a:ext uri="{0D108BD9-81ED-4DB2-BD59-A6C34878D82A}">
                    <a16:rowId xmlns:a16="http://schemas.microsoft.com/office/drawing/2014/main" val="1755258441"/>
                  </a:ext>
                </a:extLst>
              </a:tr>
              <a:tr h="140366">
                <a:tc>
                  <a:txBody>
                    <a:bodyPr/>
                    <a:lstStyle/>
                    <a:p>
                      <a:pPr algn="ctr" fontAlgn="ctr"/>
                      <a:r>
                        <a:rPr lang="en-US" sz="800" b="0" i="0" u="none" strike="noStrike">
                          <a:solidFill>
                            <a:srgbClr val="000000"/>
                          </a:solidFill>
                          <a:effectLst/>
                          <a:latin typeface="Calibri" panose="020F0502020204030204" pitchFamily="34" charset="0"/>
                        </a:rPr>
                        <a:t>29</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2/20/2020</a:t>
                      </a:r>
                    </a:p>
                  </a:txBody>
                  <a:tcPr marL="7018" marR="7018" marT="7018" marB="0" anchor="ctr">
                    <a:lnL>
                      <a:noFill/>
                    </a:lnL>
                    <a:lnR>
                      <a:noFill/>
                    </a:lnR>
                    <a:lnT>
                      <a:noFill/>
                    </a:lnT>
                    <a:lnB>
                      <a:noFill/>
                    </a:lnB>
                  </a:tcPr>
                </a:tc>
                <a:extLst>
                  <a:ext uri="{0D108BD9-81ED-4DB2-BD59-A6C34878D82A}">
                    <a16:rowId xmlns:a16="http://schemas.microsoft.com/office/drawing/2014/main" val="3604153962"/>
                  </a:ext>
                </a:extLst>
              </a:tr>
              <a:tr h="140366">
                <a:tc>
                  <a:txBody>
                    <a:bodyPr/>
                    <a:lstStyle/>
                    <a:p>
                      <a:pPr algn="ctr" fontAlgn="ctr"/>
                      <a:r>
                        <a:rPr lang="en-US" sz="800" b="0" i="0" u="none" strike="noStrike">
                          <a:solidFill>
                            <a:srgbClr val="000000"/>
                          </a:solidFill>
                          <a:effectLst/>
                          <a:latin typeface="Calibri" panose="020F0502020204030204" pitchFamily="34" charset="0"/>
                        </a:rPr>
                        <a:t>30</a:t>
                      </a:r>
                    </a:p>
                  </a:txBody>
                  <a:tcPr marL="7018" marR="7018" marT="7018"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2/21/2020</a:t>
                      </a:r>
                    </a:p>
                  </a:txBody>
                  <a:tcPr marL="7018" marR="7018" marT="7018" marB="0" anchor="ctr">
                    <a:lnL>
                      <a:noFill/>
                    </a:lnL>
                    <a:lnR>
                      <a:noFill/>
                    </a:lnR>
                    <a:lnT>
                      <a:noFill/>
                    </a:lnT>
                    <a:lnB>
                      <a:noFill/>
                    </a:lnB>
                  </a:tcPr>
                </a:tc>
                <a:extLst>
                  <a:ext uri="{0D108BD9-81ED-4DB2-BD59-A6C34878D82A}">
                    <a16:rowId xmlns:a16="http://schemas.microsoft.com/office/drawing/2014/main" val="2885058338"/>
                  </a:ext>
                </a:extLst>
              </a:tr>
            </a:tbl>
          </a:graphicData>
        </a:graphic>
      </p:graphicFrame>
      <p:graphicFrame>
        <p:nvGraphicFramePr>
          <p:cNvPr id="18" name="표 17">
            <a:extLst>
              <a:ext uri="{FF2B5EF4-FFF2-40B4-BE49-F238E27FC236}">
                <a16:creationId xmlns:a16="http://schemas.microsoft.com/office/drawing/2014/main" id="{0F6F01CA-CC99-40AC-A4CC-3BAF2E394D17}"/>
              </a:ext>
            </a:extLst>
          </p:cNvPr>
          <p:cNvGraphicFramePr>
            <a:graphicFrameLocks noGrp="1"/>
          </p:cNvGraphicFramePr>
          <p:nvPr>
            <p:extLst>
              <p:ext uri="{D42A27DB-BD31-4B8C-83A1-F6EECF244321}">
                <p14:modId xmlns:p14="http://schemas.microsoft.com/office/powerpoint/2010/main" val="3095099457"/>
              </p:ext>
            </p:extLst>
          </p:nvPr>
        </p:nvGraphicFramePr>
        <p:xfrm>
          <a:off x="1607676" y="2346940"/>
          <a:ext cx="1218375" cy="4351350"/>
        </p:xfrm>
        <a:graphic>
          <a:graphicData uri="http://schemas.openxmlformats.org/drawingml/2006/table">
            <a:tbl>
              <a:tblPr/>
              <a:tblGrid>
                <a:gridCol w="464143">
                  <a:extLst>
                    <a:ext uri="{9D8B030D-6E8A-4147-A177-3AD203B41FA5}">
                      <a16:colId xmlns:a16="http://schemas.microsoft.com/office/drawing/2014/main" val="781152807"/>
                    </a:ext>
                  </a:extLst>
                </a:gridCol>
                <a:gridCol w="754232">
                  <a:extLst>
                    <a:ext uri="{9D8B030D-6E8A-4147-A177-3AD203B41FA5}">
                      <a16:colId xmlns:a16="http://schemas.microsoft.com/office/drawing/2014/main" val="2503818536"/>
                    </a:ext>
                  </a:extLst>
                </a:gridCol>
              </a:tblGrid>
              <a:tr h="145045">
                <a:tc>
                  <a:txBody>
                    <a:bodyPr/>
                    <a:lstStyle/>
                    <a:p>
                      <a:pPr algn="ctr" fontAlgn="ctr"/>
                      <a:r>
                        <a:rPr lang="en-US" sz="800" b="0" i="0" u="none" strike="noStrike">
                          <a:solidFill>
                            <a:srgbClr val="000000"/>
                          </a:solidFill>
                          <a:effectLst/>
                          <a:latin typeface="Calibri" panose="020F0502020204030204" pitchFamily="34" charset="0"/>
                        </a:rPr>
                        <a:t>31</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2/22/2020</a:t>
                      </a:r>
                    </a:p>
                  </a:txBody>
                  <a:tcPr marL="7252" marR="7252" marT="7252" marB="0" anchor="ctr">
                    <a:lnL>
                      <a:noFill/>
                    </a:lnL>
                    <a:lnR>
                      <a:noFill/>
                    </a:lnR>
                    <a:lnT>
                      <a:noFill/>
                    </a:lnT>
                    <a:lnB>
                      <a:noFill/>
                    </a:lnB>
                  </a:tcPr>
                </a:tc>
                <a:extLst>
                  <a:ext uri="{0D108BD9-81ED-4DB2-BD59-A6C34878D82A}">
                    <a16:rowId xmlns:a16="http://schemas.microsoft.com/office/drawing/2014/main" val="3921332167"/>
                  </a:ext>
                </a:extLst>
              </a:tr>
              <a:tr h="145045">
                <a:tc>
                  <a:txBody>
                    <a:bodyPr/>
                    <a:lstStyle/>
                    <a:p>
                      <a:pPr algn="ctr" fontAlgn="ctr"/>
                      <a:r>
                        <a:rPr lang="en-US" sz="800" b="0" i="0" u="none" strike="noStrike">
                          <a:solidFill>
                            <a:srgbClr val="000000"/>
                          </a:solidFill>
                          <a:effectLst/>
                          <a:latin typeface="Calibri" panose="020F0502020204030204" pitchFamily="34" charset="0"/>
                        </a:rPr>
                        <a:t>32</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2/23/2020</a:t>
                      </a:r>
                    </a:p>
                  </a:txBody>
                  <a:tcPr marL="7252" marR="7252" marT="7252" marB="0" anchor="ctr">
                    <a:lnL>
                      <a:noFill/>
                    </a:lnL>
                    <a:lnR>
                      <a:noFill/>
                    </a:lnR>
                    <a:lnT>
                      <a:noFill/>
                    </a:lnT>
                    <a:lnB>
                      <a:noFill/>
                    </a:lnB>
                  </a:tcPr>
                </a:tc>
                <a:extLst>
                  <a:ext uri="{0D108BD9-81ED-4DB2-BD59-A6C34878D82A}">
                    <a16:rowId xmlns:a16="http://schemas.microsoft.com/office/drawing/2014/main" val="1312665780"/>
                  </a:ext>
                </a:extLst>
              </a:tr>
              <a:tr h="145045">
                <a:tc>
                  <a:txBody>
                    <a:bodyPr/>
                    <a:lstStyle/>
                    <a:p>
                      <a:pPr algn="ctr" fontAlgn="ctr"/>
                      <a:r>
                        <a:rPr lang="en-US" sz="800" b="0" i="0" u="none" strike="noStrike">
                          <a:solidFill>
                            <a:srgbClr val="000000"/>
                          </a:solidFill>
                          <a:effectLst/>
                          <a:latin typeface="Calibri" panose="020F0502020204030204" pitchFamily="34" charset="0"/>
                        </a:rPr>
                        <a:t>33</a:t>
                      </a:r>
                    </a:p>
                  </a:txBody>
                  <a:tcPr marL="7252" marR="7252" marT="7252"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2/24/2020</a:t>
                      </a:r>
                    </a:p>
                  </a:txBody>
                  <a:tcPr marL="7252" marR="7252" marT="7252" marB="0" anchor="ctr">
                    <a:lnL>
                      <a:noFill/>
                    </a:lnL>
                    <a:lnR>
                      <a:noFill/>
                    </a:lnR>
                    <a:lnT>
                      <a:noFill/>
                    </a:lnT>
                    <a:lnB>
                      <a:noFill/>
                    </a:lnB>
                  </a:tcPr>
                </a:tc>
                <a:extLst>
                  <a:ext uri="{0D108BD9-81ED-4DB2-BD59-A6C34878D82A}">
                    <a16:rowId xmlns:a16="http://schemas.microsoft.com/office/drawing/2014/main" val="544853493"/>
                  </a:ext>
                </a:extLst>
              </a:tr>
              <a:tr h="145045">
                <a:tc>
                  <a:txBody>
                    <a:bodyPr/>
                    <a:lstStyle/>
                    <a:p>
                      <a:pPr algn="ctr" fontAlgn="ctr"/>
                      <a:r>
                        <a:rPr lang="en-US" sz="800" b="0" i="0" u="none" strike="noStrike">
                          <a:solidFill>
                            <a:srgbClr val="000000"/>
                          </a:solidFill>
                          <a:effectLst/>
                          <a:latin typeface="Calibri" panose="020F0502020204030204" pitchFamily="34" charset="0"/>
                        </a:rPr>
                        <a:t>34</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2/25/2020</a:t>
                      </a:r>
                    </a:p>
                  </a:txBody>
                  <a:tcPr marL="7252" marR="7252" marT="7252" marB="0" anchor="ctr">
                    <a:lnL>
                      <a:noFill/>
                    </a:lnL>
                    <a:lnR>
                      <a:noFill/>
                    </a:lnR>
                    <a:lnT>
                      <a:noFill/>
                    </a:lnT>
                    <a:lnB>
                      <a:noFill/>
                    </a:lnB>
                  </a:tcPr>
                </a:tc>
                <a:extLst>
                  <a:ext uri="{0D108BD9-81ED-4DB2-BD59-A6C34878D82A}">
                    <a16:rowId xmlns:a16="http://schemas.microsoft.com/office/drawing/2014/main" val="2920926819"/>
                  </a:ext>
                </a:extLst>
              </a:tr>
              <a:tr h="145045">
                <a:tc>
                  <a:txBody>
                    <a:bodyPr/>
                    <a:lstStyle/>
                    <a:p>
                      <a:pPr algn="ctr" fontAlgn="ctr"/>
                      <a:r>
                        <a:rPr lang="en-US" sz="800" b="0" i="0" u="none" strike="noStrike">
                          <a:solidFill>
                            <a:srgbClr val="000000"/>
                          </a:solidFill>
                          <a:effectLst/>
                          <a:latin typeface="Calibri" panose="020F0502020204030204" pitchFamily="34" charset="0"/>
                        </a:rPr>
                        <a:t>35</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2/26/2020</a:t>
                      </a:r>
                    </a:p>
                  </a:txBody>
                  <a:tcPr marL="7252" marR="7252" marT="7252" marB="0" anchor="ctr">
                    <a:lnL>
                      <a:noFill/>
                    </a:lnL>
                    <a:lnR>
                      <a:noFill/>
                    </a:lnR>
                    <a:lnT>
                      <a:noFill/>
                    </a:lnT>
                    <a:lnB>
                      <a:noFill/>
                    </a:lnB>
                  </a:tcPr>
                </a:tc>
                <a:extLst>
                  <a:ext uri="{0D108BD9-81ED-4DB2-BD59-A6C34878D82A}">
                    <a16:rowId xmlns:a16="http://schemas.microsoft.com/office/drawing/2014/main" val="1377321140"/>
                  </a:ext>
                </a:extLst>
              </a:tr>
              <a:tr h="145045">
                <a:tc>
                  <a:txBody>
                    <a:bodyPr/>
                    <a:lstStyle/>
                    <a:p>
                      <a:pPr algn="ctr" fontAlgn="ctr"/>
                      <a:r>
                        <a:rPr lang="en-US" sz="800" b="0" i="0" u="none" strike="noStrike">
                          <a:solidFill>
                            <a:srgbClr val="000000"/>
                          </a:solidFill>
                          <a:effectLst/>
                          <a:latin typeface="Calibri" panose="020F0502020204030204" pitchFamily="34" charset="0"/>
                        </a:rPr>
                        <a:t>36</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2/27/2020</a:t>
                      </a:r>
                    </a:p>
                  </a:txBody>
                  <a:tcPr marL="7252" marR="7252" marT="7252" marB="0" anchor="ctr">
                    <a:lnL>
                      <a:noFill/>
                    </a:lnL>
                    <a:lnR>
                      <a:noFill/>
                    </a:lnR>
                    <a:lnT>
                      <a:noFill/>
                    </a:lnT>
                    <a:lnB>
                      <a:noFill/>
                    </a:lnB>
                  </a:tcPr>
                </a:tc>
                <a:extLst>
                  <a:ext uri="{0D108BD9-81ED-4DB2-BD59-A6C34878D82A}">
                    <a16:rowId xmlns:a16="http://schemas.microsoft.com/office/drawing/2014/main" val="309765142"/>
                  </a:ext>
                </a:extLst>
              </a:tr>
              <a:tr h="145045">
                <a:tc>
                  <a:txBody>
                    <a:bodyPr/>
                    <a:lstStyle/>
                    <a:p>
                      <a:pPr algn="ctr" fontAlgn="ctr"/>
                      <a:r>
                        <a:rPr lang="en-US" sz="800" b="0" i="0" u="none" strike="noStrike">
                          <a:solidFill>
                            <a:srgbClr val="000000"/>
                          </a:solidFill>
                          <a:effectLst/>
                          <a:latin typeface="Calibri" panose="020F0502020204030204" pitchFamily="34" charset="0"/>
                        </a:rPr>
                        <a:t>37</a:t>
                      </a:r>
                    </a:p>
                  </a:txBody>
                  <a:tcPr marL="7252" marR="7252" marT="7252"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2/28/2020</a:t>
                      </a:r>
                    </a:p>
                  </a:txBody>
                  <a:tcPr marL="7252" marR="7252" marT="7252" marB="0" anchor="ctr">
                    <a:lnL>
                      <a:noFill/>
                    </a:lnL>
                    <a:lnR>
                      <a:noFill/>
                    </a:lnR>
                    <a:lnT>
                      <a:noFill/>
                    </a:lnT>
                    <a:lnB>
                      <a:noFill/>
                    </a:lnB>
                  </a:tcPr>
                </a:tc>
                <a:extLst>
                  <a:ext uri="{0D108BD9-81ED-4DB2-BD59-A6C34878D82A}">
                    <a16:rowId xmlns:a16="http://schemas.microsoft.com/office/drawing/2014/main" val="2913617497"/>
                  </a:ext>
                </a:extLst>
              </a:tr>
              <a:tr h="145045">
                <a:tc>
                  <a:txBody>
                    <a:bodyPr/>
                    <a:lstStyle/>
                    <a:p>
                      <a:pPr algn="ctr" fontAlgn="ctr"/>
                      <a:r>
                        <a:rPr lang="en-US" sz="800" b="0" i="0" u="none" strike="noStrike">
                          <a:solidFill>
                            <a:srgbClr val="000000"/>
                          </a:solidFill>
                          <a:effectLst/>
                          <a:latin typeface="Calibri" panose="020F0502020204030204" pitchFamily="34" charset="0"/>
                        </a:rPr>
                        <a:t>38</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2/29/2020</a:t>
                      </a:r>
                    </a:p>
                  </a:txBody>
                  <a:tcPr marL="7252" marR="7252" marT="7252" marB="0" anchor="ctr">
                    <a:lnL>
                      <a:noFill/>
                    </a:lnL>
                    <a:lnR>
                      <a:noFill/>
                    </a:lnR>
                    <a:lnT>
                      <a:noFill/>
                    </a:lnT>
                    <a:lnB>
                      <a:noFill/>
                    </a:lnB>
                  </a:tcPr>
                </a:tc>
                <a:extLst>
                  <a:ext uri="{0D108BD9-81ED-4DB2-BD59-A6C34878D82A}">
                    <a16:rowId xmlns:a16="http://schemas.microsoft.com/office/drawing/2014/main" val="2291154805"/>
                  </a:ext>
                </a:extLst>
              </a:tr>
              <a:tr h="145045">
                <a:tc>
                  <a:txBody>
                    <a:bodyPr/>
                    <a:lstStyle/>
                    <a:p>
                      <a:pPr algn="ctr" fontAlgn="ctr"/>
                      <a:r>
                        <a:rPr lang="en-US" sz="800" b="0" i="0" u="none" strike="noStrike">
                          <a:solidFill>
                            <a:srgbClr val="000000"/>
                          </a:solidFill>
                          <a:effectLst/>
                          <a:latin typeface="Calibri" panose="020F0502020204030204" pitchFamily="34" charset="0"/>
                        </a:rPr>
                        <a:t>39</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3/1/2020</a:t>
                      </a:r>
                    </a:p>
                  </a:txBody>
                  <a:tcPr marL="7252" marR="7252" marT="7252" marB="0" anchor="ctr">
                    <a:lnL>
                      <a:noFill/>
                    </a:lnL>
                    <a:lnR>
                      <a:noFill/>
                    </a:lnR>
                    <a:lnT>
                      <a:noFill/>
                    </a:lnT>
                    <a:lnB>
                      <a:noFill/>
                    </a:lnB>
                  </a:tcPr>
                </a:tc>
                <a:extLst>
                  <a:ext uri="{0D108BD9-81ED-4DB2-BD59-A6C34878D82A}">
                    <a16:rowId xmlns:a16="http://schemas.microsoft.com/office/drawing/2014/main" val="3749500381"/>
                  </a:ext>
                </a:extLst>
              </a:tr>
              <a:tr h="145045">
                <a:tc>
                  <a:txBody>
                    <a:bodyPr/>
                    <a:lstStyle/>
                    <a:p>
                      <a:pPr algn="ctr" fontAlgn="ctr"/>
                      <a:r>
                        <a:rPr lang="en-US" sz="800" b="0" i="0" u="none" strike="noStrike">
                          <a:solidFill>
                            <a:srgbClr val="000000"/>
                          </a:solidFill>
                          <a:effectLst/>
                          <a:latin typeface="Calibri" panose="020F0502020204030204" pitchFamily="34" charset="0"/>
                        </a:rPr>
                        <a:t>40</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3/2/2020</a:t>
                      </a:r>
                    </a:p>
                  </a:txBody>
                  <a:tcPr marL="7252" marR="7252" marT="7252" marB="0" anchor="ctr">
                    <a:lnL>
                      <a:noFill/>
                    </a:lnL>
                    <a:lnR>
                      <a:noFill/>
                    </a:lnR>
                    <a:lnT>
                      <a:noFill/>
                    </a:lnT>
                    <a:lnB>
                      <a:noFill/>
                    </a:lnB>
                  </a:tcPr>
                </a:tc>
                <a:extLst>
                  <a:ext uri="{0D108BD9-81ED-4DB2-BD59-A6C34878D82A}">
                    <a16:rowId xmlns:a16="http://schemas.microsoft.com/office/drawing/2014/main" val="591401631"/>
                  </a:ext>
                </a:extLst>
              </a:tr>
              <a:tr h="145045">
                <a:tc>
                  <a:txBody>
                    <a:bodyPr/>
                    <a:lstStyle/>
                    <a:p>
                      <a:pPr algn="ctr" fontAlgn="ctr"/>
                      <a:r>
                        <a:rPr lang="en-US" sz="800" b="0" i="0" u="none" strike="noStrike">
                          <a:solidFill>
                            <a:srgbClr val="000000"/>
                          </a:solidFill>
                          <a:effectLst/>
                          <a:latin typeface="Calibri" panose="020F0502020204030204" pitchFamily="34" charset="0"/>
                        </a:rPr>
                        <a:t>41</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3/3/2020</a:t>
                      </a:r>
                    </a:p>
                  </a:txBody>
                  <a:tcPr marL="7252" marR="7252" marT="7252" marB="0" anchor="ctr">
                    <a:lnL>
                      <a:noFill/>
                    </a:lnL>
                    <a:lnR>
                      <a:noFill/>
                    </a:lnR>
                    <a:lnT>
                      <a:noFill/>
                    </a:lnT>
                    <a:lnB>
                      <a:noFill/>
                    </a:lnB>
                  </a:tcPr>
                </a:tc>
                <a:extLst>
                  <a:ext uri="{0D108BD9-81ED-4DB2-BD59-A6C34878D82A}">
                    <a16:rowId xmlns:a16="http://schemas.microsoft.com/office/drawing/2014/main" val="1595188180"/>
                  </a:ext>
                </a:extLst>
              </a:tr>
              <a:tr h="145045">
                <a:tc>
                  <a:txBody>
                    <a:bodyPr/>
                    <a:lstStyle/>
                    <a:p>
                      <a:pPr algn="ctr" fontAlgn="ctr"/>
                      <a:r>
                        <a:rPr lang="en-US" sz="800" b="0" i="0" u="none" strike="noStrike">
                          <a:solidFill>
                            <a:srgbClr val="000000"/>
                          </a:solidFill>
                          <a:effectLst/>
                          <a:latin typeface="Calibri" panose="020F0502020204030204" pitchFamily="34" charset="0"/>
                        </a:rPr>
                        <a:t>42</a:t>
                      </a:r>
                    </a:p>
                  </a:txBody>
                  <a:tcPr marL="7252" marR="7252" marT="7252"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3/4/2020</a:t>
                      </a:r>
                    </a:p>
                  </a:txBody>
                  <a:tcPr marL="7252" marR="7252" marT="7252" marB="0" anchor="ctr">
                    <a:lnL>
                      <a:noFill/>
                    </a:lnL>
                    <a:lnR>
                      <a:noFill/>
                    </a:lnR>
                    <a:lnT>
                      <a:noFill/>
                    </a:lnT>
                    <a:lnB>
                      <a:noFill/>
                    </a:lnB>
                  </a:tcPr>
                </a:tc>
                <a:extLst>
                  <a:ext uri="{0D108BD9-81ED-4DB2-BD59-A6C34878D82A}">
                    <a16:rowId xmlns:a16="http://schemas.microsoft.com/office/drawing/2014/main" val="2054701257"/>
                  </a:ext>
                </a:extLst>
              </a:tr>
              <a:tr h="145045">
                <a:tc>
                  <a:txBody>
                    <a:bodyPr/>
                    <a:lstStyle/>
                    <a:p>
                      <a:pPr algn="ctr" fontAlgn="ctr"/>
                      <a:r>
                        <a:rPr lang="en-US" sz="800" b="0" i="0" u="none" strike="noStrike">
                          <a:solidFill>
                            <a:srgbClr val="000000"/>
                          </a:solidFill>
                          <a:effectLst/>
                          <a:latin typeface="Calibri" panose="020F0502020204030204" pitchFamily="34" charset="0"/>
                        </a:rPr>
                        <a:t>43</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3/5/2020</a:t>
                      </a:r>
                    </a:p>
                  </a:txBody>
                  <a:tcPr marL="7252" marR="7252" marT="7252" marB="0" anchor="ctr">
                    <a:lnL>
                      <a:noFill/>
                    </a:lnL>
                    <a:lnR>
                      <a:noFill/>
                    </a:lnR>
                    <a:lnT>
                      <a:noFill/>
                    </a:lnT>
                    <a:lnB>
                      <a:noFill/>
                    </a:lnB>
                  </a:tcPr>
                </a:tc>
                <a:extLst>
                  <a:ext uri="{0D108BD9-81ED-4DB2-BD59-A6C34878D82A}">
                    <a16:rowId xmlns:a16="http://schemas.microsoft.com/office/drawing/2014/main" val="707656990"/>
                  </a:ext>
                </a:extLst>
              </a:tr>
              <a:tr h="145045">
                <a:tc>
                  <a:txBody>
                    <a:bodyPr/>
                    <a:lstStyle/>
                    <a:p>
                      <a:pPr algn="ctr" fontAlgn="ctr"/>
                      <a:r>
                        <a:rPr lang="en-US" sz="800" b="0" i="0" u="none" strike="noStrike">
                          <a:solidFill>
                            <a:srgbClr val="000000"/>
                          </a:solidFill>
                          <a:effectLst/>
                          <a:latin typeface="Calibri" panose="020F0502020204030204" pitchFamily="34" charset="0"/>
                        </a:rPr>
                        <a:t>44</a:t>
                      </a:r>
                    </a:p>
                  </a:txBody>
                  <a:tcPr marL="7252" marR="7252" marT="7252"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3/6/2020</a:t>
                      </a:r>
                    </a:p>
                  </a:txBody>
                  <a:tcPr marL="7252" marR="7252" marT="7252" marB="0" anchor="ctr">
                    <a:lnL>
                      <a:noFill/>
                    </a:lnL>
                    <a:lnR>
                      <a:noFill/>
                    </a:lnR>
                    <a:lnT>
                      <a:noFill/>
                    </a:lnT>
                    <a:lnB>
                      <a:noFill/>
                    </a:lnB>
                  </a:tcPr>
                </a:tc>
                <a:extLst>
                  <a:ext uri="{0D108BD9-81ED-4DB2-BD59-A6C34878D82A}">
                    <a16:rowId xmlns:a16="http://schemas.microsoft.com/office/drawing/2014/main" val="4163199587"/>
                  </a:ext>
                </a:extLst>
              </a:tr>
              <a:tr h="145045">
                <a:tc>
                  <a:txBody>
                    <a:bodyPr/>
                    <a:lstStyle/>
                    <a:p>
                      <a:pPr algn="ctr" fontAlgn="ctr"/>
                      <a:r>
                        <a:rPr lang="en-US" sz="800" b="0" i="0" u="none" strike="noStrike">
                          <a:solidFill>
                            <a:srgbClr val="000000"/>
                          </a:solidFill>
                          <a:effectLst/>
                          <a:latin typeface="Calibri" panose="020F0502020204030204" pitchFamily="34" charset="0"/>
                        </a:rPr>
                        <a:t>45</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3/7/2020</a:t>
                      </a:r>
                    </a:p>
                  </a:txBody>
                  <a:tcPr marL="7252" marR="7252" marT="7252" marB="0" anchor="ctr">
                    <a:lnL>
                      <a:noFill/>
                    </a:lnL>
                    <a:lnR>
                      <a:noFill/>
                    </a:lnR>
                    <a:lnT>
                      <a:noFill/>
                    </a:lnT>
                    <a:lnB>
                      <a:noFill/>
                    </a:lnB>
                  </a:tcPr>
                </a:tc>
                <a:extLst>
                  <a:ext uri="{0D108BD9-81ED-4DB2-BD59-A6C34878D82A}">
                    <a16:rowId xmlns:a16="http://schemas.microsoft.com/office/drawing/2014/main" val="3597848782"/>
                  </a:ext>
                </a:extLst>
              </a:tr>
              <a:tr h="145045">
                <a:tc>
                  <a:txBody>
                    <a:bodyPr/>
                    <a:lstStyle/>
                    <a:p>
                      <a:pPr algn="ctr" fontAlgn="ctr"/>
                      <a:r>
                        <a:rPr lang="en-US" sz="800" b="0" i="0" u="none" strike="noStrike">
                          <a:solidFill>
                            <a:srgbClr val="000000"/>
                          </a:solidFill>
                          <a:effectLst/>
                          <a:latin typeface="Calibri" panose="020F0502020204030204" pitchFamily="34" charset="0"/>
                        </a:rPr>
                        <a:t>46</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3/8/2020</a:t>
                      </a:r>
                    </a:p>
                  </a:txBody>
                  <a:tcPr marL="7252" marR="7252" marT="7252" marB="0" anchor="ctr">
                    <a:lnL>
                      <a:noFill/>
                    </a:lnL>
                    <a:lnR>
                      <a:noFill/>
                    </a:lnR>
                    <a:lnT>
                      <a:noFill/>
                    </a:lnT>
                    <a:lnB>
                      <a:noFill/>
                    </a:lnB>
                  </a:tcPr>
                </a:tc>
                <a:extLst>
                  <a:ext uri="{0D108BD9-81ED-4DB2-BD59-A6C34878D82A}">
                    <a16:rowId xmlns:a16="http://schemas.microsoft.com/office/drawing/2014/main" val="3863144357"/>
                  </a:ext>
                </a:extLst>
              </a:tr>
              <a:tr h="145045">
                <a:tc>
                  <a:txBody>
                    <a:bodyPr/>
                    <a:lstStyle/>
                    <a:p>
                      <a:pPr algn="ctr" fontAlgn="ctr"/>
                      <a:r>
                        <a:rPr lang="en-US" sz="800" b="0" i="0" u="none" strike="noStrike">
                          <a:solidFill>
                            <a:srgbClr val="000000"/>
                          </a:solidFill>
                          <a:effectLst/>
                          <a:latin typeface="Calibri" panose="020F0502020204030204" pitchFamily="34" charset="0"/>
                        </a:rPr>
                        <a:t>47</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3/9/2020</a:t>
                      </a:r>
                    </a:p>
                  </a:txBody>
                  <a:tcPr marL="7252" marR="7252" marT="7252" marB="0" anchor="ctr">
                    <a:lnL>
                      <a:noFill/>
                    </a:lnL>
                    <a:lnR>
                      <a:noFill/>
                    </a:lnR>
                    <a:lnT>
                      <a:noFill/>
                    </a:lnT>
                    <a:lnB>
                      <a:noFill/>
                    </a:lnB>
                  </a:tcPr>
                </a:tc>
                <a:extLst>
                  <a:ext uri="{0D108BD9-81ED-4DB2-BD59-A6C34878D82A}">
                    <a16:rowId xmlns:a16="http://schemas.microsoft.com/office/drawing/2014/main" val="1046097800"/>
                  </a:ext>
                </a:extLst>
              </a:tr>
              <a:tr h="145045">
                <a:tc>
                  <a:txBody>
                    <a:bodyPr/>
                    <a:lstStyle/>
                    <a:p>
                      <a:pPr algn="ctr" fontAlgn="ctr"/>
                      <a:r>
                        <a:rPr lang="en-US" sz="800" b="0" i="0" u="none" strike="noStrike">
                          <a:solidFill>
                            <a:srgbClr val="000000"/>
                          </a:solidFill>
                          <a:effectLst/>
                          <a:latin typeface="Calibri" panose="020F0502020204030204" pitchFamily="34" charset="0"/>
                        </a:rPr>
                        <a:t>48</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3/10/2020</a:t>
                      </a:r>
                    </a:p>
                  </a:txBody>
                  <a:tcPr marL="7252" marR="7252" marT="7252" marB="0" anchor="ctr">
                    <a:lnL>
                      <a:noFill/>
                    </a:lnL>
                    <a:lnR>
                      <a:noFill/>
                    </a:lnR>
                    <a:lnT>
                      <a:noFill/>
                    </a:lnT>
                    <a:lnB>
                      <a:noFill/>
                    </a:lnB>
                  </a:tcPr>
                </a:tc>
                <a:extLst>
                  <a:ext uri="{0D108BD9-81ED-4DB2-BD59-A6C34878D82A}">
                    <a16:rowId xmlns:a16="http://schemas.microsoft.com/office/drawing/2014/main" val="4100711261"/>
                  </a:ext>
                </a:extLst>
              </a:tr>
              <a:tr h="145045">
                <a:tc>
                  <a:txBody>
                    <a:bodyPr/>
                    <a:lstStyle/>
                    <a:p>
                      <a:pPr algn="ctr" fontAlgn="ctr"/>
                      <a:r>
                        <a:rPr lang="en-US" sz="800" b="0" i="0" u="none" strike="noStrike">
                          <a:solidFill>
                            <a:srgbClr val="000000"/>
                          </a:solidFill>
                          <a:effectLst/>
                          <a:latin typeface="Calibri" panose="020F0502020204030204" pitchFamily="34" charset="0"/>
                        </a:rPr>
                        <a:t>49</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3/11/2020</a:t>
                      </a:r>
                    </a:p>
                  </a:txBody>
                  <a:tcPr marL="7252" marR="7252" marT="7252" marB="0" anchor="ctr">
                    <a:lnL>
                      <a:noFill/>
                    </a:lnL>
                    <a:lnR>
                      <a:noFill/>
                    </a:lnR>
                    <a:lnT>
                      <a:noFill/>
                    </a:lnT>
                    <a:lnB>
                      <a:noFill/>
                    </a:lnB>
                  </a:tcPr>
                </a:tc>
                <a:extLst>
                  <a:ext uri="{0D108BD9-81ED-4DB2-BD59-A6C34878D82A}">
                    <a16:rowId xmlns:a16="http://schemas.microsoft.com/office/drawing/2014/main" val="114997600"/>
                  </a:ext>
                </a:extLst>
              </a:tr>
              <a:tr h="145045">
                <a:tc>
                  <a:txBody>
                    <a:bodyPr/>
                    <a:lstStyle/>
                    <a:p>
                      <a:pPr algn="ctr" fontAlgn="ctr"/>
                      <a:r>
                        <a:rPr lang="en-US" sz="800" b="0" i="0" u="none" strike="noStrike">
                          <a:solidFill>
                            <a:srgbClr val="000000"/>
                          </a:solidFill>
                          <a:effectLst/>
                          <a:latin typeface="Calibri" panose="020F0502020204030204" pitchFamily="34" charset="0"/>
                        </a:rPr>
                        <a:t>50</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3/12/2020</a:t>
                      </a:r>
                    </a:p>
                  </a:txBody>
                  <a:tcPr marL="7252" marR="7252" marT="7252" marB="0" anchor="ctr">
                    <a:lnL>
                      <a:noFill/>
                    </a:lnL>
                    <a:lnR>
                      <a:noFill/>
                    </a:lnR>
                    <a:lnT>
                      <a:noFill/>
                    </a:lnT>
                    <a:lnB>
                      <a:noFill/>
                    </a:lnB>
                  </a:tcPr>
                </a:tc>
                <a:extLst>
                  <a:ext uri="{0D108BD9-81ED-4DB2-BD59-A6C34878D82A}">
                    <a16:rowId xmlns:a16="http://schemas.microsoft.com/office/drawing/2014/main" val="4152780582"/>
                  </a:ext>
                </a:extLst>
              </a:tr>
              <a:tr h="145045">
                <a:tc>
                  <a:txBody>
                    <a:bodyPr/>
                    <a:lstStyle/>
                    <a:p>
                      <a:pPr algn="ctr" fontAlgn="ctr"/>
                      <a:r>
                        <a:rPr lang="en-US" sz="800" b="0" i="0" u="none" strike="noStrike">
                          <a:solidFill>
                            <a:srgbClr val="000000"/>
                          </a:solidFill>
                          <a:effectLst/>
                          <a:latin typeface="Calibri" panose="020F0502020204030204" pitchFamily="34" charset="0"/>
                        </a:rPr>
                        <a:t>51</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3/13/2020</a:t>
                      </a:r>
                    </a:p>
                  </a:txBody>
                  <a:tcPr marL="7252" marR="7252" marT="7252" marB="0" anchor="ctr">
                    <a:lnL>
                      <a:noFill/>
                    </a:lnL>
                    <a:lnR>
                      <a:noFill/>
                    </a:lnR>
                    <a:lnT>
                      <a:noFill/>
                    </a:lnT>
                    <a:lnB>
                      <a:noFill/>
                    </a:lnB>
                  </a:tcPr>
                </a:tc>
                <a:extLst>
                  <a:ext uri="{0D108BD9-81ED-4DB2-BD59-A6C34878D82A}">
                    <a16:rowId xmlns:a16="http://schemas.microsoft.com/office/drawing/2014/main" val="410900618"/>
                  </a:ext>
                </a:extLst>
              </a:tr>
              <a:tr h="145045">
                <a:tc>
                  <a:txBody>
                    <a:bodyPr/>
                    <a:lstStyle/>
                    <a:p>
                      <a:pPr algn="ctr" fontAlgn="ctr"/>
                      <a:r>
                        <a:rPr lang="en-US" sz="800" b="0" i="0" u="none" strike="noStrike">
                          <a:solidFill>
                            <a:srgbClr val="000000"/>
                          </a:solidFill>
                          <a:effectLst/>
                          <a:latin typeface="Calibri" panose="020F0502020204030204" pitchFamily="34" charset="0"/>
                        </a:rPr>
                        <a:t>52</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3/14/2020</a:t>
                      </a:r>
                    </a:p>
                  </a:txBody>
                  <a:tcPr marL="7252" marR="7252" marT="7252" marB="0" anchor="ctr">
                    <a:lnL>
                      <a:noFill/>
                    </a:lnL>
                    <a:lnR>
                      <a:noFill/>
                    </a:lnR>
                    <a:lnT>
                      <a:noFill/>
                    </a:lnT>
                    <a:lnB>
                      <a:noFill/>
                    </a:lnB>
                  </a:tcPr>
                </a:tc>
                <a:extLst>
                  <a:ext uri="{0D108BD9-81ED-4DB2-BD59-A6C34878D82A}">
                    <a16:rowId xmlns:a16="http://schemas.microsoft.com/office/drawing/2014/main" val="2668916969"/>
                  </a:ext>
                </a:extLst>
              </a:tr>
              <a:tr h="145045">
                <a:tc>
                  <a:txBody>
                    <a:bodyPr/>
                    <a:lstStyle/>
                    <a:p>
                      <a:pPr algn="ctr" fontAlgn="ctr"/>
                      <a:r>
                        <a:rPr lang="en-US" sz="800" b="0" i="0" u="none" strike="noStrike">
                          <a:solidFill>
                            <a:srgbClr val="000000"/>
                          </a:solidFill>
                          <a:effectLst/>
                          <a:latin typeface="Calibri" panose="020F0502020204030204" pitchFamily="34" charset="0"/>
                        </a:rPr>
                        <a:t>53</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3/15/2020</a:t>
                      </a:r>
                    </a:p>
                  </a:txBody>
                  <a:tcPr marL="7252" marR="7252" marT="7252" marB="0" anchor="ctr">
                    <a:lnL>
                      <a:noFill/>
                    </a:lnL>
                    <a:lnR>
                      <a:noFill/>
                    </a:lnR>
                    <a:lnT>
                      <a:noFill/>
                    </a:lnT>
                    <a:lnB>
                      <a:noFill/>
                    </a:lnB>
                  </a:tcPr>
                </a:tc>
                <a:extLst>
                  <a:ext uri="{0D108BD9-81ED-4DB2-BD59-A6C34878D82A}">
                    <a16:rowId xmlns:a16="http://schemas.microsoft.com/office/drawing/2014/main" val="686089664"/>
                  </a:ext>
                </a:extLst>
              </a:tr>
              <a:tr h="145045">
                <a:tc>
                  <a:txBody>
                    <a:bodyPr/>
                    <a:lstStyle/>
                    <a:p>
                      <a:pPr algn="ctr" fontAlgn="ctr"/>
                      <a:r>
                        <a:rPr lang="en-US" sz="800" b="0" i="0" u="none" strike="noStrike">
                          <a:solidFill>
                            <a:srgbClr val="000000"/>
                          </a:solidFill>
                          <a:effectLst/>
                          <a:latin typeface="Calibri" panose="020F0502020204030204" pitchFamily="34" charset="0"/>
                        </a:rPr>
                        <a:t>54</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3/16/2020</a:t>
                      </a:r>
                    </a:p>
                  </a:txBody>
                  <a:tcPr marL="7252" marR="7252" marT="7252" marB="0" anchor="ctr">
                    <a:lnL>
                      <a:noFill/>
                    </a:lnL>
                    <a:lnR>
                      <a:noFill/>
                    </a:lnR>
                    <a:lnT>
                      <a:noFill/>
                    </a:lnT>
                    <a:lnB>
                      <a:noFill/>
                    </a:lnB>
                  </a:tcPr>
                </a:tc>
                <a:extLst>
                  <a:ext uri="{0D108BD9-81ED-4DB2-BD59-A6C34878D82A}">
                    <a16:rowId xmlns:a16="http://schemas.microsoft.com/office/drawing/2014/main" val="227019861"/>
                  </a:ext>
                </a:extLst>
              </a:tr>
              <a:tr h="145045">
                <a:tc>
                  <a:txBody>
                    <a:bodyPr/>
                    <a:lstStyle/>
                    <a:p>
                      <a:pPr algn="ctr" fontAlgn="ctr"/>
                      <a:r>
                        <a:rPr lang="en-US" sz="800" b="0" i="0" u="none" strike="noStrike">
                          <a:solidFill>
                            <a:srgbClr val="000000"/>
                          </a:solidFill>
                          <a:effectLst/>
                          <a:latin typeface="Calibri" panose="020F0502020204030204" pitchFamily="34" charset="0"/>
                        </a:rPr>
                        <a:t>55</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3/17/2020</a:t>
                      </a:r>
                    </a:p>
                  </a:txBody>
                  <a:tcPr marL="7252" marR="7252" marT="7252" marB="0" anchor="ctr">
                    <a:lnL>
                      <a:noFill/>
                    </a:lnL>
                    <a:lnR>
                      <a:noFill/>
                    </a:lnR>
                    <a:lnT>
                      <a:noFill/>
                    </a:lnT>
                    <a:lnB>
                      <a:noFill/>
                    </a:lnB>
                  </a:tcPr>
                </a:tc>
                <a:extLst>
                  <a:ext uri="{0D108BD9-81ED-4DB2-BD59-A6C34878D82A}">
                    <a16:rowId xmlns:a16="http://schemas.microsoft.com/office/drawing/2014/main" val="1299670"/>
                  </a:ext>
                </a:extLst>
              </a:tr>
              <a:tr h="145045">
                <a:tc>
                  <a:txBody>
                    <a:bodyPr/>
                    <a:lstStyle/>
                    <a:p>
                      <a:pPr algn="ctr" fontAlgn="ctr"/>
                      <a:r>
                        <a:rPr lang="en-US" sz="800" b="0" i="0" u="none" strike="noStrike">
                          <a:solidFill>
                            <a:srgbClr val="000000"/>
                          </a:solidFill>
                          <a:effectLst/>
                          <a:latin typeface="Calibri" panose="020F0502020204030204" pitchFamily="34" charset="0"/>
                        </a:rPr>
                        <a:t>56</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3/18/2020</a:t>
                      </a:r>
                    </a:p>
                  </a:txBody>
                  <a:tcPr marL="7252" marR="7252" marT="7252" marB="0" anchor="ctr">
                    <a:lnL>
                      <a:noFill/>
                    </a:lnL>
                    <a:lnR>
                      <a:noFill/>
                    </a:lnR>
                    <a:lnT>
                      <a:noFill/>
                    </a:lnT>
                    <a:lnB>
                      <a:noFill/>
                    </a:lnB>
                  </a:tcPr>
                </a:tc>
                <a:extLst>
                  <a:ext uri="{0D108BD9-81ED-4DB2-BD59-A6C34878D82A}">
                    <a16:rowId xmlns:a16="http://schemas.microsoft.com/office/drawing/2014/main" val="520818747"/>
                  </a:ext>
                </a:extLst>
              </a:tr>
              <a:tr h="145045">
                <a:tc>
                  <a:txBody>
                    <a:bodyPr/>
                    <a:lstStyle/>
                    <a:p>
                      <a:pPr algn="ctr" fontAlgn="ctr"/>
                      <a:r>
                        <a:rPr lang="en-US" sz="800" b="0" i="0" u="none" strike="noStrike">
                          <a:solidFill>
                            <a:srgbClr val="000000"/>
                          </a:solidFill>
                          <a:effectLst/>
                          <a:latin typeface="Calibri" panose="020F0502020204030204" pitchFamily="34" charset="0"/>
                        </a:rPr>
                        <a:t>57</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3/19/2020</a:t>
                      </a:r>
                    </a:p>
                  </a:txBody>
                  <a:tcPr marL="7252" marR="7252" marT="7252" marB="0" anchor="ctr">
                    <a:lnL>
                      <a:noFill/>
                    </a:lnL>
                    <a:lnR>
                      <a:noFill/>
                    </a:lnR>
                    <a:lnT>
                      <a:noFill/>
                    </a:lnT>
                    <a:lnB>
                      <a:noFill/>
                    </a:lnB>
                  </a:tcPr>
                </a:tc>
                <a:extLst>
                  <a:ext uri="{0D108BD9-81ED-4DB2-BD59-A6C34878D82A}">
                    <a16:rowId xmlns:a16="http://schemas.microsoft.com/office/drawing/2014/main" val="970222751"/>
                  </a:ext>
                </a:extLst>
              </a:tr>
              <a:tr h="145045">
                <a:tc>
                  <a:txBody>
                    <a:bodyPr/>
                    <a:lstStyle/>
                    <a:p>
                      <a:pPr algn="ctr" fontAlgn="ctr"/>
                      <a:r>
                        <a:rPr lang="en-US" sz="800" b="0" i="0" u="none" strike="noStrike">
                          <a:solidFill>
                            <a:srgbClr val="000000"/>
                          </a:solidFill>
                          <a:effectLst/>
                          <a:latin typeface="Calibri" panose="020F0502020204030204" pitchFamily="34" charset="0"/>
                        </a:rPr>
                        <a:t>58</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3/20/2020</a:t>
                      </a:r>
                    </a:p>
                  </a:txBody>
                  <a:tcPr marL="7252" marR="7252" marT="7252" marB="0" anchor="ctr">
                    <a:lnL>
                      <a:noFill/>
                    </a:lnL>
                    <a:lnR>
                      <a:noFill/>
                    </a:lnR>
                    <a:lnT>
                      <a:noFill/>
                    </a:lnT>
                    <a:lnB>
                      <a:noFill/>
                    </a:lnB>
                  </a:tcPr>
                </a:tc>
                <a:extLst>
                  <a:ext uri="{0D108BD9-81ED-4DB2-BD59-A6C34878D82A}">
                    <a16:rowId xmlns:a16="http://schemas.microsoft.com/office/drawing/2014/main" val="4014289596"/>
                  </a:ext>
                </a:extLst>
              </a:tr>
              <a:tr h="145045">
                <a:tc>
                  <a:txBody>
                    <a:bodyPr/>
                    <a:lstStyle/>
                    <a:p>
                      <a:pPr algn="ctr" fontAlgn="ctr"/>
                      <a:r>
                        <a:rPr lang="en-US" sz="800" b="0" i="0" u="none" strike="noStrike">
                          <a:solidFill>
                            <a:srgbClr val="000000"/>
                          </a:solidFill>
                          <a:effectLst/>
                          <a:latin typeface="Calibri" panose="020F0502020204030204" pitchFamily="34" charset="0"/>
                        </a:rPr>
                        <a:t>59</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3/21/2020</a:t>
                      </a:r>
                    </a:p>
                  </a:txBody>
                  <a:tcPr marL="7252" marR="7252" marT="7252" marB="0" anchor="ctr">
                    <a:lnL>
                      <a:noFill/>
                    </a:lnL>
                    <a:lnR>
                      <a:noFill/>
                    </a:lnR>
                    <a:lnT>
                      <a:noFill/>
                    </a:lnT>
                    <a:lnB>
                      <a:noFill/>
                    </a:lnB>
                  </a:tcPr>
                </a:tc>
                <a:extLst>
                  <a:ext uri="{0D108BD9-81ED-4DB2-BD59-A6C34878D82A}">
                    <a16:rowId xmlns:a16="http://schemas.microsoft.com/office/drawing/2014/main" val="972786596"/>
                  </a:ext>
                </a:extLst>
              </a:tr>
              <a:tr h="145045">
                <a:tc>
                  <a:txBody>
                    <a:bodyPr/>
                    <a:lstStyle/>
                    <a:p>
                      <a:pPr algn="ctr" fontAlgn="ctr"/>
                      <a:r>
                        <a:rPr lang="en-US" sz="800" b="0" i="0" u="none" strike="noStrike">
                          <a:solidFill>
                            <a:srgbClr val="000000"/>
                          </a:solidFill>
                          <a:effectLst/>
                          <a:latin typeface="Calibri" panose="020F0502020204030204" pitchFamily="34" charset="0"/>
                        </a:rPr>
                        <a:t>60</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3/22/2020</a:t>
                      </a:r>
                    </a:p>
                  </a:txBody>
                  <a:tcPr marL="7252" marR="7252" marT="7252" marB="0" anchor="ctr">
                    <a:lnL>
                      <a:noFill/>
                    </a:lnL>
                    <a:lnR>
                      <a:noFill/>
                    </a:lnR>
                    <a:lnT>
                      <a:noFill/>
                    </a:lnT>
                    <a:lnB>
                      <a:noFill/>
                    </a:lnB>
                  </a:tcPr>
                </a:tc>
                <a:extLst>
                  <a:ext uri="{0D108BD9-81ED-4DB2-BD59-A6C34878D82A}">
                    <a16:rowId xmlns:a16="http://schemas.microsoft.com/office/drawing/2014/main" val="3109334410"/>
                  </a:ext>
                </a:extLst>
              </a:tr>
            </a:tbl>
          </a:graphicData>
        </a:graphic>
      </p:graphicFrame>
      <p:graphicFrame>
        <p:nvGraphicFramePr>
          <p:cNvPr id="19" name="표 18">
            <a:extLst>
              <a:ext uri="{FF2B5EF4-FFF2-40B4-BE49-F238E27FC236}">
                <a16:creationId xmlns:a16="http://schemas.microsoft.com/office/drawing/2014/main" id="{D75259DA-8664-4724-B35A-61F56AC71DD7}"/>
              </a:ext>
            </a:extLst>
          </p:cNvPr>
          <p:cNvGraphicFramePr>
            <a:graphicFrameLocks noGrp="1"/>
          </p:cNvGraphicFramePr>
          <p:nvPr>
            <p:extLst>
              <p:ext uri="{D42A27DB-BD31-4B8C-83A1-F6EECF244321}">
                <p14:modId xmlns:p14="http://schemas.microsoft.com/office/powerpoint/2010/main" val="436892187"/>
              </p:ext>
            </p:extLst>
          </p:nvPr>
        </p:nvGraphicFramePr>
        <p:xfrm>
          <a:off x="2980967" y="2321988"/>
          <a:ext cx="1218375" cy="4351350"/>
        </p:xfrm>
        <a:graphic>
          <a:graphicData uri="http://schemas.openxmlformats.org/drawingml/2006/table">
            <a:tbl>
              <a:tblPr/>
              <a:tblGrid>
                <a:gridCol w="464143">
                  <a:extLst>
                    <a:ext uri="{9D8B030D-6E8A-4147-A177-3AD203B41FA5}">
                      <a16:colId xmlns:a16="http://schemas.microsoft.com/office/drawing/2014/main" val="2613458277"/>
                    </a:ext>
                  </a:extLst>
                </a:gridCol>
                <a:gridCol w="754232">
                  <a:extLst>
                    <a:ext uri="{9D8B030D-6E8A-4147-A177-3AD203B41FA5}">
                      <a16:colId xmlns:a16="http://schemas.microsoft.com/office/drawing/2014/main" val="1612967483"/>
                    </a:ext>
                  </a:extLst>
                </a:gridCol>
              </a:tblGrid>
              <a:tr h="145045">
                <a:tc>
                  <a:txBody>
                    <a:bodyPr/>
                    <a:lstStyle/>
                    <a:p>
                      <a:pPr algn="ctr" fontAlgn="ctr"/>
                      <a:r>
                        <a:rPr lang="en-US" sz="800" b="0" i="0" u="none" strike="noStrike">
                          <a:solidFill>
                            <a:srgbClr val="000000"/>
                          </a:solidFill>
                          <a:effectLst/>
                          <a:latin typeface="Calibri" panose="020F0502020204030204" pitchFamily="34" charset="0"/>
                        </a:rPr>
                        <a:t>61</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3/23/2020</a:t>
                      </a:r>
                    </a:p>
                  </a:txBody>
                  <a:tcPr marL="7252" marR="7252" marT="7252" marB="0" anchor="ctr">
                    <a:lnL>
                      <a:noFill/>
                    </a:lnL>
                    <a:lnR>
                      <a:noFill/>
                    </a:lnR>
                    <a:lnT>
                      <a:noFill/>
                    </a:lnT>
                    <a:lnB>
                      <a:noFill/>
                    </a:lnB>
                  </a:tcPr>
                </a:tc>
                <a:extLst>
                  <a:ext uri="{0D108BD9-81ED-4DB2-BD59-A6C34878D82A}">
                    <a16:rowId xmlns:a16="http://schemas.microsoft.com/office/drawing/2014/main" val="3112137883"/>
                  </a:ext>
                </a:extLst>
              </a:tr>
              <a:tr h="145045">
                <a:tc>
                  <a:txBody>
                    <a:bodyPr/>
                    <a:lstStyle/>
                    <a:p>
                      <a:pPr algn="ctr" fontAlgn="ctr"/>
                      <a:r>
                        <a:rPr lang="en-US" sz="800" b="0" i="0" u="none" strike="noStrike">
                          <a:solidFill>
                            <a:srgbClr val="000000"/>
                          </a:solidFill>
                          <a:effectLst/>
                          <a:latin typeface="Calibri" panose="020F0502020204030204" pitchFamily="34" charset="0"/>
                        </a:rPr>
                        <a:t>62</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3/24/2020</a:t>
                      </a:r>
                    </a:p>
                  </a:txBody>
                  <a:tcPr marL="7252" marR="7252" marT="7252" marB="0" anchor="ctr">
                    <a:lnL>
                      <a:noFill/>
                    </a:lnL>
                    <a:lnR>
                      <a:noFill/>
                    </a:lnR>
                    <a:lnT>
                      <a:noFill/>
                    </a:lnT>
                    <a:lnB>
                      <a:noFill/>
                    </a:lnB>
                  </a:tcPr>
                </a:tc>
                <a:extLst>
                  <a:ext uri="{0D108BD9-81ED-4DB2-BD59-A6C34878D82A}">
                    <a16:rowId xmlns:a16="http://schemas.microsoft.com/office/drawing/2014/main" val="2230534126"/>
                  </a:ext>
                </a:extLst>
              </a:tr>
              <a:tr h="145045">
                <a:tc>
                  <a:txBody>
                    <a:bodyPr/>
                    <a:lstStyle/>
                    <a:p>
                      <a:pPr algn="ctr" fontAlgn="ctr"/>
                      <a:r>
                        <a:rPr lang="en-US" sz="800" b="0" i="0" u="none" strike="noStrike">
                          <a:solidFill>
                            <a:srgbClr val="000000"/>
                          </a:solidFill>
                          <a:effectLst/>
                          <a:latin typeface="Calibri" panose="020F0502020204030204" pitchFamily="34" charset="0"/>
                        </a:rPr>
                        <a:t>63</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3/25/2020</a:t>
                      </a:r>
                    </a:p>
                  </a:txBody>
                  <a:tcPr marL="7252" marR="7252" marT="7252" marB="0" anchor="ctr">
                    <a:lnL>
                      <a:noFill/>
                    </a:lnL>
                    <a:lnR>
                      <a:noFill/>
                    </a:lnR>
                    <a:lnT>
                      <a:noFill/>
                    </a:lnT>
                    <a:lnB>
                      <a:noFill/>
                    </a:lnB>
                  </a:tcPr>
                </a:tc>
                <a:extLst>
                  <a:ext uri="{0D108BD9-81ED-4DB2-BD59-A6C34878D82A}">
                    <a16:rowId xmlns:a16="http://schemas.microsoft.com/office/drawing/2014/main" val="985387348"/>
                  </a:ext>
                </a:extLst>
              </a:tr>
              <a:tr h="145045">
                <a:tc>
                  <a:txBody>
                    <a:bodyPr/>
                    <a:lstStyle/>
                    <a:p>
                      <a:pPr algn="ctr" fontAlgn="ctr"/>
                      <a:r>
                        <a:rPr lang="en-US" sz="800" b="0" i="0" u="none" strike="noStrike">
                          <a:solidFill>
                            <a:srgbClr val="000000"/>
                          </a:solidFill>
                          <a:effectLst/>
                          <a:latin typeface="Calibri" panose="020F0502020204030204" pitchFamily="34" charset="0"/>
                        </a:rPr>
                        <a:t>64</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3/26/2020</a:t>
                      </a:r>
                    </a:p>
                  </a:txBody>
                  <a:tcPr marL="7252" marR="7252" marT="7252" marB="0" anchor="ctr">
                    <a:lnL>
                      <a:noFill/>
                    </a:lnL>
                    <a:lnR>
                      <a:noFill/>
                    </a:lnR>
                    <a:lnT>
                      <a:noFill/>
                    </a:lnT>
                    <a:lnB>
                      <a:noFill/>
                    </a:lnB>
                  </a:tcPr>
                </a:tc>
                <a:extLst>
                  <a:ext uri="{0D108BD9-81ED-4DB2-BD59-A6C34878D82A}">
                    <a16:rowId xmlns:a16="http://schemas.microsoft.com/office/drawing/2014/main" val="2535895941"/>
                  </a:ext>
                </a:extLst>
              </a:tr>
              <a:tr h="145045">
                <a:tc>
                  <a:txBody>
                    <a:bodyPr/>
                    <a:lstStyle/>
                    <a:p>
                      <a:pPr algn="ctr" fontAlgn="ctr"/>
                      <a:r>
                        <a:rPr lang="en-US" sz="800" b="0" i="0" u="none" strike="noStrike">
                          <a:solidFill>
                            <a:srgbClr val="000000"/>
                          </a:solidFill>
                          <a:effectLst/>
                          <a:latin typeface="Calibri" panose="020F0502020204030204" pitchFamily="34" charset="0"/>
                        </a:rPr>
                        <a:t>65</a:t>
                      </a:r>
                    </a:p>
                  </a:txBody>
                  <a:tcPr marL="7252" marR="7252" marT="7252"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3/27/2020</a:t>
                      </a:r>
                    </a:p>
                  </a:txBody>
                  <a:tcPr marL="7252" marR="7252" marT="7252" marB="0" anchor="ctr">
                    <a:lnL>
                      <a:noFill/>
                    </a:lnL>
                    <a:lnR>
                      <a:noFill/>
                    </a:lnR>
                    <a:lnT>
                      <a:noFill/>
                    </a:lnT>
                    <a:lnB>
                      <a:noFill/>
                    </a:lnB>
                  </a:tcPr>
                </a:tc>
                <a:extLst>
                  <a:ext uri="{0D108BD9-81ED-4DB2-BD59-A6C34878D82A}">
                    <a16:rowId xmlns:a16="http://schemas.microsoft.com/office/drawing/2014/main" val="3330183973"/>
                  </a:ext>
                </a:extLst>
              </a:tr>
              <a:tr h="145045">
                <a:tc>
                  <a:txBody>
                    <a:bodyPr/>
                    <a:lstStyle/>
                    <a:p>
                      <a:pPr algn="ctr" fontAlgn="ctr"/>
                      <a:r>
                        <a:rPr lang="en-US" sz="800" b="0" i="0" u="none" strike="noStrike">
                          <a:solidFill>
                            <a:srgbClr val="000000"/>
                          </a:solidFill>
                          <a:effectLst/>
                          <a:latin typeface="Calibri" panose="020F0502020204030204" pitchFamily="34" charset="0"/>
                        </a:rPr>
                        <a:t>66</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3/28/2020</a:t>
                      </a:r>
                    </a:p>
                  </a:txBody>
                  <a:tcPr marL="7252" marR="7252" marT="7252" marB="0" anchor="ctr">
                    <a:lnL>
                      <a:noFill/>
                    </a:lnL>
                    <a:lnR>
                      <a:noFill/>
                    </a:lnR>
                    <a:lnT>
                      <a:noFill/>
                    </a:lnT>
                    <a:lnB>
                      <a:noFill/>
                    </a:lnB>
                  </a:tcPr>
                </a:tc>
                <a:extLst>
                  <a:ext uri="{0D108BD9-81ED-4DB2-BD59-A6C34878D82A}">
                    <a16:rowId xmlns:a16="http://schemas.microsoft.com/office/drawing/2014/main" val="3722726147"/>
                  </a:ext>
                </a:extLst>
              </a:tr>
              <a:tr h="145045">
                <a:tc>
                  <a:txBody>
                    <a:bodyPr/>
                    <a:lstStyle/>
                    <a:p>
                      <a:pPr algn="ctr" fontAlgn="ctr"/>
                      <a:r>
                        <a:rPr lang="en-US" sz="800" b="0" i="0" u="none" strike="noStrike">
                          <a:solidFill>
                            <a:srgbClr val="000000"/>
                          </a:solidFill>
                          <a:effectLst/>
                          <a:latin typeface="Calibri" panose="020F0502020204030204" pitchFamily="34" charset="0"/>
                        </a:rPr>
                        <a:t>67</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3/29/2020</a:t>
                      </a:r>
                    </a:p>
                  </a:txBody>
                  <a:tcPr marL="7252" marR="7252" marT="7252" marB="0" anchor="ctr">
                    <a:lnL>
                      <a:noFill/>
                    </a:lnL>
                    <a:lnR>
                      <a:noFill/>
                    </a:lnR>
                    <a:lnT>
                      <a:noFill/>
                    </a:lnT>
                    <a:lnB>
                      <a:noFill/>
                    </a:lnB>
                  </a:tcPr>
                </a:tc>
                <a:extLst>
                  <a:ext uri="{0D108BD9-81ED-4DB2-BD59-A6C34878D82A}">
                    <a16:rowId xmlns:a16="http://schemas.microsoft.com/office/drawing/2014/main" val="4181874822"/>
                  </a:ext>
                </a:extLst>
              </a:tr>
              <a:tr h="145045">
                <a:tc>
                  <a:txBody>
                    <a:bodyPr/>
                    <a:lstStyle/>
                    <a:p>
                      <a:pPr algn="ctr" fontAlgn="ctr"/>
                      <a:r>
                        <a:rPr lang="en-US" sz="800" b="0" i="0" u="none" strike="noStrike">
                          <a:solidFill>
                            <a:srgbClr val="000000"/>
                          </a:solidFill>
                          <a:effectLst/>
                          <a:latin typeface="Calibri" panose="020F0502020204030204" pitchFamily="34" charset="0"/>
                        </a:rPr>
                        <a:t>68</a:t>
                      </a:r>
                    </a:p>
                  </a:txBody>
                  <a:tcPr marL="7252" marR="7252" marT="7252"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3/30/2020</a:t>
                      </a:r>
                    </a:p>
                  </a:txBody>
                  <a:tcPr marL="7252" marR="7252" marT="7252" marB="0" anchor="ctr">
                    <a:lnL>
                      <a:noFill/>
                    </a:lnL>
                    <a:lnR>
                      <a:noFill/>
                    </a:lnR>
                    <a:lnT>
                      <a:noFill/>
                    </a:lnT>
                    <a:lnB>
                      <a:noFill/>
                    </a:lnB>
                  </a:tcPr>
                </a:tc>
                <a:extLst>
                  <a:ext uri="{0D108BD9-81ED-4DB2-BD59-A6C34878D82A}">
                    <a16:rowId xmlns:a16="http://schemas.microsoft.com/office/drawing/2014/main" val="281994536"/>
                  </a:ext>
                </a:extLst>
              </a:tr>
              <a:tr h="145045">
                <a:tc>
                  <a:txBody>
                    <a:bodyPr/>
                    <a:lstStyle/>
                    <a:p>
                      <a:pPr algn="ctr" fontAlgn="ctr"/>
                      <a:r>
                        <a:rPr lang="en-US" sz="800" b="0" i="0" u="none" strike="noStrike">
                          <a:solidFill>
                            <a:srgbClr val="000000"/>
                          </a:solidFill>
                          <a:effectLst/>
                          <a:latin typeface="Calibri" panose="020F0502020204030204" pitchFamily="34" charset="0"/>
                        </a:rPr>
                        <a:t>69</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3/31/2020</a:t>
                      </a:r>
                    </a:p>
                  </a:txBody>
                  <a:tcPr marL="7252" marR="7252" marT="7252" marB="0" anchor="ctr">
                    <a:lnL>
                      <a:noFill/>
                    </a:lnL>
                    <a:lnR>
                      <a:noFill/>
                    </a:lnR>
                    <a:lnT>
                      <a:noFill/>
                    </a:lnT>
                    <a:lnB>
                      <a:noFill/>
                    </a:lnB>
                  </a:tcPr>
                </a:tc>
                <a:extLst>
                  <a:ext uri="{0D108BD9-81ED-4DB2-BD59-A6C34878D82A}">
                    <a16:rowId xmlns:a16="http://schemas.microsoft.com/office/drawing/2014/main" val="3624443497"/>
                  </a:ext>
                </a:extLst>
              </a:tr>
              <a:tr h="145045">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70</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4/1/2020</a:t>
                      </a:r>
                    </a:p>
                  </a:txBody>
                  <a:tcPr marL="7252" marR="7252" marT="7252" marB="0" anchor="ctr">
                    <a:lnL>
                      <a:noFill/>
                    </a:lnL>
                    <a:lnR>
                      <a:noFill/>
                    </a:lnR>
                    <a:lnT>
                      <a:noFill/>
                    </a:lnT>
                    <a:lnB>
                      <a:noFill/>
                    </a:lnB>
                  </a:tcPr>
                </a:tc>
                <a:extLst>
                  <a:ext uri="{0D108BD9-81ED-4DB2-BD59-A6C34878D82A}">
                    <a16:rowId xmlns:a16="http://schemas.microsoft.com/office/drawing/2014/main" val="4000281279"/>
                  </a:ext>
                </a:extLst>
              </a:tr>
              <a:tr h="145045">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71</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4/2/2020</a:t>
                      </a:r>
                    </a:p>
                  </a:txBody>
                  <a:tcPr marL="7252" marR="7252" marT="7252" marB="0" anchor="ctr">
                    <a:lnL>
                      <a:noFill/>
                    </a:lnL>
                    <a:lnR>
                      <a:noFill/>
                    </a:lnR>
                    <a:lnT>
                      <a:noFill/>
                    </a:lnT>
                    <a:lnB>
                      <a:noFill/>
                    </a:lnB>
                  </a:tcPr>
                </a:tc>
                <a:extLst>
                  <a:ext uri="{0D108BD9-81ED-4DB2-BD59-A6C34878D82A}">
                    <a16:rowId xmlns:a16="http://schemas.microsoft.com/office/drawing/2014/main" val="3455373303"/>
                  </a:ext>
                </a:extLst>
              </a:tr>
              <a:tr h="145045">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72</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4/3/2020</a:t>
                      </a:r>
                    </a:p>
                  </a:txBody>
                  <a:tcPr marL="7252" marR="7252" marT="7252" marB="0" anchor="ctr">
                    <a:lnL>
                      <a:noFill/>
                    </a:lnL>
                    <a:lnR>
                      <a:noFill/>
                    </a:lnR>
                    <a:lnT>
                      <a:noFill/>
                    </a:lnT>
                    <a:lnB>
                      <a:noFill/>
                    </a:lnB>
                  </a:tcPr>
                </a:tc>
                <a:extLst>
                  <a:ext uri="{0D108BD9-81ED-4DB2-BD59-A6C34878D82A}">
                    <a16:rowId xmlns:a16="http://schemas.microsoft.com/office/drawing/2014/main" val="1948304909"/>
                  </a:ext>
                </a:extLst>
              </a:tr>
              <a:tr h="145045">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73</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4/4/2020</a:t>
                      </a:r>
                    </a:p>
                  </a:txBody>
                  <a:tcPr marL="7252" marR="7252" marT="7252" marB="0" anchor="ctr">
                    <a:lnL>
                      <a:noFill/>
                    </a:lnL>
                    <a:lnR>
                      <a:noFill/>
                    </a:lnR>
                    <a:lnT>
                      <a:noFill/>
                    </a:lnT>
                    <a:lnB>
                      <a:noFill/>
                    </a:lnB>
                  </a:tcPr>
                </a:tc>
                <a:extLst>
                  <a:ext uri="{0D108BD9-81ED-4DB2-BD59-A6C34878D82A}">
                    <a16:rowId xmlns:a16="http://schemas.microsoft.com/office/drawing/2014/main" val="530424546"/>
                  </a:ext>
                </a:extLst>
              </a:tr>
              <a:tr h="145045">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74</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4/5/2020</a:t>
                      </a:r>
                    </a:p>
                  </a:txBody>
                  <a:tcPr marL="7252" marR="7252" marT="7252" marB="0" anchor="ctr">
                    <a:lnL>
                      <a:noFill/>
                    </a:lnL>
                    <a:lnR>
                      <a:noFill/>
                    </a:lnR>
                    <a:lnT>
                      <a:noFill/>
                    </a:lnT>
                    <a:lnB>
                      <a:noFill/>
                    </a:lnB>
                  </a:tcPr>
                </a:tc>
                <a:extLst>
                  <a:ext uri="{0D108BD9-81ED-4DB2-BD59-A6C34878D82A}">
                    <a16:rowId xmlns:a16="http://schemas.microsoft.com/office/drawing/2014/main" val="4234250578"/>
                  </a:ext>
                </a:extLst>
              </a:tr>
              <a:tr h="145045">
                <a:tc>
                  <a:txBody>
                    <a:bodyPr/>
                    <a:lstStyle/>
                    <a:p>
                      <a:pPr algn="ctr" fontAlgn="ctr"/>
                      <a:r>
                        <a:rPr lang="en-US" sz="800" b="0" i="0" u="none" strike="noStrike">
                          <a:solidFill>
                            <a:srgbClr val="000000"/>
                          </a:solidFill>
                          <a:effectLst/>
                          <a:highlight>
                            <a:srgbClr val="00FFFF"/>
                          </a:highlight>
                          <a:latin typeface="Calibri" panose="020F0502020204030204" pitchFamily="34" charset="0"/>
                        </a:rPr>
                        <a:t>75</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4/6/2020</a:t>
                      </a:r>
                    </a:p>
                  </a:txBody>
                  <a:tcPr marL="7252" marR="7252" marT="7252" marB="0" anchor="ctr">
                    <a:lnL>
                      <a:noFill/>
                    </a:lnL>
                    <a:lnR>
                      <a:noFill/>
                    </a:lnR>
                    <a:lnT>
                      <a:noFill/>
                    </a:lnT>
                    <a:lnB>
                      <a:noFill/>
                    </a:lnB>
                  </a:tcPr>
                </a:tc>
                <a:extLst>
                  <a:ext uri="{0D108BD9-81ED-4DB2-BD59-A6C34878D82A}">
                    <a16:rowId xmlns:a16="http://schemas.microsoft.com/office/drawing/2014/main" val="1769969963"/>
                  </a:ext>
                </a:extLst>
              </a:tr>
              <a:tr h="145045">
                <a:tc>
                  <a:txBody>
                    <a:bodyPr/>
                    <a:lstStyle/>
                    <a:p>
                      <a:pPr algn="ctr" fontAlgn="ctr"/>
                      <a:r>
                        <a:rPr lang="en-US" sz="800" b="0" i="0" u="none" strike="noStrike">
                          <a:solidFill>
                            <a:srgbClr val="000000"/>
                          </a:solidFill>
                          <a:effectLst/>
                          <a:highlight>
                            <a:srgbClr val="00FFFF"/>
                          </a:highlight>
                          <a:latin typeface="Calibri" panose="020F0502020204030204" pitchFamily="34" charset="0"/>
                        </a:rPr>
                        <a:t>76</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4/7/2020</a:t>
                      </a:r>
                    </a:p>
                  </a:txBody>
                  <a:tcPr marL="7252" marR="7252" marT="7252" marB="0" anchor="ctr">
                    <a:lnL>
                      <a:noFill/>
                    </a:lnL>
                    <a:lnR>
                      <a:noFill/>
                    </a:lnR>
                    <a:lnT>
                      <a:noFill/>
                    </a:lnT>
                    <a:lnB>
                      <a:noFill/>
                    </a:lnB>
                  </a:tcPr>
                </a:tc>
                <a:extLst>
                  <a:ext uri="{0D108BD9-81ED-4DB2-BD59-A6C34878D82A}">
                    <a16:rowId xmlns:a16="http://schemas.microsoft.com/office/drawing/2014/main" val="2975828812"/>
                  </a:ext>
                </a:extLst>
              </a:tr>
              <a:tr h="145045">
                <a:tc>
                  <a:txBody>
                    <a:bodyPr/>
                    <a:lstStyle/>
                    <a:p>
                      <a:pPr algn="ctr" fontAlgn="ctr"/>
                      <a:r>
                        <a:rPr lang="en-US" sz="800" b="0" i="0" u="none" strike="noStrike">
                          <a:solidFill>
                            <a:srgbClr val="000000"/>
                          </a:solidFill>
                          <a:effectLst/>
                          <a:highlight>
                            <a:srgbClr val="00FFFF"/>
                          </a:highlight>
                          <a:latin typeface="Calibri" panose="020F0502020204030204" pitchFamily="34" charset="0"/>
                        </a:rPr>
                        <a:t>77</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4/8/2020</a:t>
                      </a:r>
                    </a:p>
                  </a:txBody>
                  <a:tcPr marL="7252" marR="7252" marT="7252" marB="0" anchor="ctr">
                    <a:lnL>
                      <a:noFill/>
                    </a:lnL>
                    <a:lnR>
                      <a:noFill/>
                    </a:lnR>
                    <a:lnT>
                      <a:noFill/>
                    </a:lnT>
                    <a:lnB>
                      <a:noFill/>
                    </a:lnB>
                  </a:tcPr>
                </a:tc>
                <a:extLst>
                  <a:ext uri="{0D108BD9-81ED-4DB2-BD59-A6C34878D82A}">
                    <a16:rowId xmlns:a16="http://schemas.microsoft.com/office/drawing/2014/main" val="3063781563"/>
                  </a:ext>
                </a:extLst>
              </a:tr>
              <a:tr h="145045">
                <a:tc>
                  <a:txBody>
                    <a:bodyPr/>
                    <a:lstStyle/>
                    <a:p>
                      <a:pPr algn="ctr" fontAlgn="ctr"/>
                      <a:r>
                        <a:rPr lang="en-US" sz="800" b="0" i="0" u="none" strike="noStrike">
                          <a:solidFill>
                            <a:srgbClr val="000000"/>
                          </a:solidFill>
                          <a:effectLst/>
                          <a:highlight>
                            <a:srgbClr val="00FFFF"/>
                          </a:highlight>
                          <a:latin typeface="Calibri" panose="020F0502020204030204" pitchFamily="34" charset="0"/>
                        </a:rPr>
                        <a:t>78</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4/9/2020</a:t>
                      </a:r>
                    </a:p>
                  </a:txBody>
                  <a:tcPr marL="7252" marR="7252" marT="7252" marB="0" anchor="ctr">
                    <a:lnL>
                      <a:noFill/>
                    </a:lnL>
                    <a:lnR>
                      <a:noFill/>
                    </a:lnR>
                    <a:lnT>
                      <a:noFill/>
                    </a:lnT>
                    <a:lnB>
                      <a:noFill/>
                    </a:lnB>
                  </a:tcPr>
                </a:tc>
                <a:extLst>
                  <a:ext uri="{0D108BD9-81ED-4DB2-BD59-A6C34878D82A}">
                    <a16:rowId xmlns:a16="http://schemas.microsoft.com/office/drawing/2014/main" val="162605131"/>
                  </a:ext>
                </a:extLst>
              </a:tr>
              <a:tr h="145045">
                <a:tc>
                  <a:txBody>
                    <a:bodyPr/>
                    <a:lstStyle/>
                    <a:p>
                      <a:pPr algn="ctr" fontAlgn="ctr"/>
                      <a:r>
                        <a:rPr lang="en-US" sz="800" b="0" i="0" u="none" strike="noStrike">
                          <a:solidFill>
                            <a:srgbClr val="000000"/>
                          </a:solidFill>
                          <a:effectLst/>
                          <a:highlight>
                            <a:srgbClr val="00FFFF"/>
                          </a:highlight>
                          <a:latin typeface="Calibri" panose="020F0502020204030204" pitchFamily="34" charset="0"/>
                        </a:rPr>
                        <a:t>79</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highlight>
                            <a:srgbClr val="00FFFF"/>
                          </a:highlight>
                          <a:latin typeface="Calibri" panose="020F0502020204030204" pitchFamily="34" charset="0"/>
                        </a:rPr>
                        <a:t>4/10/2020</a:t>
                      </a:r>
                    </a:p>
                  </a:txBody>
                  <a:tcPr marL="7252" marR="7252" marT="7252" marB="0" anchor="ctr">
                    <a:lnL>
                      <a:noFill/>
                    </a:lnL>
                    <a:lnR>
                      <a:noFill/>
                    </a:lnR>
                    <a:lnT>
                      <a:noFill/>
                    </a:lnT>
                    <a:lnB>
                      <a:noFill/>
                    </a:lnB>
                  </a:tcPr>
                </a:tc>
                <a:extLst>
                  <a:ext uri="{0D108BD9-81ED-4DB2-BD59-A6C34878D82A}">
                    <a16:rowId xmlns:a16="http://schemas.microsoft.com/office/drawing/2014/main" val="3710397449"/>
                  </a:ext>
                </a:extLst>
              </a:tr>
              <a:tr h="145045">
                <a:tc>
                  <a:txBody>
                    <a:bodyPr/>
                    <a:lstStyle/>
                    <a:p>
                      <a:pPr algn="ctr" fontAlgn="ctr"/>
                      <a:r>
                        <a:rPr lang="en-US" sz="800" b="0" i="0" u="none" strike="noStrike" dirty="0">
                          <a:solidFill>
                            <a:srgbClr val="FF0000"/>
                          </a:solidFill>
                          <a:effectLst/>
                          <a:latin typeface="Calibri" panose="020F0502020204030204" pitchFamily="34" charset="0"/>
                        </a:rPr>
                        <a:t>80</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FF0000"/>
                          </a:solidFill>
                          <a:effectLst/>
                          <a:latin typeface="Calibri" panose="020F0502020204030204" pitchFamily="34" charset="0"/>
                        </a:rPr>
                        <a:t>4/11/2020</a:t>
                      </a:r>
                    </a:p>
                  </a:txBody>
                  <a:tcPr marL="7252" marR="7252" marT="7252" marB="0" anchor="ctr">
                    <a:lnL>
                      <a:noFill/>
                    </a:lnL>
                    <a:lnR>
                      <a:noFill/>
                    </a:lnR>
                    <a:lnT>
                      <a:noFill/>
                    </a:lnT>
                    <a:lnB>
                      <a:noFill/>
                    </a:lnB>
                  </a:tcPr>
                </a:tc>
                <a:extLst>
                  <a:ext uri="{0D108BD9-81ED-4DB2-BD59-A6C34878D82A}">
                    <a16:rowId xmlns:a16="http://schemas.microsoft.com/office/drawing/2014/main" val="3211742649"/>
                  </a:ext>
                </a:extLst>
              </a:tr>
              <a:tr h="145045">
                <a:tc>
                  <a:txBody>
                    <a:bodyPr/>
                    <a:lstStyle/>
                    <a:p>
                      <a:pPr algn="ctr" fontAlgn="ctr"/>
                      <a:r>
                        <a:rPr lang="en-US" sz="800" b="0" i="0" u="none" strike="noStrike">
                          <a:solidFill>
                            <a:srgbClr val="000000"/>
                          </a:solidFill>
                          <a:effectLst/>
                          <a:latin typeface="Calibri" panose="020F0502020204030204" pitchFamily="34" charset="0"/>
                        </a:rPr>
                        <a:t>81</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4/12/2020</a:t>
                      </a:r>
                    </a:p>
                  </a:txBody>
                  <a:tcPr marL="7252" marR="7252" marT="7252" marB="0" anchor="ctr">
                    <a:lnL>
                      <a:noFill/>
                    </a:lnL>
                    <a:lnR>
                      <a:noFill/>
                    </a:lnR>
                    <a:lnT>
                      <a:noFill/>
                    </a:lnT>
                    <a:lnB>
                      <a:noFill/>
                    </a:lnB>
                  </a:tcPr>
                </a:tc>
                <a:extLst>
                  <a:ext uri="{0D108BD9-81ED-4DB2-BD59-A6C34878D82A}">
                    <a16:rowId xmlns:a16="http://schemas.microsoft.com/office/drawing/2014/main" val="2522238665"/>
                  </a:ext>
                </a:extLst>
              </a:tr>
              <a:tr h="145045">
                <a:tc>
                  <a:txBody>
                    <a:bodyPr/>
                    <a:lstStyle/>
                    <a:p>
                      <a:pPr algn="ctr" fontAlgn="ctr"/>
                      <a:r>
                        <a:rPr lang="en-US" sz="800" b="0" i="0" u="none" strike="noStrike">
                          <a:solidFill>
                            <a:srgbClr val="000000"/>
                          </a:solidFill>
                          <a:effectLst/>
                          <a:latin typeface="Calibri" panose="020F0502020204030204" pitchFamily="34" charset="0"/>
                        </a:rPr>
                        <a:t>82</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4/13/2020</a:t>
                      </a:r>
                    </a:p>
                  </a:txBody>
                  <a:tcPr marL="7252" marR="7252" marT="7252" marB="0" anchor="ctr">
                    <a:lnL>
                      <a:noFill/>
                    </a:lnL>
                    <a:lnR>
                      <a:noFill/>
                    </a:lnR>
                    <a:lnT>
                      <a:noFill/>
                    </a:lnT>
                    <a:lnB>
                      <a:noFill/>
                    </a:lnB>
                  </a:tcPr>
                </a:tc>
                <a:extLst>
                  <a:ext uri="{0D108BD9-81ED-4DB2-BD59-A6C34878D82A}">
                    <a16:rowId xmlns:a16="http://schemas.microsoft.com/office/drawing/2014/main" val="4198585060"/>
                  </a:ext>
                </a:extLst>
              </a:tr>
              <a:tr h="145045">
                <a:tc>
                  <a:txBody>
                    <a:bodyPr/>
                    <a:lstStyle/>
                    <a:p>
                      <a:pPr algn="ctr" fontAlgn="ctr"/>
                      <a:r>
                        <a:rPr lang="en-US" sz="800" b="0" i="0" u="none" strike="noStrike">
                          <a:solidFill>
                            <a:srgbClr val="000000"/>
                          </a:solidFill>
                          <a:effectLst/>
                          <a:latin typeface="Calibri" panose="020F0502020204030204" pitchFamily="34" charset="0"/>
                        </a:rPr>
                        <a:t>83</a:t>
                      </a:r>
                    </a:p>
                  </a:txBody>
                  <a:tcPr marL="7252" marR="7252" marT="7252" marB="0" anchor="ctr">
                    <a:lnL>
                      <a:noFill/>
                    </a:lnL>
                    <a:lnR>
                      <a:noFill/>
                    </a:lnR>
                    <a:lnT>
                      <a:noFill/>
                    </a:lnT>
                    <a:lnB>
                      <a:noFill/>
                    </a:lnB>
                  </a:tcPr>
                </a:tc>
                <a:tc>
                  <a:txBody>
                    <a:bodyPr/>
                    <a:lstStyle/>
                    <a:p>
                      <a:pPr algn="ctr" fontAlgn="ctr"/>
                      <a:r>
                        <a:rPr lang="en-US" sz="800" b="0" i="0" u="none" strike="noStrike">
                          <a:solidFill>
                            <a:srgbClr val="000000"/>
                          </a:solidFill>
                          <a:effectLst/>
                          <a:latin typeface="Calibri" panose="020F0502020204030204" pitchFamily="34" charset="0"/>
                        </a:rPr>
                        <a:t>4/14/2020</a:t>
                      </a:r>
                    </a:p>
                  </a:txBody>
                  <a:tcPr marL="7252" marR="7252" marT="7252" marB="0" anchor="ctr">
                    <a:lnL>
                      <a:noFill/>
                    </a:lnL>
                    <a:lnR>
                      <a:noFill/>
                    </a:lnR>
                    <a:lnT>
                      <a:noFill/>
                    </a:lnT>
                    <a:lnB>
                      <a:noFill/>
                    </a:lnB>
                  </a:tcPr>
                </a:tc>
                <a:extLst>
                  <a:ext uri="{0D108BD9-81ED-4DB2-BD59-A6C34878D82A}">
                    <a16:rowId xmlns:a16="http://schemas.microsoft.com/office/drawing/2014/main" val="1199688804"/>
                  </a:ext>
                </a:extLst>
              </a:tr>
              <a:tr h="145045">
                <a:tc>
                  <a:txBody>
                    <a:bodyPr/>
                    <a:lstStyle/>
                    <a:p>
                      <a:pPr algn="ctr" fontAlgn="ctr"/>
                      <a:r>
                        <a:rPr lang="en-US" sz="800" b="0" i="0" u="none" strike="noStrike">
                          <a:solidFill>
                            <a:srgbClr val="000000"/>
                          </a:solidFill>
                          <a:effectLst/>
                          <a:latin typeface="Calibri" panose="020F0502020204030204" pitchFamily="34" charset="0"/>
                        </a:rPr>
                        <a:t>84</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4/15/2020</a:t>
                      </a:r>
                    </a:p>
                  </a:txBody>
                  <a:tcPr marL="7252" marR="7252" marT="7252" marB="0" anchor="ctr">
                    <a:lnL>
                      <a:noFill/>
                    </a:lnL>
                    <a:lnR>
                      <a:noFill/>
                    </a:lnR>
                    <a:lnT>
                      <a:noFill/>
                    </a:lnT>
                    <a:lnB>
                      <a:noFill/>
                    </a:lnB>
                  </a:tcPr>
                </a:tc>
                <a:extLst>
                  <a:ext uri="{0D108BD9-81ED-4DB2-BD59-A6C34878D82A}">
                    <a16:rowId xmlns:a16="http://schemas.microsoft.com/office/drawing/2014/main" val="1580281969"/>
                  </a:ext>
                </a:extLst>
              </a:tr>
              <a:tr h="145045">
                <a:tc>
                  <a:txBody>
                    <a:bodyPr/>
                    <a:lstStyle/>
                    <a:p>
                      <a:pPr algn="ctr" fontAlgn="ctr"/>
                      <a:r>
                        <a:rPr lang="en-US" sz="800" b="0" i="0" u="none" strike="noStrike">
                          <a:solidFill>
                            <a:srgbClr val="000000"/>
                          </a:solidFill>
                          <a:effectLst/>
                          <a:latin typeface="Calibri" panose="020F0502020204030204" pitchFamily="34" charset="0"/>
                        </a:rPr>
                        <a:t>85</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4/16/2020</a:t>
                      </a:r>
                    </a:p>
                  </a:txBody>
                  <a:tcPr marL="7252" marR="7252" marT="7252" marB="0" anchor="ctr">
                    <a:lnL>
                      <a:noFill/>
                    </a:lnL>
                    <a:lnR>
                      <a:noFill/>
                    </a:lnR>
                    <a:lnT>
                      <a:noFill/>
                    </a:lnT>
                    <a:lnB>
                      <a:noFill/>
                    </a:lnB>
                  </a:tcPr>
                </a:tc>
                <a:extLst>
                  <a:ext uri="{0D108BD9-81ED-4DB2-BD59-A6C34878D82A}">
                    <a16:rowId xmlns:a16="http://schemas.microsoft.com/office/drawing/2014/main" val="1666359760"/>
                  </a:ext>
                </a:extLst>
              </a:tr>
              <a:tr h="145045">
                <a:tc>
                  <a:txBody>
                    <a:bodyPr/>
                    <a:lstStyle/>
                    <a:p>
                      <a:pPr algn="ctr" fontAlgn="ctr"/>
                      <a:r>
                        <a:rPr lang="en-US" sz="800" b="0" i="0" u="none" strike="noStrike">
                          <a:solidFill>
                            <a:srgbClr val="000000"/>
                          </a:solidFill>
                          <a:effectLst/>
                          <a:latin typeface="Calibri" panose="020F0502020204030204" pitchFamily="34" charset="0"/>
                        </a:rPr>
                        <a:t>86</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4/17/2020</a:t>
                      </a:r>
                    </a:p>
                  </a:txBody>
                  <a:tcPr marL="7252" marR="7252" marT="7252" marB="0" anchor="ctr">
                    <a:lnL>
                      <a:noFill/>
                    </a:lnL>
                    <a:lnR>
                      <a:noFill/>
                    </a:lnR>
                    <a:lnT>
                      <a:noFill/>
                    </a:lnT>
                    <a:lnB>
                      <a:noFill/>
                    </a:lnB>
                  </a:tcPr>
                </a:tc>
                <a:extLst>
                  <a:ext uri="{0D108BD9-81ED-4DB2-BD59-A6C34878D82A}">
                    <a16:rowId xmlns:a16="http://schemas.microsoft.com/office/drawing/2014/main" val="2040055886"/>
                  </a:ext>
                </a:extLst>
              </a:tr>
              <a:tr h="145045">
                <a:tc>
                  <a:txBody>
                    <a:bodyPr/>
                    <a:lstStyle/>
                    <a:p>
                      <a:pPr algn="ctr" fontAlgn="ctr"/>
                      <a:r>
                        <a:rPr lang="en-US" sz="800" b="0" i="0" u="none" strike="noStrike">
                          <a:solidFill>
                            <a:srgbClr val="000000"/>
                          </a:solidFill>
                          <a:effectLst/>
                          <a:latin typeface="Calibri" panose="020F0502020204030204" pitchFamily="34" charset="0"/>
                        </a:rPr>
                        <a:t>87</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4/18/2020</a:t>
                      </a:r>
                    </a:p>
                  </a:txBody>
                  <a:tcPr marL="7252" marR="7252" marT="7252" marB="0" anchor="ctr">
                    <a:lnL>
                      <a:noFill/>
                    </a:lnL>
                    <a:lnR>
                      <a:noFill/>
                    </a:lnR>
                    <a:lnT>
                      <a:noFill/>
                    </a:lnT>
                    <a:lnB>
                      <a:noFill/>
                    </a:lnB>
                  </a:tcPr>
                </a:tc>
                <a:extLst>
                  <a:ext uri="{0D108BD9-81ED-4DB2-BD59-A6C34878D82A}">
                    <a16:rowId xmlns:a16="http://schemas.microsoft.com/office/drawing/2014/main" val="2327232056"/>
                  </a:ext>
                </a:extLst>
              </a:tr>
              <a:tr h="145045">
                <a:tc>
                  <a:txBody>
                    <a:bodyPr/>
                    <a:lstStyle/>
                    <a:p>
                      <a:pPr algn="ctr" fontAlgn="ctr"/>
                      <a:r>
                        <a:rPr lang="en-US" sz="800" b="0" i="0" u="none" strike="noStrike">
                          <a:solidFill>
                            <a:srgbClr val="000000"/>
                          </a:solidFill>
                          <a:effectLst/>
                          <a:latin typeface="Calibri" panose="020F0502020204030204" pitchFamily="34" charset="0"/>
                        </a:rPr>
                        <a:t>88</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4/19/2020</a:t>
                      </a:r>
                    </a:p>
                  </a:txBody>
                  <a:tcPr marL="7252" marR="7252" marT="7252" marB="0" anchor="ctr">
                    <a:lnL>
                      <a:noFill/>
                    </a:lnL>
                    <a:lnR>
                      <a:noFill/>
                    </a:lnR>
                    <a:lnT>
                      <a:noFill/>
                    </a:lnT>
                    <a:lnB>
                      <a:noFill/>
                    </a:lnB>
                  </a:tcPr>
                </a:tc>
                <a:extLst>
                  <a:ext uri="{0D108BD9-81ED-4DB2-BD59-A6C34878D82A}">
                    <a16:rowId xmlns:a16="http://schemas.microsoft.com/office/drawing/2014/main" val="647405340"/>
                  </a:ext>
                </a:extLst>
              </a:tr>
              <a:tr h="145045">
                <a:tc>
                  <a:txBody>
                    <a:bodyPr/>
                    <a:lstStyle/>
                    <a:p>
                      <a:pPr algn="ctr" fontAlgn="ctr"/>
                      <a:r>
                        <a:rPr lang="en-US" sz="800" b="0" i="0" u="none" strike="noStrike">
                          <a:solidFill>
                            <a:srgbClr val="000000"/>
                          </a:solidFill>
                          <a:effectLst/>
                          <a:latin typeface="Calibri" panose="020F0502020204030204" pitchFamily="34" charset="0"/>
                        </a:rPr>
                        <a:t>89</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4/20/2020</a:t>
                      </a:r>
                    </a:p>
                  </a:txBody>
                  <a:tcPr marL="7252" marR="7252" marT="7252" marB="0" anchor="ctr">
                    <a:lnL>
                      <a:noFill/>
                    </a:lnL>
                    <a:lnR>
                      <a:noFill/>
                    </a:lnR>
                    <a:lnT>
                      <a:noFill/>
                    </a:lnT>
                    <a:lnB>
                      <a:noFill/>
                    </a:lnB>
                  </a:tcPr>
                </a:tc>
                <a:extLst>
                  <a:ext uri="{0D108BD9-81ED-4DB2-BD59-A6C34878D82A}">
                    <a16:rowId xmlns:a16="http://schemas.microsoft.com/office/drawing/2014/main" val="671225343"/>
                  </a:ext>
                </a:extLst>
              </a:tr>
              <a:tr h="145045">
                <a:tc>
                  <a:txBody>
                    <a:bodyPr/>
                    <a:lstStyle/>
                    <a:p>
                      <a:pPr algn="ctr" fontAlgn="ctr"/>
                      <a:r>
                        <a:rPr lang="en-US" sz="800" b="0" i="0" u="none" strike="noStrike">
                          <a:solidFill>
                            <a:srgbClr val="000000"/>
                          </a:solidFill>
                          <a:effectLst/>
                          <a:latin typeface="Calibri" panose="020F0502020204030204" pitchFamily="34" charset="0"/>
                        </a:rPr>
                        <a:t>90</a:t>
                      </a:r>
                    </a:p>
                  </a:txBody>
                  <a:tcPr marL="7252" marR="7252" marT="7252"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4/21/2020</a:t>
                      </a:r>
                    </a:p>
                  </a:txBody>
                  <a:tcPr marL="7252" marR="7252" marT="7252" marB="0" anchor="ctr">
                    <a:lnL>
                      <a:noFill/>
                    </a:lnL>
                    <a:lnR>
                      <a:noFill/>
                    </a:lnR>
                    <a:lnT>
                      <a:noFill/>
                    </a:lnT>
                    <a:lnB>
                      <a:noFill/>
                    </a:lnB>
                  </a:tcPr>
                </a:tc>
                <a:extLst>
                  <a:ext uri="{0D108BD9-81ED-4DB2-BD59-A6C34878D82A}">
                    <a16:rowId xmlns:a16="http://schemas.microsoft.com/office/drawing/2014/main" val="1152769553"/>
                  </a:ext>
                </a:extLst>
              </a:tr>
            </a:tbl>
          </a:graphicData>
        </a:graphic>
      </p:graphicFrame>
      <p:graphicFrame>
        <p:nvGraphicFramePr>
          <p:cNvPr id="20" name="표 19">
            <a:extLst>
              <a:ext uri="{FF2B5EF4-FFF2-40B4-BE49-F238E27FC236}">
                <a16:creationId xmlns:a16="http://schemas.microsoft.com/office/drawing/2014/main" id="{1AD06D2F-9B7B-43B6-BC3C-0069C4D867B6}"/>
              </a:ext>
            </a:extLst>
          </p:cNvPr>
          <p:cNvGraphicFramePr>
            <a:graphicFrameLocks noGrp="1"/>
          </p:cNvGraphicFramePr>
          <p:nvPr>
            <p:extLst>
              <p:ext uri="{D42A27DB-BD31-4B8C-83A1-F6EECF244321}">
                <p14:modId xmlns:p14="http://schemas.microsoft.com/office/powerpoint/2010/main" val="1179934484"/>
              </p:ext>
            </p:extLst>
          </p:nvPr>
        </p:nvGraphicFramePr>
        <p:xfrm>
          <a:off x="4354258" y="2346940"/>
          <a:ext cx="1600200" cy="3429000"/>
        </p:xfrm>
        <a:graphic>
          <a:graphicData uri="http://schemas.openxmlformats.org/drawingml/2006/table">
            <a:tbl>
              <a:tblPr/>
              <a:tblGrid>
                <a:gridCol w="609600">
                  <a:extLst>
                    <a:ext uri="{9D8B030D-6E8A-4147-A177-3AD203B41FA5}">
                      <a16:colId xmlns:a16="http://schemas.microsoft.com/office/drawing/2014/main" val="3315345934"/>
                    </a:ext>
                  </a:extLst>
                </a:gridCol>
                <a:gridCol w="990600">
                  <a:extLst>
                    <a:ext uri="{9D8B030D-6E8A-4147-A177-3AD203B41FA5}">
                      <a16:colId xmlns:a16="http://schemas.microsoft.com/office/drawing/2014/main" val="1627391109"/>
                    </a:ext>
                  </a:extLst>
                </a:gridCol>
              </a:tblGrid>
              <a:tr h="190500">
                <a:tc>
                  <a:txBody>
                    <a:bodyPr/>
                    <a:lstStyle/>
                    <a:p>
                      <a:pPr algn="ctr" fontAlgn="ctr"/>
                      <a:r>
                        <a:rPr lang="en-US" sz="800" b="0" i="0" u="none" strike="noStrike">
                          <a:solidFill>
                            <a:srgbClr val="000000"/>
                          </a:solidFill>
                          <a:effectLst/>
                          <a:latin typeface="Calibri" panose="020F0502020204030204" pitchFamily="34" charset="0"/>
                        </a:rPr>
                        <a:t>91</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4/22/2020</a:t>
                      </a:r>
                    </a:p>
                  </a:txBody>
                  <a:tcPr marL="9525" marR="9525" marT="9525" marB="0" anchor="ctr">
                    <a:lnL>
                      <a:noFill/>
                    </a:lnL>
                    <a:lnR>
                      <a:noFill/>
                    </a:lnR>
                    <a:lnT>
                      <a:noFill/>
                    </a:lnT>
                    <a:lnB>
                      <a:noFill/>
                    </a:lnB>
                  </a:tcPr>
                </a:tc>
                <a:extLst>
                  <a:ext uri="{0D108BD9-81ED-4DB2-BD59-A6C34878D82A}">
                    <a16:rowId xmlns:a16="http://schemas.microsoft.com/office/drawing/2014/main" val="4148395056"/>
                  </a:ext>
                </a:extLst>
              </a:tr>
              <a:tr h="190500">
                <a:tc>
                  <a:txBody>
                    <a:bodyPr/>
                    <a:lstStyle/>
                    <a:p>
                      <a:pPr algn="ctr" fontAlgn="ctr"/>
                      <a:r>
                        <a:rPr lang="en-US" sz="800" b="0" i="0" u="none" strike="noStrike">
                          <a:solidFill>
                            <a:srgbClr val="000000"/>
                          </a:solidFill>
                          <a:effectLst/>
                          <a:latin typeface="Calibri" panose="020F0502020204030204" pitchFamily="34" charset="0"/>
                        </a:rPr>
                        <a:t>92</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4/23/2020</a:t>
                      </a:r>
                    </a:p>
                  </a:txBody>
                  <a:tcPr marL="9525" marR="9525" marT="9525" marB="0" anchor="ctr">
                    <a:lnL>
                      <a:noFill/>
                    </a:lnL>
                    <a:lnR>
                      <a:noFill/>
                    </a:lnR>
                    <a:lnT>
                      <a:noFill/>
                    </a:lnT>
                    <a:lnB>
                      <a:noFill/>
                    </a:lnB>
                  </a:tcPr>
                </a:tc>
                <a:extLst>
                  <a:ext uri="{0D108BD9-81ED-4DB2-BD59-A6C34878D82A}">
                    <a16:rowId xmlns:a16="http://schemas.microsoft.com/office/drawing/2014/main" val="1962609968"/>
                  </a:ext>
                </a:extLst>
              </a:tr>
              <a:tr h="190500">
                <a:tc>
                  <a:txBody>
                    <a:bodyPr/>
                    <a:lstStyle/>
                    <a:p>
                      <a:pPr algn="ctr" fontAlgn="ctr"/>
                      <a:r>
                        <a:rPr lang="en-US" sz="800" b="0" i="0" u="none" strike="noStrike">
                          <a:solidFill>
                            <a:srgbClr val="000000"/>
                          </a:solidFill>
                          <a:effectLst/>
                          <a:latin typeface="Calibri" panose="020F0502020204030204" pitchFamily="34" charset="0"/>
                        </a:rPr>
                        <a:t>93</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4/24/2020</a:t>
                      </a:r>
                    </a:p>
                  </a:txBody>
                  <a:tcPr marL="9525" marR="9525" marT="9525" marB="0" anchor="ctr">
                    <a:lnL>
                      <a:noFill/>
                    </a:lnL>
                    <a:lnR>
                      <a:noFill/>
                    </a:lnR>
                    <a:lnT>
                      <a:noFill/>
                    </a:lnT>
                    <a:lnB>
                      <a:noFill/>
                    </a:lnB>
                  </a:tcPr>
                </a:tc>
                <a:extLst>
                  <a:ext uri="{0D108BD9-81ED-4DB2-BD59-A6C34878D82A}">
                    <a16:rowId xmlns:a16="http://schemas.microsoft.com/office/drawing/2014/main" val="2857888832"/>
                  </a:ext>
                </a:extLst>
              </a:tr>
              <a:tr h="190500">
                <a:tc>
                  <a:txBody>
                    <a:bodyPr/>
                    <a:lstStyle/>
                    <a:p>
                      <a:pPr algn="ctr" fontAlgn="ctr"/>
                      <a:r>
                        <a:rPr lang="en-US" sz="800" b="0" i="0" u="none" strike="noStrike">
                          <a:solidFill>
                            <a:srgbClr val="000000"/>
                          </a:solidFill>
                          <a:effectLst/>
                          <a:latin typeface="Calibri" panose="020F0502020204030204" pitchFamily="34" charset="0"/>
                        </a:rPr>
                        <a:t>94</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4/25/2020</a:t>
                      </a:r>
                    </a:p>
                  </a:txBody>
                  <a:tcPr marL="9525" marR="9525" marT="9525" marB="0" anchor="ctr">
                    <a:lnL>
                      <a:noFill/>
                    </a:lnL>
                    <a:lnR>
                      <a:noFill/>
                    </a:lnR>
                    <a:lnT>
                      <a:noFill/>
                    </a:lnT>
                    <a:lnB>
                      <a:noFill/>
                    </a:lnB>
                  </a:tcPr>
                </a:tc>
                <a:extLst>
                  <a:ext uri="{0D108BD9-81ED-4DB2-BD59-A6C34878D82A}">
                    <a16:rowId xmlns:a16="http://schemas.microsoft.com/office/drawing/2014/main" val="892661474"/>
                  </a:ext>
                </a:extLst>
              </a:tr>
              <a:tr h="190500">
                <a:tc>
                  <a:txBody>
                    <a:bodyPr/>
                    <a:lstStyle/>
                    <a:p>
                      <a:pPr algn="ctr" fontAlgn="ctr"/>
                      <a:r>
                        <a:rPr lang="en-US" sz="800" b="0" i="0" u="none" strike="noStrike">
                          <a:solidFill>
                            <a:srgbClr val="000000"/>
                          </a:solidFill>
                          <a:effectLst/>
                          <a:latin typeface="Calibri" panose="020F0502020204030204" pitchFamily="34" charset="0"/>
                        </a:rPr>
                        <a:t>95</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4/26/2020</a:t>
                      </a:r>
                    </a:p>
                  </a:txBody>
                  <a:tcPr marL="9525" marR="9525" marT="9525" marB="0" anchor="ctr">
                    <a:lnL>
                      <a:noFill/>
                    </a:lnL>
                    <a:lnR>
                      <a:noFill/>
                    </a:lnR>
                    <a:lnT>
                      <a:noFill/>
                    </a:lnT>
                    <a:lnB>
                      <a:noFill/>
                    </a:lnB>
                  </a:tcPr>
                </a:tc>
                <a:extLst>
                  <a:ext uri="{0D108BD9-81ED-4DB2-BD59-A6C34878D82A}">
                    <a16:rowId xmlns:a16="http://schemas.microsoft.com/office/drawing/2014/main" val="1453594432"/>
                  </a:ext>
                </a:extLst>
              </a:tr>
              <a:tr h="190500">
                <a:tc>
                  <a:txBody>
                    <a:bodyPr/>
                    <a:lstStyle/>
                    <a:p>
                      <a:pPr algn="ctr" fontAlgn="ctr"/>
                      <a:r>
                        <a:rPr lang="en-US" sz="800" b="0" i="0" u="none" strike="noStrike">
                          <a:solidFill>
                            <a:srgbClr val="000000"/>
                          </a:solidFill>
                          <a:effectLst/>
                          <a:latin typeface="Calibri" panose="020F0502020204030204" pitchFamily="34" charset="0"/>
                        </a:rPr>
                        <a:t>96</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4/27/2020</a:t>
                      </a:r>
                    </a:p>
                  </a:txBody>
                  <a:tcPr marL="9525" marR="9525" marT="9525" marB="0" anchor="ctr">
                    <a:lnL>
                      <a:noFill/>
                    </a:lnL>
                    <a:lnR>
                      <a:noFill/>
                    </a:lnR>
                    <a:lnT>
                      <a:noFill/>
                    </a:lnT>
                    <a:lnB>
                      <a:noFill/>
                    </a:lnB>
                  </a:tcPr>
                </a:tc>
                <a:extLst>
                  <a:ext uri="{0D108BD9-81ED-4DB2-BD59-A6C34878D82A}">
                    <a16:rowId xmlns:a16="http://schemas.microsoft.com/office/drawing/2014/main" val="380878414"/>
                  </a:ext>
                </a:extLst>
              </a:tr>
              <a:tr h="190500">
                <a:tc>
                  <a:txBody>
                    <a:bodyPr/>
                    <a:lstStyle/>
                    <a:p>
                      <a:pPr algn="ctr" fontAlgn="ctr"/>
                      <a:r>
                        <a:rPr lang="en-US" sz="800" b="0" i="0" u="none" strike="noStrike">
                          <a:solidFill>
                            <a:srgbClr val="000000"/>
                          </a:solidFill>
                          <a:effectLst/>
                          <a:latin typeface="Calibri" panose="020F0502020204030204" pitchFamily="34" charset="0"/>
                        </a:rPr>
                        <a:t>97</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4/28/2020</a:t>
                      </a:r>
                    </a:p>
                  </a:txBody>
                  <a:tcPr marL="9525" marR="9525" marT="9525" marB="0" anchor="ctr">
                    <a:lnL>
                      <a:noFill/>
                    </a:lnL>
                    <a:lnR>
                      <a:noFill/>
                    </a:lnR>
                    <a:lnT>
                      <a:noFill/>
                    </a:lnT>
                    <a:lnB>
                      <a:noFill/>
                    </a:lnB>
                  </a:tcPr>
                </a:tc>
                <a:extLst>
                  <a:ext uri="{0D108BD9-81ED-4DB2-BD59-A6C34878D82A}">
                    <a16:rowId xmlns:a16="http://schemas.microsoft.com/office/drawing/2014/main" val="465789256"/>
                  </a:ext>
                </a:extLst>
              </a:tr>
              <a:tr h="190500">
                <a:tc>
                  <a:txBody>
                    <a:bodyPr/>
                    <a:lstStyle/>
                    <a:p>
                      <a:pPr algn="ctr" fontAlgn="ctr"/>
                      <a:r>
                        <a:rPr lang="en-US" sz="800" b="0" i="0" u="none" strike="noStrike">
                          <a:solidFill>
                            <a:srgbClr val="000000"/>
                          </a:solidFill>
                          <a:effectLst/>
                          <a:latin typeface="Calibri" panose="020F0502020204030204" pitchFamily="34" charset="0"/>
                        </a:rPr>
                        <a:t>98</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4/29/2020</a:t>
                      </a:r>
                    </a:p>
                  </a:txBody>
                  <a:tcPr marL="9525" marR="9525" marT="9525" marB="0" anchor="ctr">
                    <a:lnL>
                      <a:noFill/>
                    </a:lnL>
                    <a:lnR>
                      <a:noFill/>
                    </a:lnR>
                    <a:lnT>
                      <a:noFill/>
                    </a:lnT>
                    <a:lnB>
                      <a:noFill/>
                    </a:lnB>
                  </a:tcPr>
                </a:tc>
                <a:extLst>
                  <a:ext uri="{0D108BD9-81ED-4DB2-BD59-A6C34878D82A}">
                    <a16:rowId xmlns:a16="http://schemas.microsoft.com/office/drawing/2014/main" val="1360074193"/>
                  </a:ext>
                </a:extLst>
              </a:tr>
              <a:tr h="190500">
                <a:tc>
                  <a:txBody>
                    <a:bodyPr/>
                    <a:lstStyle/>
                    <a:p>
                      <a:pPr algn="ctr" fontAlgn="ctr"/>
                      <a:r>
                        <a:rPr lang="en-US" sz="800" b="0" i="0" u="none" strike="noStrike">
                          <a:solidFill>
                            <a:srgbClr val="000000"/>
                          </a:solidFill>
                          <a:effectLst/>
                          <a:latin typeface="Calibri" panose="020F0502020204030204" pitchFamily="34" charset="0"/>
                        </a:rPr>
                        <a:t>99</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4/30/2020</a:t>
                      </a:r>
                    </a:p>
                  </a:txBody>
                  <a:tcPr marL="9525" marR="9525" marT="9525" marB="0" anchor="ctr">
                    <a:lnL>
                      <a:noFill/>
                    </a:lnL>
                    <a:lnR>
                      <a:noFill/>
                    </a:lnR>
                    <a:lnT>
                      <a:noFill/>
                    </a:lnT>
                    <a:lnB>
                      <a:noFill/>
                    </a:lnB>
                  </a:tcPr>
                </a:tc>
                <a:extLst>
                  <a:ext uri="{0D108BD9-81ED-4DB2-BD59-A6C34878D82A}">
                    <a16:rowId xmlns:a16="http://schemas.microsoft.com/office/drawing/2014/main" val="3869969952"/>
                  </a:ext>
                </a:extLst>
              </a:tr>
              <a:tr h="190500">
                <a:tc>
                  <a:txBody>
                    <a:bodyPr/>
                    <a:lstStyle/>
                    <a:p>
                      <a:pPr algn="ctr" fontAlgn="ctr"/>
                      <a:r>
                        <a:rPr lang="en-US" sz="800" b="0" i="0" u="none" strike="noStrike">
                          <a:solidFill>
                            <a:srgbClr val="000000"/>
                          </a:solidFill>
                          <a:effectLst/>
                          <a:latin typeface="Calibri" panose="020F0502020204030204" pitchFamily="34" charset="0"/>
                        </a:rPr>
                        <a:t>100</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5/1/2020</a:t>
                      </a:r>
                    </a:p>
                  </a:txBody>
                  <a:tcPr marL="9525" marR="9525" marT="9525" marB="0" anchor="ctr">
                    <a:lnL>
                      <a:noFill/>
                    </a:lnL>
                    <a:lnR>
                      <a:noFill/>
                    </a:lnR>
                    <a:lnT>
                      <a:noFill/>
                    </a:lnT>
                    <a:lnB>
                      <a:noFill/>
                    </a:lnB>
                  </a:tcPr>
                </a:tc>
                <a:extLst>
                  <a:ext uri="{0D108BD9-81ED-4DB2-BD59-A6C34878D82A}">
                    <a16:rowId xmlns:a16="http://schemas.microsoft.com/office/drawing/2014/main" val="2768299846"/>
                  </a:ext>
                </a:extLst>
              </a:tr>
              <a:tr h="190500">
                <a:tc>
                  <a:txBody>
                    <a:bodyPr/>
                    <a:lstStyle/>
                    <a:p>
                      <a:pPr algn="ctr" fontAlgn="ctr"/>
                      <a:r>
                        <a:rPr lang="en-US" sz="800" b="0" i="0" u="none" strike="noStrike">
                          <a:solidFill>
                            <a:srgbClr val="000000"/>
                          </a:solidFill>
                          <a:effectLst/>
                          <a:latin typeface="Calibri" panose="020F0502020204030204" pitchFamily="34" charset="0"/>
                        </a:rPr>
                        <a:t>101</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5/2/2020</a:t>
                      </a:r>
                    </a:p>
                  </a:txBody>
                  <a:tcPr marL="9525" marR="9525" marT="9525" marB="0" anchor="ctr">
                    <a:lnL>
                      <a:noFill/>
                    </a:lnL>
                    <a:lnR>
                      <a:noFill/>
                    </a:lnR>
                    <a:lnT>
                      <a:noFill/>
                    </a:lnT>
                    <a:lnB>
                      <a:noFill/>
                    </a:lnB>
                  </a:tcPr>
                </a:tc>
                <a:extLst>
                  <a:ext uri="{0D108BD9-81ED-4DB2-BD59-A6C34878D82A}">
                    <a16:rowId xmlns:a16="http://schemas.microsoft.com/office/drawing/2014/main" val="1971966582"/>
                  </a:ext>
                </a:extLst>
              </a:tr>
              <a:tr h="190500">
                <a:tc>
                  <a:txBody>
                    <a:bodyPr/>
                    <a:lstStyle/>
                    <a:p>
                      <a:pPr algn="ctr" fontAlgn="ctr"/>
                      <a:r>
                        <a:rPr lang="en-US" sz="800" b="0" i="0" u="none" strike="noStrike">
                          <a:solidFill>
                            <a:srgbClr val="000000"/>
                          </a:solidFill>
                          <a:effectLst/>
                          <a:latin typeface="Calibri" panose="020F0502020204030204" pitchFamily="34" charset="0"/>
                        </a:rPr>
                        <a:t>102</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5/3/2020</a:t>
                      </a:r>
                    </a:p>
                  </a:txBody>
                  <a:tcPr marL="9525" marR="9525" marT="9525" marB="0" anchor="ctr">
                    <a:lnL>
                      <a:noFill/>
                    </a:lnL>
                    <a:lnR>
                      <a:noFill/>
                    </a:lnR>
                    <a:lnT>
                      <a:noFill/>
                    </a:lnT>
                    <a:lnB>
                      <a:noFill/>
                    </a:lnB>
                  </a:tcPr>
                </a:tc>
                <a:extLst>
                  <a:ext uri="{0D108BD9-81ED-4DB2-BD59-A6C34878D82A}">
                    <a16:rowId xmlns:a16="http://schemas.microsoft.com/office/drawing/2014/main" val="3955489503"/>
                  </a:ext>
                </a:extLst>
              </a:tr>
              <a:tr h="190500">
                <a:tc>
                  <a:txBody>
                    <a:bodyPr/>
                    <a:lstStyle/>
                    <a:p>
                      <a:pPr algn="ctr" fontAlgn="ctr"/>
                      <a:r>
                        <a:rPr lang="en-US" sz="800" b="0" i="0" u="none" strike="noStrike">
                          <a:solidFill>
                            <a:srgbClr val="000000"/>
                          </a:solidFill>
                          <a:effectLst/>
                          <a:latin typeface="Calibri" panose="020F0502020204030204" pitchFamily="34" charset="0"/>
                        </a:rPr>
                        <a:t>103</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5/4/2020</a:t>
                      </a:r>
                    </a:p>
                  </a:txBody>
                  <a:tcPr marL="9525" marR="9525" marT="9525" marB="0" anchor="ctr">
                    <a:lnL>
                      <a:noFill/>
                    </a:lnL>
                    <a:lnR>
                      <a:noFill/>
                    </a:lnR>
                    <a:lnT>
                      <a:noFill/>
                    </a:lnT>
                    <a:lnB>
                      <a:noFill/>
                    </a:lnB>
                  </a:tcPr>
                </a:tc>
                <a:extLst>
                  <a:ext uri="{0D108BD9-81ED-4DB2-BD59-A6C34878D82A}">
                    <a16:rowId xmlns:a16="http://schemas.microsoft.com/office/drawing/2014/main" val="2672478552"/>
                  </a:ext>
                </a:extLst>
              </a:tr>
              <a:tr h="190500">
                <a:tc>
                  <a:txBody>
                    <a:bodyPr/>
                    <a:lstStyle/>
                    <a:p>
                      <a:pPr algn="ctr" fontAlgn="ctr"/>
                      <a:r>
                        <a:rPr lang="en-US" sz="800" b="0" i="0" u="none" strike="noStrike">
                          <a:solidFill>
                            <a:srgbClr val="000000"/>
                          </a:solidFill>
                          <a:effectLst/>
                          <a:latin typeface="Calibri" panose="020F0502020204030204" pitchFamily="34" charset="0"/>
                        </a:rPr>
                        <a:t>104</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5/5/2020</a:t>
                      </a:r>
                    </a:p>
                  </a:txBody>
                  <a:tcPr marL="9525" marR="9525" marT="9525" marB="0" anchor="ctr">
                    <a:lnL>
                      <a:noFill/>
                    </a:lnL>
                    <a:lnR>
                      <a:noFill/>
                    </a:lnR>
                    <a:lnT>
                      <a:noFill/>
                    </a:lnT>
                    <a:lnB>
                      <a:noFill/>
                    </a:lnB>
                  </a:tcPr>
                </a:tc>
                <a:extLst>
                  <a:ext uri="{0D108BD9-81ED-4DB2-BD59-A6C34878D82A}">
                    <a16:rowId xmlns:a16="http://schemas.microsoft.com/office/drawing/2014/main" val="185800899"/>
                  </a:ext>
                </a:extLst>
              </a:tr>
              <a:tr h="190500">
                <a:tc>
                  <a:txBody>
                    <a:bodyPr/>
                    <a:lstStyle/>
                    <a:p>
                      <a:pPr algn="ctr" fontAlgn="ctr"/>
                      <a:r>
                        <a:rPr lang="en-US" sz="800" b="0" i="0" u="none" strike="noStrike">
                          <a:solidFill>
                            <a:srgbClr val="000000"/>
                          </a:solidFill>
                          <a:effectLst/>
                          <a:latin typeface="Calibri" panose="020F0502020204030204" pitchFamily="34" charset="0"/>
                        </a:rPr>
                        <a:t>105</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5/6/2020</a:t>
                      </a:r>
                    </a:p>
                  </a:txBody>
                  <a:tcPr marL="9525" marR="9525" marT="9525" marB="0" anchor="ctr">
                    <a:lnL>
                      <a:noFill/>
                    </a:lnL>
                    <a:lnR>
                      <a:noFill/>
                    </a:lnR>
                    <a:lnT>
                      <a:noFill/>
                    </a:lnT>
                    <a:lnB>
                      <a:noFill/>
                    </a:lnB>
                  </a:tcPr>
                </a:tc>
                <a:extLst>
                  <a:ext uri="{0D108BD9-81ED-4DB2-BD59-A6C34878D82A}">
                    <a16:rowId xmlns:a16="http://schemas.microsoft.com/office/drawing/2014/main" val="4086250806"/>
                  </a:ext>
                </a:extLst>
              </a:tr>
              <a:tr h="190500">
                <a:tc>
                  <a:txBody>
                    <a:bodyPr/>
                    <a:lstStyle/>
                    <a:p>
                      <a:pPr algn="ctr" fontAlgn="ctr"/>
                      <a:r>
                        <a:rPr lang="en-US" sz="800" b="0" i="0" u="none" strike="noStrike">
                          <a:solidFill>
                            <a:srgbClr val="000000"/>
                          </a:solidFill>
                          <a:effectLst/>
                          <a:latin typeface="Calibri" panose="020F0502020204030204" pitchFamily="34" charset="0"/>
                        </a:rPr>
                        <a:t>106</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5/7/2020</a:t>
                      </a:r>
                    </a:p>
                  </a:txBody>
                  <a:tcPr marL="9525" marR="9525" marT="9525" marB="0" anchor="ctr">
                    <a:lnL>
                      <a:noFill/>
                    </a:lnL>
                    <a:lnR>
                      <a:noFill/>
                    </a:lnR>
                    <a:lnT>
                      <a:noFill/>
                    </a:lnT>
                    <a:lnB>
                      <a:noFill/>
                    </a:lnB>
                  </a:tcPr>
                </a:tc>
                <a:extLst>
                  <a:ext uri="{0D108BD9-81ED-4DB2-BD59-A6C34878D82A}">
                    <a16:rowId xmlns:a16="http://schemas.microsoft.com/office/drawing/2014/main" val="4089259527"/>
                  </a:ext>
                </a:extLst>
              </a:tr>
              <a:tr h="190500">
                <a:tc>
                  <a:txBody>
                    <a:bodyPr/>
                    <a:lstStyle/>
                    <a:p>
                      <a:pPr algn="ctr" fontAlgn="ctr"/>
                      <a:r>
                        <a:rPr lang="en-US" sz="800" b="0" i="0" u="none" strike="noStrike">
                          <a:solidFill>
                            <a:srgbClr val="000000"/>
                          </a:solidFill>
                          <a:effectLst/>
                          <a:latin typeface="Calibri" panose="020F0502020204030204" pitchFamily="34" charset="0"/>
                        </a:rPr>
                        <a:t>107</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000000"/>
                          </a:solidFill>
                          <a:effectLst/>
                          <a:latin typeface="Calibri" panose="020F0502020204030204" pitchFamily="34" charset="0"/>
                        </a:rPr>
                        <a:t>5/8/2020</a:t>
                      </a:r>
                    </a:p>
                  </a:txBody>
                  <a:tcPr marL="9525" marR="9525" marT="9525" marB="0" anchor="ctr">
                    <a:lnL>
                      <a:noFill/>
                    </a:lnL>
                    <a:lnR>
                      <a:noFill/>
                    </a:lnR>
                    <a:lnT>
                      <a:noFill/>
                    </a:lnT>
                    <a:lnB>
                      <a:noFill/>
                    </a:lnB>
                  </a:tcPr>
                </a:tc>
                <a:extLst>
                  <a:ext uri="{0D108BD9-81ED-4DB2-BD59-A6C34878D82A}">
                    <a16:rowId xmlns:a16="http://schemas.microsoft.com/office/drawing/2014/main" val="70763668"/>
                  </a:ext>
                </a:extLst>
              </a:tr>
              <a:tr h="190500">
                <a:tc>
                  <a:txBody>
                    <a:bodyPr/>
                    <a:lstStyle/>
                    <a:p>
                      <a:pPr algn="ctr" fontAlgn="ctr"/>
                      <a:r>
                        <a:rPr lang="en-US" sz="800" b="0" i="0" u="none" strike="noStrike">
                          <a:solidFill>
                            <a:srgbClr val="000000"/>
                          </a:solidFill>
                          <a:effectLst/>
                          <a:latin typeface="Calibri" panose="020F0502020204030204" pitchFamily="34" charset="0"/>
                        </a:rPr>
                        <a:t>108</a:t>
                      </a:r>
                    </a:p>
                  </a:txBody>
                  <a:tcPr marL="9525" marR="9525" marT="9525" marB="0" anchor="ctr">
                    <a:lnL>
                      <a:noFill/>
                    </a:lnL>
                    <a:lnR>
                      <a:noFill/>
                    </a:lnR>
                    <a:lnT>
                      <a:noFill/>
                    </a:lnT>
                    <a:lnB>
                      <a:noFill/>
                    </a:lnB>
                  </a:tcPr>
                </a:tc>
                <a:tc>
                  <a:txBody>
                    <a:bodyPr/>
                    <a:lstStyle/>
                    <a:p>
                      <a:pPr algn="ctr" fontAlgn="ctr"/>
                      <a:r>
                        <a:rPr lang="en-US" sz="800" b="0" i="0" u="none" strike="noStrike" dirty="0">
                          <a:solidFill>
                            <a:srgbClr val="FF0000"/>
                          </a:solidFill>
                          <a:effectLst/>
                          <a:latin typeface="Calibri" panose="020F0502020204030204" pitchFamily="34" charset="0"/>
                        </a:rPr>
                        <a:t>5/9/2020</a:t>
                      </a:r>
                    </a:p>
                  </a:txBody>
                  <a:tcPr marL="9525" marR="9525" marT="9525" marB="0" anchor="ctr">
                    <a:lnL>
                      <a:noFill/>
                    </a:lnL>
                    <a:lnR>
                      <a:noFill/>
                    </a:lnR>
                    <a:lnT>
                      <a:noFill/>
                    </a:lnT>
                    <a:lnB>
                      <a:noFill/>
                    </a:lnB>
                  </a:tcPr>
                </a:tc>
                <a:extLst>
                  <a:ext uri="{0D108BD9-81ED-4DB2-BD59-A6C34878D82A}">
                    <a16:rowId xmlns:a16="http://schemas.microsoft.com/office/drawing/2014/main" val="1436043131"/>
                  </a:ext>
                </a:extLst>
              </a:tr>
            </a:tbl>
          </a:graphicData>
        </a:graphic>
      </p:graphicFrame>
      <p:sp>
        <p:nvSpPr>
          <p:cNvPr id="21" name="TextBox 20">
            <a:extLst>
              <a:ext uri="{FF2B5EF4-FFF2-40B4-BE49-F238E27FC236}">
                <a16:creationId xmlns:a16="http://schemas.microsoft.com/office/drawing/2014/main" id="{F2F8F153-86D3-4D01-8EFE-3452740F1C9E}"/>
              </a:ext>
            </a:extLst>
          </p:cNvPr>
          <p:cNvSpPr txBox="1"/>
          <p:nvPr/>
        </p:nvSpPr>
        <p:spPr>
          <a:xfrm>
            <a:off x="4354258" y="5931880"/>
            <a:ext cx="1644233" cy="369332"/>
          </a:xfrm>
          <a:prstGeom prst="rect">
            <a:avLst/>
          </a:prstGeom>
          <a:noFill/>
        </p:spPr>
        <p:txBody>
          <a:bodyPr wrap="none" rtlCol="0">
            <a:spAutoFit/>
          </a:bodyPr>
          <a:lstStyle/>
          <a:p>
            <a:r>
              <a:rPr lang="en-US" altLang="ko-KR" dirty="0">
                <a:solidFill>
                  <a:srgbClr val="FF0000"/>
                </a:solidFill>
              </a:rPr>
              <a:t>Lockdown</a:t>
            </a:r>
            <a:r>
              <a:rPr lang="ko-KR" altLang="en-US" dirty="0">
                <a:solidFill>
                  <a:srgbClr val="FF0000"/>
                </a:solidFill>
              </a:rPr>
              <a:t> 시점</a:t>
            </a:r>
            <a:endParaRPr lang="en-US" dirty="0">
              <a:solidFill>
                <a:srgbClr val="FF0000"/>
              </a:solidFill>
            </a:endParaRPr>
          </a:p>
        </p:txBody>
      </p:sp>
      <p:sp>
        <p:nvSpPr>
          <p:cNvPr id="22" name="TextBox 21">
            <a:extLst>
              <a:ext uri="{FF2B5EF4-FFF2-40B4-BE49-F238E27FC236}">
                <a16:creationId xmlns:a16="http://schemas.microsoft.com/office/drawing/2014/main" id="{96127FC4-4407-4EB4-8DD9-9F7BCD5BDF66}"/>
              </a:ext>
            </a:extLst>
          </p:cNvPr>
          <p:cNvSpPr txBox="1"/>
          <p:nvPr/>
        </p:nvSpPr>
        <p:spPr>
          <a:xfrm>
            <a:off x="8532755" y="2278032"/>
            <a:ext cx="3450816" cy="646331"/>
          </a:xfrm>
          <a:prstGeom prst="rect">
            <a:avLst/>
          </a:prstGeom>
          <a:noFill/>
        </p:spPr>
        <p:txBody>
          <a:bodyPr wrap="none" rtlCol="0">
            <a:spAutoFit/>
          </a:bodyPr>
          <a:lstStyle/>
          <a:p>
            <a:r>
              <a:rPr lang="en-US" altLang="ko-KR" dirty="0">
                <a:solidFill>
                  <a:srgbClr val="FF0000"/>
                </a:solidFill>
              </a:rPr>
              <a:t>4/10 Lockdown</a:t>
            </a:r>
            <a:r>
              <a:rPr lang="ko-KR" altLang="en-US" dirty="0">
                <a:solidFill>
                  <a:srgbClr val="FF0000"/>
                </a:solidFill>
              </a:rPr>
              <a:t> 시점 이전 까지만 </a:t>
            </a:r>
            <a:endParaRPr lang="en-US" altLang="ko-KR" dirty="0">
              <a:solidFill>
                <a:srgbClr val="FF0000"/>
              </a:solidFill>
            </a:endParaRPr>
          </a:p>
          <a:p>
            <a:r>
              <a:rPr lang="ko-KR" altLang="en-US" dirty="0">
                <a:solidFill>
                  <a:srgbClr val="FF0000"/>
                </a:solidFill>
              </a:rPr>
              <a:t>분석</a:t>
            </a:r>
            <a:endParaRPr lang="en-US" dirty="0">
              <a:solidFill>
                <a:srgbClr val="FF0000"/>
              </a:solidFill>
            </a:endParaRPr>
          </a:p>
        </p:txBody>
      </p:sp>
    </p:spTree>
    <p:extLst>
      <p:ext uri="{BB962C8B-B14F-4D97-AF65-F5344CB8AC3E}">
        <p14:creationId xmlns:p14="http://schemas.microsoft.com/office/powerpoint/2010/main" val="12257072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9155BF65-282C-4503-A29E-5D1CB25DD8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262595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D4F40B50-8585-4280-BC53-72C62B015E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10499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1AEE655F-17A3-49FF-A115-E74AB3C2A2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8941936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104291CF-EBA1-4D30-AC08-C2A450855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905949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2D7A32CE-895F-47C5-A68D-EF6854DAE7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7432214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49D1C9E0-7768-45B7-A3C3-BF4E2D9C3A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1407034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C569008E-34D8-4A7E-AA2B-BE912064B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14145706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75B96A5F-79FA-4F15-B098-E476C3C244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0340738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A21F7B18-0905-4FBD-B039-67EB2C2C93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
        <p:nvSpPr>
          <p:cNvPr id="4" name="직사각형 3">
            <a:extLst>
              <a:ext uri="{FF2B5EF4-FFF2-40B4-BE49-F238E27FC236}">
                <a16:creationId xmlns:a16="http://schemas.microsoft.com/office/drawing/2014/main" id="{B7EB0C2D-B372-431A-AE62-F886C48F0241}"/>
              </a:ext>
            </a:extLst>
          </p:cNvPr>
          <p:cNvSpPr/>
          <p:nvPr/>
        </p:nvSpPr>
        <p:spPr>
          <a:xfrm>
            <a:off x="8656320" y="322217"/>
            <a:ext cx="3143795" cy="383177"/>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solidFill>
                  <a:schemeClr val="tx1"/>
                </a:solidFill>
              </a:rPr>
              <a:t>Lock </a:t>
            </a:r>
            <a:r>
              <a:rPr lang="en-US" altLang="ko-KR">
                <a:solidFill>
                  <a:schemeClr val="tx1"/>
                </a:solidFill>
              </a:rPr>
              <a:t>Down </a:t>
            </a:r>
            <a:r>
              <a:rPr lang="ko-KR" altLang="en-US" dirty="0">
                <a:solidFill>
                  <a:schemeClr val="tx1"/>
                </a:solidFill>
              </a:rPr>
              <a:t>없는 증가형</a:t>
            </a:r>
            <a:endParaRPr lang="en-US" dirty="0">
              <a:solidFill>
                <a:schemeClr val="tx1"/>
              </a:solidFill>
            </a:endParaRPr>
          </a:p>
        </p:txBody>
      </p:sp>
    </p:spTree>
    <p:extLst>
      <p:ext uri="{BB962C8B-B14F-4D97-AF65-F5344CB8AC3E}">
        <p14:creationId xmlns:p14="http://schemas.microsoft.com/office/powerpoint/2010/main" val="15841248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33C57A42-4EBB-4402-97E1-A1914CB560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
        <p:nvSpPr>
          <p:cNvPr id="4" name="직사각형 3">
            <a:extLst>
              <a:ext uri="{FF2B5EF4-FFF2-40B4-BE49-F238E27FC236}">
                <a16:creationId xmlns:a16="http://schemas.microsoft.com/office/drawing/2014/main" id="{1344A0CE-5B54-430D-9FBD-036C42BAAB3B}"/>
              </a:ext>
            </a:extLst>
          </p:cNvPr>
          <p:cNvSpPr/>
          <p:nvPr/>
        </p:nvSpPr>
        <p:spPr>
          <a:xfrm>
            <a:off x="8656320" y="322217"/>
            <a:ext cx="3143795" cy="383177"/>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ko-KR" altLang="en-US" dirty="0">
                <a:solidFill>
                  <a:schemeClr val="tx1"/>
                </a:solidFill>
              </a:rPr>
              <a:t>이상</a:t>
            </a:r>
            <a:r>
              <a:rPr lang="en-US" dirty="0">
                <a:solidFill>
                  <a:schemeClr val="tx1"/>
                </a:solidFill>
              </a:rPr>
              <a:t> </a:t>
            </a:r>
            <a:r>
              <a:rPr lang="ko-KR" altLang="en-US" dirty="0">
                <a:solidFill>
                  <a:schemeClr val="tx1"/>
                </a:solidFill>
              </a:rPr>
              <a:t>현상</a:t>
            </a:r>
            <a:r>
              <a:rPr lang="en-US" altLang="ko-KR" dirty="0">
                <a:solidFill>
                  <a:schemeClr val="tx1"/>
                </a:solidFill>
              </a:rPr>
              <a:t>: </a:t>
            </a:r>
            <a:r>
              <a:rPr lang="ko-KR" altLang="en-US" dirty="0">
                <a:solidFill>
                  <a:schemeClr val="tx1"/>
                </a:solidFill>
              </a:rPr>
              <a:t>연구 필요</a:t>
            </a:r>
            <a:endParaRPr lang="en-US" dirty="0">
              <a:solidFill>
                <a:schemeClr val="tx1"/>
              </a:solidFill>
            </a:endParaRPr>
          </a:p>
        </p:txBody>
      </p:sp>
      <p:sp>
        <p:nvSpPr>
          <p:cNvPr id="2" name="TextBox 1">
            <a:extLst>
              <a:ext uri="{FF2B5EF4-FFF2-40B4-BE49-F238E27FC236}">
                <a16:creationId xmlns:a16="http://schemas.microsoft.com/office/drawing/2014/main" id="{85497580-3B58-4098-9626-BA0CC035E72E}"/>
              </a:ext>
            </a:extLst>
          </p:cNvPr>
          <p:cNvSpPr txBox="1"/>
          <p:nvPr/>
        </p:nvSpPr>
        <p:spPr>
          <a:xfrm>
            <a:off x="8761718" y="773663"/>
            <a:ext cx="1906291" cy="369332"/>
          </a:xfrm>
          <a:prstGeom prst="rect">
            <a:avLst/>
          </a:prstGeom>
          <a:noFill/>
        </p:spPr>
        <p:txBody>
          <a:bodyPr wrap="none" rtlCol="0">
            <a:spAutoFit/>
          </a:bodyPr>
          <a:lstStyle/>
          <a:p>
            <a:r>
              <a:rPr lang="ko-KR" altLang="en-US" b="1"/>
              <a:t>카운티 레벨 </a:t>
            </a:r>
            <a:r>
              <a:rPr lang="ko-KR" altLang="en-US" b="1" dirty="0"/>
              <a:t>연구</a:t>
            </a:r>
            <a:endParaRPr lang="en-US" b="1" dirty="0"/>
          </a:p>
        </p:txBody>
      </p:sp>
    </p:spTree>
    <p:extLst>
      <p:ext uri="{BB962C8B-B14F-4D97-AF65-F5344CB8AC3E}">
        <p14:creationId xmlns:p14="http://schemas.microsoft.com/office/powerpoint/2010/main" val="2521779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a:extLst>
              <a:ext uri="{FF2B5EF4-FFF2-40B4-BE49-F238E27FC236}">
                <a16:creationId xmlns:a16="http://schemas.microsoft.com/office/drawing/2014/main" id="{8C0F1ADF-BE25-4716-A03A-7D67A514D8B1}"/>
              </a:ext>
            </a:extLst>
          </p:cNvPr>
          <p:cNvSpPr/>
          <p:nvPr/>
        </p:nvSpPr>
        <p:spPr>
          <a:xfrm>
            <a:off x="7123610" y="638590"/>
            <a:ext cx="2850417"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Test data (3/19 ~ 4/30)</a:t>
            </a:r>
          </a:p>
        </p:txBody>
      </p:sp>
      <p:sp>
        <p:nvSpPr>
          <p:cNvPr id="10" name="직사각형 9">
            <a:extLst>
              <a:ext uri="{FF2B5EF4-FFF2-40B4-BE49-F238E27FC236}">
                <a16:creationId xmlns:a16="http://schemas.microsoft.com/office/drawing/2014/main" id="{5871B9C1-CF27-4C25-AADD-DC88A019501E}"/>
              </a:ext>
            </a:extLst>
          </p:cNvPr>
          <p:cNvSpPr/>
          <p:nvPr/>
        </p:nvSpPr>
        <p:spPr>
          <a:xfrm>
            <a:off x="2676236" y="638590"/>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(1/22~ 3/31)  </a:t>
            </a:r>
          </a:p>
        </p:txBody>
      </p:sp>
      <p:sp>
        <p:nvSpPr>
          <p:cNvPr id="11" name="직사각형 10">
            <a:extLst>
              <a:ext uri="{FF2B5EF4-FFF2-40B4-BE49-F238E27FC236}">
                <a16:creationId xmlns:a16="http://schemas.microsoft.com/office/drawing/2014/main" id="{8197DD8D-14FA-4FF3-9282-952B62B1AE4E}"/>
              </a:ext>
            </a:extLst>
          </p:cNvPr>
          <p:cNvSpPr/>
          <p:nvPr/>
        </p:nvSpPr>
        <p:spPr>
          <a:xfrm>
            <a:off x="7123610" y="971302"/>
            <a:ext cx="2850417"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Test data (3/19 ~ 4/30)</a:t>
            </a:r>
          </a:p>
        </p:txBody>
      </p:sp>
      <p:sp>
        <p:nvSpPr>
          <p:cNvPr id="12" name="직사각형 11">
            <a:extLst>
              <a:ext uri="{FF2B5EF4-FFF2-40B4-BE49-F238E27FC236}">
                <a16:creationId xmlns:a16="http://schemas.microsoft.com/office/drawing/2014/main" id="{6E693587-8D72-432E-81F6-7FDFC90D25D8}"/>
              </a:ext>
            </a:extLst>
          </p:cNvPr>
          <p:cNvSpPr/>
          <p:nvPr/>
        </p:nvSpPr>
        <p:spPr>
          <a:xfrm>
            <a:off x="2676236" y="971302"/>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(1/22~ 3/31)  </a:t>
            </a:r>
          </a:p>
        </p:txBody>
      </p:sp>
      <p:sp>
        <p:nvSpPr>
          <p:cNvPr id="13" name="직사각형 12">
            <a:extLst>
              <a:ext uri="{FF2B5EF4-FFF2-40B4-BE49-F238E27FC236}">
                <a16:creationId xmlns:a16="http://schemas.microsoft.com/office/drawing/2014/main" id="{28ADC073-2FB2-4A09-B82E-5DF4A84AF6B7}"/>
              </a:ext>
            </a:extLst>
          </p:cNvPr>
          <p:cNvSpPr/>
          <p:nvPr/>
        </p:nvSpPr>
        <p:spPr>
          <a:xfrm>
            <a:off x="7123610" y="1636726"/>
            <a:ext cx="2850417"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Test data (3/19 ~ 4/30)</a:t>
            </a:r>
          </a:p>
        </p:txBody>
      </p:sp>
      <p:sp>
        <p:nvSpPr>
          <p:cNvPr id="14" name="직사각형 13">
            <a:extLst>
              <a:ext uri="{FF2B5EF4-FFF2-40B4-BE49-F238E27FC236}">
                <a16:creationId xmlns:a16="http://schemas.microsoft.com/office/drawing/2014/main" id="{ACFBF7FA-3632-474D-B86E-223BD8F88611}"/>
              </a:ext>
            </a:extLst>
          </p:cNvPr>
          <p:cNvSpPr/>
          <p:nvPr/>
        </p:nvSpPr>
        <p:spPr>
          <a:xfrm>
            <a:off x="2676236" y="1636726"/>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(1/22~ 3/31)  </a:t>
            </a:r>
          </a:p>
        </p:txBody>
      </p:sp>
      <p:sp>
        <p:nvSpPr>
          <p:cNvPr id="15" name="직사각형 14">
            <a:extLst>
              <a:ext uri="{FF2B5EF4-FFF2-40B4-BE49-F238E27FC236}">
                <a16:creationId xmlns:a16="http://schemas.microsoft.com/office/drawing/2014/main" id="{EE8B556F-D29A-4886-8573-DF14E8074705}"/>
              </a:ext>
            </a:extLst>
          </p:cNvPr>
          <p:cNvSpPr/>
          <p:nvPr/>
        </p:nvSpPr>
        <p:spPr>
          <a:xfrm>
            <a:off x="6172737" y="1267394"/>
            <a:ext cx="41549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t>
            </a:r>
          </a:p>
        </p:txBody>
      </p:sp>
      <p:sp>
        <p:nvSpPr>
          <p:cNvPr id="2" name="TextBox 1">
            <a:extLst>
              <a:ext uri="{FF2B5EF4-FFF2-40B4-BE49-F238E27FC236}">
                <a16:creationId xmlns:a16="http://schemas.microsoft.com/office/drawing/2014/main" id="{EE2F53F9-83F2-41D4-8131-540E1E6BFC50}"/>
              </a:ext>
            </a:extLst>
          </p:cNvPr>
          <p:cNvSpPr txBox="1"/>
          <p:nvPr/>
        </p:nvSpPr>
        <p:spPr>
          <a:xfrm>
            <a:off x="1801365" y="1198804"/>
            <a:ext cx="415499" cy="369332"/>
          </a:xfrm>
          <a:prstGeom prst="rect">
            <a:avLst/>
          </a:prstGeom>
          <a:noFill/>
        </p:spPr>
        <p:txBody>
          <a:bodyPr wrap="none" rtlCol="0">
            <a:spAutoFit/>
          </a:bodyPr>
          <a:lstStyle/>
          <a:p>
            <a:pPr algn="r"/>
            <a:r>
              <a:rPr lang="en-US" altLang="ko-KR" dirty="0">
                <a:latin typeface="Times New Roman" panose="02020603050405020304" pitchFamily="18" charset="0"/>
                <a:cs typeface="Times New Roman" panose="02020603050405020304" pitchFamily="18" charset="0"/>
              </a:rPr>
              <a:t>…</a:t>
            </a:r>
          </a:p>
        </p:txBody>
      </p:sp>
      <p:sp>
        <p:nvSpPr>
          <p:cNvPr id="3" name="직사각형 2">
            <a:extLst>
              <a:ext uri="{FF2B5EF4-FFF2-40B4-BE49-F238E27FC236}">
                <a16:creationId xmlns:a16="http://schemas.microsoft.com/office/drawing/2014/main" id="{B6F3DF10-903E-4EA6-B628-A31EBC32023C}"/>
              </a:ext>
            </a:extLst>
          </p:cNvPr>
          <p:cNvSpPr/>
          <p:nvPr/>
        </p:nvSpPr>
        <p:spPr>
          <a:xfrm>
            <a:off x="800070" y="632263"/>
            <a:ext cx="1828800" cy="292608"/>
          </a:xfrm>
          <a:prstGeom prst="rect">
            <a:avLst/>
          </a:prstGeom>
        </p:spPr>
        <p:style>
          <a:lnRef idx="2">
            <a:schemeClr val="dk1"/>
          </a:lnRef>
          <a:fillRef idx="1">
            <a:schemeClr val="lt1"/>
          </a:fillRef>
          <a:effectRef idx="0">
            <a:schemeClr val="dk1"/>
          </a:effectRef>
          <a:fontRef idx="minor">
            <a:schemeClr val="dk1"/>
          </a:fontRef>
        </p:style>
        <p:txBody>
          <a:bodyPr wrap="none" anchor="ctr">
            <a:noAutofit/>
          </a:bodyPr>
          <a:lstStyle/>
          <a:p>
            <a:pPr algn="ctr"/>
            <a:r>
              <a:rPr lang="en-US" dirty="0">
                <a:latin typeface="Times New Roman" panose="02020603050405020304" pitchFamily="18" charset="0"/>
                <a:cs typeface="Times New Roman" panose="02020603050405020304" pitchFamily="18" charset="0"/>
              </a:rPr>
              <a:t>US.</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Alabama</a:t>
            </a:r>
          </a:p>
        </p:txBody>
      </p:sp>
      <p:sp>
        <p:nvSpPr>
          <p:cNvPr id="4" name="직사각형 3">
            <a:extLst>
              <a:ext uri="{FF2B5EF4-FFF2-40B4-BE49-F238E27FC236}">
                <a16:creationId xmlns:a16="http://schemas.microsoft.com/office/drawing/2014/main" id="{340B85B0-6B9F-454D-96D6-C05AE77C4CA1}"/>
              </a:ext>
            </a:extLst>
          </p:cNvPr>
          <p:cNvSpPr/>
          <p:nvPr/>
        </p:nvSpPr>
        <p:spPr>
          <a:xfrm>
            <a:off x="800070" y="974786"/>
            <a:ext cx="1828800" cy="292608"/>
          </a:xfrm>
          <a:prstGeom prst="rect">
            <a:avLst/>
          </a:prstGeom>
        </p:spPr>
        <p:style>
          <a:lnRef idx="2">
            <a:schemeClr val="dk1"/>
          </a:lnRef>
          <a:fillRef idx="1">
            <a:schemeClr val="lt1"/>
          </a:fillRef>
          <a:effectRef idx="0">
            <a:schemeClr val="dk1"/>
          </a:effectRef>
          <a:fontRef idx="minor">
            <a:schemeClr val="dk1"/>
          </a:fontRef>
        </p:style>
        <p:txBody>
          <a:bodyPr wrap="none" anchor="ctr">
            <a:noAutofit/>
          </a:bodyPr>
          <a:lstStyle/>
          <a:p>
            <a:pPr algn="ctr"/>
            <a:r>
              <a:rPr lang="en-US" dirty="0">
                <a:latin typeface="Times New Roman" panose="02020603050405020304" pitchFamily="18" charset="0"/>
                <a:cs typeface="Times New Roman" panose="02020603050405020304" pitchFamily="18" charset="0"/>
              </a:rPr>
              <a:t>US.</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Alaska</a:t>
            </a:r>
          </a:p>
        </p:txBody>
      </p:sp>
      <p:sp>
        <p:nvSpPr>
          <p:cNvPr id="5" name="직사각형 4">
            <a:extLst>
              <a:ext uri="{FF2B5EF4-FFF2-40B4-BE49-F238E27FC236}">
                <a16:creationId xmlns:a16="http://schemas.microsoft.com/office/drawing/2014/main" id="{5049E344-CC58-4CDA-B916-EC3BA7AF6937}"/>
              </a:ext>
            </a:extLst>
          </p:cNvPr>
          <p:cNvSpPr/>
          <p:nvPr/>
        </p:nvSpPr>
        <p:spPr>
          <a:xfrm>
            <a:off x="800070" y="1633007"/>
            <a:ext cx="1828800" cy="292608"/>
          </a:xfrm>
          <a:prstGeom prst="rect">
            <a:avLst/>
          </a:prstGeom>
        </p:spPr>
        <p:style>
          <a:lnRef idx="2">
            <a:schemeClr val="dk1"/>
          </a:lnRef>
          <a:fillRef idx="1">
            <a:schemeClr val="lt1"/>
          </a:fillRef>
          <a:effectRef idx="0">
            <a:schemeClr val="dk1"/>
          </a:effectRef>
          <a:fontRef idx="minor">
            <a:schemeClr val="dk1"/>
          </a:fontRef>
        </p:style>
        <p:txBody>
          <a:bodyPr wrap="none" anchor="ctr">
            <a:noAutofit/>
          </a:bodyPr>
          <a:lstStyle/>
          <a:p>
            <a:pPr algn="ctr"/>
            <a:r>
              <a:rPr lang="en-US" dirty="0">
                <a:latin typeface="Times New Roman" panose="02020603050405020304" pitchFamily="18" charset="0"/>
                <a:cs typeface="Times New Roman" panose="02020603050405020304" pitchFamily="18" charset="0"/>
              </a:rPr>
              <a:t>US.</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Wyoming</a:t>
            </a:r>
            <a:endParaRPr lang="en-US" dirty="0">
              <a:latin typeface="Times New Roman" panose="02020603050405020304" pitchFamily="18" charset="0"/>
              <a:cs typeface="Times New Roman" panose="02020603050405020304" pitchFamily="18" charset="0"/>
            </a:endParaRPr>
          </a:p>
        </p:txBody>
      </p:sp>
      <p:sp>
        <p:nvSpPr>
          <p:cNvPr id="16" name="제목 1">
            <a:extLst>
              <a:ext uri="{FF2B5EF4-FFF2-40B4-BE49-F238E27FC236}">
                <a16:creationId xmlns:a16="http://schemas.microsoft.com/office/drawing/2014/main" id="{482A6000-94EE-4E13-973D-B4A7EE80DF86}"/>
              </a:ext>
            </a:extLst>
          </p:cNvPr>
          <p:cNvSpPr>
            <a:spLocks noGrp="1"/>
          </p:cNvSpPr>
          <p:nvPr>
            <p:ph type="title"/>
          </p:nvPr>
        </p:nvSpPr>
        <p:spPr>
          <a:xfrm>
            <a:off x="0" y="0"/>
            <a:ext cx="12192000" cy="323273"/>
          </a:xfrm>
        </p:spPr>
        <p:txBody>
          <a:bodyPr>
            <a:noAutofit/>
          </a:bodyPr>
          <a:lstStyle/>
          <a:p>
            <a:r>
              <a:rPr lang="en-US" altLang="ko-KR" sz="2000" b="1" dirty="0"/>
              <a:t>Feature Engineering: Time Window</a:t>
            </a:r>
            <a:endParaRPr lang="en-US" sz="2000" b="1" dirty="0"/>
          </a:p>
        </p:txBody>
      </p:sp>
      <p:sp>
        <p:nvSpPr>
          <p:cNvPr id="17" name="직사각형 16">
            <a:extLst>
              <a:ext uri="{FF2B5EF4-FFF2-40B4-BE49-F238E27FC236}">
                <a16:creationId xmlns:a16="http://schemas.microsoft.com/office/drawing/2014/main" id="{4056F0E7-5CA7-4142-985C-8B80E76C02D7}"/>
              </a:ext>
            </a:extLst>
          </p:cNvPr>
          <p:cNvSpPr/>
          <p:nvPr/>
        </p:nvSpPr>
        <p:spPr>
          <a:xfrm>
            <a:off x="7119252" y="3002970"/>
            <a:ext cx="2850417" cy="11140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Test data (3/19 ~ 4/30)</a:t>
            </a:r>
          </a:p>
        </p:txBody>
      </p:sp>
      <p:sp>
        <p:nvSpPr>
          <p:cNvPr id="18" name="직사각형 17">
            <a:extLst>
              <a:ext uri="{FF2B5EF4-FFF2-40B4-BE49-F238E27FC236}">
                <a16:creationId xmlns:a16="http://schemas.microsoft.com/office/drawing/2014/main" id="{A2590561-8B87-49CB-8EC7-C53B97650304}"/>
              </a:ext>
            </a:extLst>
          </p:cNvPr>
          <p:cNvSpPr/>
          <p:nvPr/>
        </p:nvSpPr>
        <p:spPr>
          <a:xfrm>
            <a:off x="2671878" y="3002971"/>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(1/22~ 3/31)  </a:t>
            </a:r>
          </a:p>
        </p:txBody>
      </p:sp>
      <p:sp>
        <p:nvSpPr>
          <p:cNvPr id="19" name="직사각형 18">
            <a:extLst>
              <a:ext uri="{FF2B5EF4-FFF2-40B4-BE49-F238E27FC236}">
                <a16:creationId xmlns:a16="http://schemas.microsoft.com/office/drawing/2014/main" id="{ABA99622-C75D-41AE-8C30-11E6D7205810}"/>
              </a:ext>
            </a:extLst>
          </p:cNvPr>
          <p:cNvSpPr/>
          <p:nvPr/>
        </p:nvSpPr>
        <p:spPr>
          <a:xfrm>
            <a:off x="800070" y="3000089"/>
            <a:ext cx="1828800" cy="1116959"/>
          </a:xfrm>
          <a:prstGeom prst="rect">
            <a:avLst/>
          </a:prstGeom>
        </p:spPr>
        <p:style>
          <a:lnRef idx="2">
            <a:schemeClr val="dk1"/>
          </a:lnRef>
          <a:fillRef idx="1">
            <a:schemeClr val="lt1"/>
          </a:fillRef>
          <a:effectRef idx="0">
            <a:schemeClr val="dk1"/>
          </a:effectRef>
          <a:fontRef idx="minor">
            <a:schemeClr val="dk1"/>
          </a:fontRef>
        </p:style>
        <p:txBody>
          <a:bodyPr wrap="none" anchor="ctr">
            <a:noAutofit/>
          </a:bodyPr>
          <a:lstStyle/>
          <a:p>
            <a:pPr algn="ctr"/>
            <a:r>
              <a:rPr lang="en-US" dirty="0">
                <a:latin typeface="Times New Roman" panose="02020603050405020304" pitchFamily="18" charset="0"/>
                <a:cs typeface="Times New Roman" panose="02020603050405020304" pitchFamily="18" charset="0"/>
              </a:rPr>
              <a:t>US.</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Alabama</a:t>
            </a:r>
          </a:p>
        </p:txBody>
      </p:sp>
      <p:sp>
        <p:nvSpPr>
          <p:cNvPr id="20" name="화살표: 아래쪽 19">
            <a:extLst>
              <a:ext uri="{FF2B5EF4-FFF2-40B4-BE49-F238E27FC236}">
                <a16:creationId xmlns:a16="http://schemas.microsoft.com/office/drawing/2014/main" id="{B2B0BCBE-E8CF-4000-BA56-DDA89EECC1E7}"/>
              </a:ext>
            </a:extLst>
          </p:cNvPr>
          <p:cNvSpPr/>
          <p:nvPr/>
        </p:nvSpPr>
        <p:spPr>
          <a:xfrm>
            <a:off x="4998920" y="2207380"/>
            <a:ext cx="931817" cy="52102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직사각형 20">
            <a:extLst>
              <a:ext uri="{FF2B5EF4-FFF2-40B4-BE49-F238E27FC236}">
                <a16:creationId xmlns:a16="http://schemas.microsoft.com/office/drawing/2014/main" id="{946D24F9-D8B5-423F-8513-301F5189DE63}"/>
              </a:ext>
            </a:extLst>
          </p:cNvPr>
          <p:cNvSpPr/>
          <p:nvPr/>
        </p:nvSpPr>
        <p:spPr>
          <a:xfrm>
            <a:off x="2670229" y="3298151"/>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Time - 1 (1/21~ 3/30)  </a:t>
            </a:r>
          </a:p>
        </p:txBody>
      </p:sp>
      <p:sp>
        <p:nvSpPr>
          <p:cNvPr id="22" name="직사각형 21">
            <a:extLst>
              <a:ext uri="{FF2B5EF4-FFF2-40B4-BE49-F238E27FC236}">
                <a16:creationId xmlns:a16="http://schemas.microsoft.com/office/drawing/2014/main" id="{35ECB84A-63A3-4A48-A399-350BF60BBAC4}"/>
              </a:ext>
            </a:extLst>
          </p:cNvPr>
          <p:cNvSpPr/>
          <p:nvPr/>
        </p:nvSpPr>
        <p:spPr>
          <a:xfrm>
            <a:off x="2670229" y="3820957"/>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Time - M (1/22-M~ 3/31-M)  </a:t>
            </a:r>
          </a:p>
        </p:txBody>
      </p:sp>
      <p:sp>
        <p:nvSpPr>
          <p:cNvPr id="23" name="직사각형 22">
            <a:extLst>
              <a:ext uri="{FF2B5EF4-FFF2-40B4-BE49-F238E27FC236}">
                <a16:creationId xmlns:a16="http://schemas.microsoft.com/office/drawing/2014/main" id="{5AF76A77-E45B-4176-916F-AE6AA449DD1D}"/>
              </a:ext>
            </a:extLst>
          </p:cNvPr>
          <p:cNvSpPr/>
          <p:nvPr/>
        </p:nvSpPr>
        <p:spPr>
          <a:xfrm>
            <a:off x="4583422" y="3446418"/>
            <a:ext cx="41549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t>
            </a:r>
          </a:p>
        </p:txBody>
      </p:sp>
      <p:sp>
        <p:nvSpPr>
          <p:cNvPr id="24" name="직사각형 23">
            <a:extLst>
              <a:ext uri="{FF2B5EF4-FFF2-40B4-BE49-F238E27FC236}">
                <a16:creationId xmlns:a16="http://schemas.microsoft.com/office/drawing/2014/main" id="{601A884F-07AF-487B-AD83-26F6C762D5FF}"/>
              </a:ext>
            </a:extLst>
          </p:cNvPr>
          <p:cNvSpPr/>
          <p:nvPr/>
        </p:nvSpPr>
        <p:spPr>
          <a:xfrm>
            <a:off x="6024891" y="2289697"/>
            <a:ext cx="3003066" cy="307777"/>
          </a:xfrm>
          <a:prstGeom prst="rect">
            <a:avLst/>
          </a:prstGeom>
        </p:spPr>
        <p:txBody>
          <a:bodyPr wrap="none">
            <a:spAutoFit/>
          </a:bodyPr>
          <a:lstStyle/>
          <a:p>
            <a:r>
              <a:rPr lang="en-US" altLang="ko-KR" sz="1400" b="1" dirty="0"/>
              <a:t>Feature Engineering for Time Window</a:t>
            </a:r>
            <a:endParaRPr lang="en-US" sz="1400" dirty="0"/>
          </a:p>
        </p:txBody>
      </p:sp>
      <p:sp>
        <p:nvSpPr>
          <p:cNvPr id="25" name="직사각형 24">
            <a:extLst>
              <a:ext uri="{FF2B5EF4-FFF2-40B4-BE49-F238E27FC236}">
                <a16:creationId xmlns:a16="http://schemas.microsoft.com/office/drawing/2014/main" id="{DCF144D8-7660-4449-86E8-DFCE54021EE6}"/>
              </a:ext>
            </a:extLst>
          </p:cNvPr>
          <p:cNvSpPr/>
          <p:nvPr/>
        </p:nvSpPr>
        <p:spPr>
          <a:xfrm>
            <a:off x="5257079" y="4300121"/>
            <a:ext cx="41549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492656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263C761D-D3D4-4756-84A3-7B4A94E53B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11128276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F9EE73C4-9A09-4526-B07A-277674C049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40537912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E659E34E-4087-4BDF-B12D-3697BA025F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0233289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2C97BB27-699A-4A9B-B18A-16256E9BC3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0025022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5ADE95FB-541E-4CE8-B8DB-6CE336388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0916267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D828C632-61A7-4C14-8CBA-F46BBDAF3F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0532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B9BF6761-BCE2-48DD-A54A-64ECA7D060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
        <p:nvSpPr>
          <p:cNvPr id="4" name="직사각형 3">
            <a:extLst>
              <a:ext uri="{FF2B5EF4-FFF2-40B4-BE49-F238E27FC236}">
                <a16:creationId xmlns:a16="http://schemas.microsoft.com/office/drawing/2014/main" id="{D10BB5D8-F741-429C-9D7D-9032872ED2BF}"/>
              </a:ext>
            </a:extLst>
          </p:cNvPr>
          <p:cNvSpPr/>
          <p:nvPr/>
        </p:nvSpPr>
        <p:spPr>
          <a:xfrm>
            <a:off x="8656320" y="322217"/>
            <a:ext cx="3143795" cy="383177"/>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ko-KR" altLang="en-US" dirty="0">
                <a:solidFill>
                  <a:schemeClr val="tx1"/>
                </a:solidFill>
              </a:rPr>
              <a:t>이상</a:t>
            </a:r>
            <a:r>
              <a:rPr lang="en-US" dirty="0">
                <a:solidFill>
                  <a:schemeClr val="tx1"/>
                </a:solidFill>
              </a:rPr>
              <a:t> </a:t>
            </a:r>
            <a:r>
              <a:rPr lang="ko-KR" altLang="en-US" dirty="0">
                <a:solidFill>
                  <a:schemeClr val="tx1"/>
                </a:solidFill>
              </a:rPr>
              <a:t>현상</a:t>
            </a:r>
            <a:r>
              <a:rPr lang="en-US" altLang="ko-KR" dirty="0">
                <a:solidFill>
                  <a:schemeClr val="tx1"/>
                </a:solidFill>
              </a:rPr>
              <a:t>: </a:t>
            </a:r>
            <a:r>
              <a:rPr lang="ko-KR" altLang="en-US" dirty="0">
                <a:solidFill>
                  <a:schemeClr val="tx1"/>
                </a:solidFill>
              </a:rPr>
              <a:t>연구 필요</a:t>
            </a:r>
            <a:endParaRPr lang="en-US" dirty="0">
              <a:solidFill>
                <a:schemeClr val="tx1"/>
              </a:solidFill>
            </a:endParaRPr>
          </a:p>
        </p:txBody>
      </p:sp>
      <p:sp>
        <p:nvSpPr>
          <p:cNvPr id="5" name="TextBox 4">
            <a:extLst>
              <a:ext uri="{FF2B5EF4-FFF2-40B4-BE49-F238E27FC236}">
                <a16:creationId xmlns:a16="http://schemas.microsoft.com/office/drawing/2014/main" id="{2D83A78B-A564-4427-8C38-4404BCC93002}"/>
              </a:ext>
            </a:extLst>
          </p:cNvPr>
          <p:cNvSpPr txBox="1"/>
          <p:nvPr/>
        </p:nvSpPr>
        <p:spPr>
          <a:xfrm>
            <a:off x="8761718" y="773663"/>
            <a:ext cx="1906291" cy="369332"/>
          </a:xfrm>
          <a:prstGeom prst="rect">
            <a:avLst/>
          </a:prstGeom>
          <a:noFill/>
        </p:spPr>
        <p:txBody>
          <a:bodyPr wrap="none" rtlCol="0">
            <a:spAutoFit/>
          </a:bodyPr>
          <a:lstStyle/>
          <a:p>
            <a:r>
              <a:rPr lang="ko-KR" altLang="en-US" b="1"/>
              <a:t>카운티 레벨 </a:t>
            </a:r>
            <a:r>
              <a:rPr lang="ko-KR" altLang="en-US" b="1" dirty="0"/>
              <a:t>연구</a:t>
            </a:r>
            <a:endParaRPr lang="en-US" b="1" dirty="0"/>
          </a:p>
        </p:txBody>
      </p:sp>
    </p:spTree>
    <p:extLst>
      <p:ext uri="{BB962C8B-B14F-4D97-AF65-F5344CB8AC3E}">
        <p14:creationId xmlns:p14="http://schemas.microsoft.com/office/powerpoint/2010/main" val="3660226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9C3FF96D-0269-441F-AE26-95B08617F7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42050888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4C215335-CE8F-4B82-8A73-FF359AADE2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9043632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90DA06A3-14CF-40E5-B194-3D3EADF2B5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995117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216018DE-C512-43AB-A2D5-B0047E24D8B7}"/>
              </a:ext>
            </a:extLst>
          </p:cNvPr>
          <p:cNvPicPr>
            <a:picLocks noChangeAspect="1"/>
          </p:cNvPicPr>
          <p:nvPr/>
        </p:nvPicPr>
        <p:blipFill>
          <a:blip r:embed="rId2"/>
          <a:stretch>
            <a:fillRect/>
          </a:stretch>
        </p:blipFill>
        <p:spPr>
          <a:xfrm>
            <a:off x="0" y="527179"/>
            <a:ext cx="10450286" cy="5803641"/>
          </a:xfrm>
          <a:prstGeom prst="rect">
            <a:avLst/>
          </a:prstGeom>
        </p:spPr>
      </p:pic>
      <p:cxnSp>
        <p:nvCxnSpPr>
          <p:cNvPr id="6" name="직선 연결선 5">
            <a:extLst>
              <a:ext uri="{FF2B5EF4-FFF2-40B4-BE49-F238E27FC236}">
                <a16:creationId xmlns:a16="http://schemas.microsoft.com/office/drawing/2014/main" id="{F9595FC0-C2A1-4FA2-953E-9115CED70050}"/>
              </a:ext>
            </a:extLst>
          </p:cNvPr>
          <p:cNvCxnSpPr/>
          <p:nvPr/>
        </p:nvCxnSpPr>
        <p:spPr>
          <a:xfrm flipV="1">
            <a:off x="6862354" y="2586446"/>
            <a:ext cx="879566" cy="129757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직사각형 6">
            <a:extLst>
              <a:ext uri="{FF2B5EF4-FFF2-40B4-BE49-F238E27FC236}">
                <a16:creationId xmlns:a16="http://schemas.microsoft.com/office/drawing/2014/main" id="{928AD022-9BD3-411F-949A-803027814CC3}"/>
              </a:ext>
            </a:extLst>
          </p:cNvPr>
          <p:cNvSpPr/>
          <p:nvPr/>
        </p:nvSpPr>
        <p:spPr>
          <a:xfrm>
            <a:off x="9588137" y="893021"/>
            <a:ext cx="2185852" cy="2862322"/>
          </a:xfrm>
          <a:prstGeom prst="rect">
            <a:avLst/>
          </a:prstGeom>
        </p:spPr>
        <p:txBody>
          <a:bodyPr wrap="square">
            <a:spAutoFit/>
          </a:bodyPr>
          <a:lstStyle/>
          <a:p>
            <a:r>
              <a:rPr lang="en-US" altLang="ko-KR" b="1" dirty="0"/>
              <a:t>Necessary features</a:t>
            </a:r>
          </a:p>
          <a:p>
            <a:endParaRPr lang="en-US" altLang="ko-KR" dirty="0"/>
          </a:p>
          <a:p>
            <a:r>
              <a:rPr lang="en-US" altLang="ko-KR" b="1" dirty="0"/>
              <a:t>1. New</a:t>
            </a:r>
            <a:r>
              <a:rPr lang="ko-KR" altLang="en-US" b="1" dirty="0"/>
              <a:t> </a:t>
            </a:r>
            <a:r>
              <a:rPr lang="en-US" altLang="ko-KR" b="1" dirty="0"/>
              <a:t>cases </a:t>
            </a:r>
          </a:p>
          <a:p>
            <a:endParaRPr lang="en-US" dirty="0"/>
          </a:p>
          <a:p>
            <a:r>
              <a:rPr lang="en-US" b="1" dirty="0"/>
              <a:t>2. Different slopes</a:t>
            </a:r>
          </a:p>
          <a:p>
            <a:r>
              <a:rPr lang="en-US" dirty="0"/>
              <a:t>-&gt; </a:t>
            </a:r>
            <a:r>
              <a:rPr lang="ko-KR" altLang="en-US" dirty="0"/>
              <a:t>이전 </a:t>
            </a:r>
            <a:r>
              <a:rPr lang="en-US" altLang="ko-KR" dirty="0"/>
              <a:t>CC </a:t>
            </a:r>
            <a:r>
              <a:rPr lang="ko-KR" altLang="en-US" dirty="0"/>
              <a:t>대비</a:t>
            </a:r>
            <a:r>
              <a:rPr lang="en-US" altLang="ko-KR" dirty="0"/>
              <a:t> </a:t>
            </a:r>
            <a:r>
              <a:rPr lang="ko-KR" altLang="en-US" dirty="0"/>
              <a:t>현재</a:t>
            </a:r>
            <a:r>
              <a:rPr lang="en-US" altLang="ko-KR" dirty="0"/>
              <a:t>CC</a:t>
            </a:r>
            <a:r>
              <a:rPr lang="ko-KR" altLang="en-US" dirty="0"/>
              <a:t>에 대한 </a:t>
            </a:r>
            <a:r>
              <a:rPr lang="en-US" dirty="0"/>
              <a:t>slope </a:t>
            </a:r>
          </a:p>
          <a:p>
            <a:endParaRPr lang="en-US" dirty="0"/>
          </a:p>
          <a:p>
            <a:r>
              <a:rPr lang="en-US" b="1" dirty="0"/>
              <a:t>3. </a:t>
            </a:r>
            <a:r>
              <a:rPr lang="ko-KR" altLang="en-US" b="1" dirty="0"/>
              <a:t>최초 </a:t>
            </a:r>
            <a:r>
              <a:rPr lang="en-US" altLang="ko-KR" b="1" dirty="0"/>
              <a:t>(1, 10, 100, ... </a:t>
            </a:r>
            <a:r>
              <a:rPr lang="ko-KR" altLang="en-US" b="1" dirty="0"/>
              <a:t>명</a:t>
            </a:r>
            <a:r>
              <a:rPr lang="en-US" altLang="ko-KR" b="1" dirty="0"/>
              <a:t>)</a:t>
            </a:r>
            <a:r>
              <a:rPr lang="ko-KR" altLang="en-US" b="1" dirty="0"/>
              <a:t>발생 시점</a:t>
            </a:r>
            <a:endParaRPr lang="en-US" dirty="0"/>
          </a:p>
        </p:txBody>
      </p:sp>
      <p:cxnSp>
        <p:nvCxnSpPr>
          <p:cNvPr id="8" name="직선 연결선 7">
            <a:extLst>
              <a:ext uri="{FF2B5EF4-FFF2-40B4-BE49-F238E27FC236}">
                <a16:creationId xmlns:a16="http://schemas.microsoft.com/office/drawing/2014/main" id="{0674A2E1-3EB2-424B-8F29-51530C09B0F8}"/>
              </a:ext>
            </a:extLst>
          </p:cNvPr>
          <p:cNvCxnSpPr>
            <a:cxnSpLocks/>
          </p:cNvCxnSpPr>
          <p:nvPr/>
        </p:nvCxnSpPr>
        <p:spPr>
          <a:xfrm flipV="1">
            <a:off x="7502434" y="4572000"/>
            <a:ext cx="1589314" cy="43107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제목 1">
            <a:extLst>
              <a:ext uri="{FF2B5EF4-FFF2-40B4-BE49-F238E27FC236}">
                <a16:creationId xmlns:a16="http://schemas.microsoft.com/office/drawing/2014/main" id="{61DC7517-7FC2-47C5-8AE6-D065A1E27BB3}"/>
              </a:ext>
            </a:extLst>
          </p:cNvPr>
          <p:cNvSpPr>
            <a:spLocks noGrp="1"/>
          </p:cNvSpPr>
          <p:nvPr>
            <p:ph type="title"/>
          </p:nvPr>
        </p:nvSpPr>
        <p:spPr>
          <a:xfrm>
            <a:off x="0" y="0"/>
            <a:ext cx="12192000" cy="323273"/>
          </a:xfrm>
        </p:spPr>
        <p:txBody>
          <a:bodyPr>
            <a:noAutofit/>
          </a:bodyPr>
          <a:lstStyle/>
          <a:p>
            <a:r>
              <a:rPr lang="ko-KR" altLang="en-US" sz="2000" b="1"/>
              <a:t>전체 양상</a:t>
            </a:r>
            <a:r>
              <a:rPr lang="en-US" altLang="ko-KR" sz="2000" b="1" dirty="0"/>
              <a:t> </a:t>
            </a:r>
            <a:endParaRPr lang="en-US" sz="2000" b="1" dirty="0"/>
          </a:p>
        </p:txBody>
      </p:sp>
    </p:spTree>
    <p:extLst>
      <p:ext uri="{BB962C8B-B14F-4D97-AF65-F5344CB8AC3E}">
        <p14:creationId xmlns:p14="http://schemas.microsoft.com/office/powerpoint/2010/main" val="26007981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7263B169-38B3-4D3A-9F8F-51A5009267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
        <p:nvSpPr>
          <p:cNvPr id="4" name="직사각형 3">
            <a:extLst>
              <a:ext uri="{FF2B5EF4-FFF2-40B4-BE49-F238E27FC236}">
                <a16:creationId xmlns:a16="http://schemas.microsoft.com/office/drawing/2014/main" id="{20EE371E-7D49-498C-9E0F-59A922CFDA3A}"/>
              </a:ext>
            </a:extLst>
          </p:cNvPr>
          <p:cNvSpPr/>
          <p:nvPr/>
        </p:nvSpPr>
        <p:spPr>
          <a:xfrm>
            <a:off x="8656320" y="322217"/>
            <a:ext cx="3143795" cy="383177"/>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solidFill>
                  <a:schemeClr val="tx1"/>
                </a:solidFill>
              </a:rPr>
              <a:t>Lock </a:t>
            </a:r>
            <a:r>
              <a:rPr lang="en-US" altLang="ko-KR">
                <a:solidFill>
                  <a:schemeClr val="tx1"/>
                </a:solidFill>
              </a:rPr>
              <a:t>Down </a:t>
            </a:r>
            <a:r>
              <a:rPr lang="ko-KR" altLang="en-US" dirty="0">
                <a:solidFill>
                  <a:schemeClr val="tx1"/>
                </a:solidFill>
              </a:rPr>
              <a:t>없는 증가형</a:t>
            </a:r>
            <a:endParaRPr lang="en-US" dirty="0">
              <a:solidFill>
                <a:schemeClr val="tx1"/>
              </a:solidFill>
            </a:endParaRPr>
          </a:p>
        </p:txBody>
      </p:sp>
    </p:spTree>
    <p:extLst>
      <p:ext uri="{BB962C8B-B14F-4D97-AF65-F5344CB8AC3E}">
        <p14:creationId xmlns:p14="http://schemas.microsoft.com/office/powerpoint/2010/main" val="27106162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C1EEE688-A2CC-4CC6-8AC4-E6E84AF35E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2007359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BA2B1FD7-3786-4DA8-BD20-69E8DDF1C9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19473839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9C1A8F98-8F44-4137-9AC0-414CD318FA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
        <p:nvSpPr>
          <p:cNvPr id="4" name="직사각형 3">
            <a:extLst>
              <a:ext uri="{FF2B5EF4-FFF2-40B4-BE49-F238E27FC236}">
                <a16:creationId xmlns:a16="http://schemas.microsoft.com/office/drawing/2014/main" id="{F9848983-43A2-426A-8E83-C9BC55418DE2}"/>
              </a:ext>
            </a:extLst>
          </p:cNvPr>
          <p:cNvSpPr/>
          <p:nvPr/>
        </p:nvSpPr>
        <p:spPr>
          <a:xfrm>
            <a:off x="6461760" y="3154679"/>
            <a:ext cx="862149" cy="5486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76623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92FD0D22-00FF-41BF-A7CB-7B13B94B5B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0342817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EE9EA347-B220-4DD2-A51C-FF68B6CCEF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
        <p:nvSpPr>
          <p:cNvPr id="2" name="직사각형 1">
            <a:extLst>
              <a:ext uri="{FF2B5EF4-FFF2-40B4-BE49-F238E27FC236}">
                <a16:creationId xmlns:a16="http://schemas.microsoft.com/office/drawing/2014/main" id="{969D99C1-0721-438A-BF8C-DD63247021AC}"/>
              </a:ext>
            </a:extLst>
          </p:cNvPr>
          <p:cNvSpPr/>
          <p:nvPr/>
        </p:nvSpPr>
        <p:spPr>
          <a:xfrm>
            <a:off x="7437120" y="2229394"/>
            <a:ext cx="862149" cy="5486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8052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B497B560-3822-4D96-AA83-E8F234E7B2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4574553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6B6B4963-0141-4513-8FAF-63648F7D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
        <p:nvSpPr>
          <p:cNvPr id="4" name="직사각형 3">
            <a:extLst>
              <a:ext uri="{FF2B5EF4-FFF2-40B4-BE49-F238E27FC236}">
                <a16:creationId xmlns:a16="http://schemas.microsoft.com/office/drawing/2014/main" id="{BC50861C-66BE-499E-8C78-B225FBABCD67}"/>
              </a:ext>
            </a:extLst>
          </p:cNvPr>
          <p:cNvSpPr/>
          <p:nvPr/>
        </p:nvSpPr>
        <p:spPr>
          <a:xfrm>
            <a:off x="8656320" y="322217"/>
            <a:ext cx="3143795" cy="383177"/>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solidFill>
                  <a:schemeClr val="tx1"/>
                </a:solidFill>
              </a:rPr>
              <a:t>Lock </a:t>
            </a:r>
            <a:r>
              <a:rPr lang="en-US" altLang="ko-KR">
                <a:solidFill>
                  <a:schemeClr val="tx1"/>
                </a:solidFill>
              </a:rPr>
              <a:t>Down </a:t>
            </a:r>
            <a:r>
              <a:rPr lang="ko-KR" altLang="en-US" dirty="0">
                <a:solidFill>
                  <a:schemeClr val="tx1"/>
                </a:solidFill>
              </a:rPr>
              <a:t>없는 증가형</a:t>
            </a:r>
            <a:endParaRPr lang="en-US" dirty="0">
              <a:solidFill>
                <a:schemeClr val="tx1"/>
              </a:solidFill>
            </a:endParaRPr>
          </a:p>
        </p:txBody>
      </p:sp>
    </p:spTree>
    <p:extLst>
      <p:ext uri="{BB962C8B-B14F-4D97-AF65-F5344CB8AC3E}">
        <p14:creationId xmlns:p14="http://schemas.microsoft.com/office/powerpoint/2010/main" val="15198697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8B808D84-7C7E-4D66-BF6F-C7F816331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4363606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6BBCF6DA-3B63-4BF4-8F71-670CEE1E2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282062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5281B91B-035C-42DC-9C48-461E3485D426}"/>
              </a:ext>
            </a:extLst>
          </p:cNvPr>
          <p:cNvPicPr>
            <a:picLocks noChangeAspect="1"/>
          </p:cNvPicPr>
          <p:nvPr/>
        </p:nvPicPr>
        <p:blipFill>
          <a:blip r:embed="rId2"/>
          <a:stretch>
            <a:fillRect/>
          </a:stretch>
        </p:blipFill>
        <p:spPr>
          <a:xfrm>
            <a:off x="940910" y="2259752"/>
            <a:ext cx="4484038" cy="2335753"/>
          </a:xfrm>
          <a:prstGeom prst="rect">
            <a:avLst/>
          </a:prstGeom>
        </p:spPr>
      </p:pic>
      <p:pic>
        <p:nvPicPr>
          <p:cNvPr id="6" name="그림 5">
            <a:extLst>
              <a:ext uri="{FF2B5EF4-FFF2-40B4-BE49-F238E27FC236}">
                <a16:creationId xmlns:a16="http://schemas.microsoft.com/office/drawing/2014/main" id="{3E5EA5CB-7FC5-49EE-B637-A3305FCD6C33}"/>
              </a:ext>
            </a:extLst>
          </p:cNvPr>
          <p:cNvPicPr>
            <a:picLocks noChangeAspect="1"/>
          </p:cNvPicPr>
          <p:nvPr/>
        </p:nvPicPr>
        <p:blipFill>
          <a:blip r:embed="rId3"/>
          <a:stretch>
            <a:fillRect/>
          </a:stretch>
        </p:blipFill>
        <p:spPr>
          <a:xfrm>
            <a:off x="1047312" y="4544042"/>
            <a:ext cx="4377636" cy="2290152"/>
          </a:xfrm>
          <a:prstGeom prst="rect">
            <a:avLst/>
          </a:prstGeom>
        </p:spPr>
      </p:pic>
      <p:pic>
        <p:nvPicPr>
          <p:cNvPr id="7" name="그림 6">
            <a:extLst>
              <a:ext uri="{FF2B5EF4-FFF2-40B4-BE49-F238E27FC236}">
                <a16:creationId xmlns:a16="http://schemas.microsoft.com/office/drawing/2014/main" id="{FDBA024D-2AA4-468F-A1C0-B3CDCA850355}"/>
              </a:ext>
            </a:extLst>
          </p:cNvPr>
          <p:cNvPicPr>
            <a:picLocks noChangeAspect="1"/>
          </p:cNvPicPr>
          <p:nvPr/>
        </p:nvPicPr>
        <p:blipFill>
          <a:blip r:embed="rId4"/>
          <a:stretch>
            <a:fillRect/>
          </a:stretch>
        </p:blipFill>
        <p:spPr>
          <a:xfrm>
            <a:off x="5914173" y="0"/>
            <a:ext cx="4352303" cy="2259752"/>
          </a:xfrm>
          <a:prstGeom prst="rect">
            <a:avLst/>
          </a:prstGeom>
        </p:spPr>
      </p:pic>
      <p:pic>
        <p:nvPicPr>
          <p:cNvPr id="8" name="그림 7">
            <a:extLst>
              <a:ext uri="{FF2B5EF4-FFF2-40B4-BE49-F238E27FC236}">
                <a16:creationId xmlns:a16="http://schemas.microsoft.com/office/drawing/2014/main" id="{45FADADA-DB7B-419F-A127-6C95916468A8}"/>
              </a:ext>
            </a:extLst>
          </p:cNvPr>
          <p:cNvPicPr>
            <a:picLocks noChangeAspect="1"/>
          </p:cNvPicPr>
          <p:nvPr/>
        </p:nvPicPr>
        <p:blipFill>
          <a:blip r:embed="rId5"/>
          <a:stretch>
            <a:fillRect/>
          </a:stretch>
        </p:blipFill>
        <p:spPr>
          <a:xfrm>
            <a:off x="5939506" y="2236569"/>
            <a:ext cx="4326970" cy="2264819"/>
          </a:xfrm>
          <a:prstGeom prst="rect">
            <a:avLst/>
          </a:prstGeom>
        </p:spPr>
      </p:pic>
      <p:pic>
        <p:nvPicPr>
          <p:cNvPr id="9" name="그림 8">
            <a:extLst>
              <a:ext uri="{FF2B5EF4-FFF2-40B4-BE49-F238E27FC236}">
                <a16:creationId xmlns:a16="http://schemas.microsoft.com/office/drawing/2014/main" id="{7625709D-EC2B-4C28-8640-B1359EAEA18E}"/>
              </a:ext>
            </a:extLst>
          </p:cNvPr>
          <p:cNvPicPr>
            <a:picLocks noChangeAspect="1"/>
          </p:cNvPicPr>
          <p:nvPr/>
        </p:nvPicPr>
        <p:blipFill>
          <a:blip r:embed="rId6"/>
          <a:stretch>
            <a:fillRect/>
          </a:stretch>
        </p:blipFill>
        <p:spPr>
          <a:xfrm>
            <a:off x="991578" y="25333"/>
            <a:ext cx="4433370" cy="2209085"/>
          </a:xfrm>
          <a:prstGeom prst="rect">
            <a:avLst/>
          </a:prstGeom>
        </p:spPr>
      </p:pic>
      <p:pic>
        <p:nvPicPr>
          <p:cNvPr id="10" name="그림 9">
            <a:extLst>
              <a:ext uri="{FF2B5EF4-FFF2-40B4-BE49-F238E27FC236}">
                <a16:creationId xmlns:a16="http://schemas.microsoft.com/office/drawing/2014/main" id="{2E329116-33E5-4182-80D5-3005ED71AB63}"/>
              </a:ext>
            </a:extLst>
          </p:cNvPr>
          <p:cNvPicPr>
            <a:picLocks noChangeAspect="1"/>
          </p:cNvPicPr>
          <p:nvPr/>
        </p:nvPicPr>
        <p:blipFill>
          <a:blip r:embed="rId7"/>
          <a:stretch>
            <a:fillRect/>
          </a:stretch>
        </p:blipFill>
        <p:spPr>
          <a:xfrm>
            <a:off x="5914173" y="4569376"/>
            <a:ext cx="4332035" cy="2239485"/>
          </a:xfrm>
          <a:prstGeom prst="rect">
            <a:avLst/>
          </a:prstGeom>
        </p:spPr>
      </p:pic>
      <p:sp>
        <p:nvSpPr>
          <p:cNvPr id="11" name="TextBox 10">
            <a:extLst>
              <a:ext uri="{FF2B5EF4-FFF2-40B4-BE49-F238E27FC236}">
                <a16:creationId xmlns:a16="http://schemas.microsoft.com/office/drawing/2014/main" id="{665AB75A-4CF8-4224-BF5A-2B9B60EAAF9C}"/>
              </a:ext>
            </a:extLst>
          </p:cNvPr>
          <p:cNvSpPr txBox="1"/>
          <p:nvPr/>
        </p:nvSpPr>
        <p:spPr>
          <a:xfrm>
            <a:off x="10467703" y="1741714"/>
            <a:ext cx="1524000" cy="1384995"/>
          </a:xfrm>
          <a:prstGeom prst="rect">
            <a:avLst/>
          </a:prstGeom>
          <a:noFill/>
        </p:spPr>
        <p:txBody>
          <a:bodyPr wrap="square" rtlCol="0">
            <a:spAutoFit/>
          </a:bodyPr>
          <a:lstStyle/>
          <a:p>
            <a:r>
              <a:rPr lang="en-US" sz="1400" b="1" dirty="0"/>
              <a:t>80</a:t>
            </a:r>
            <a:r>
              <a:rPr lang="ko-KR" altLang="en-US" sz="1400" b="1" dirty="0"/>
              <a:t>에서 변화되는 것 같음</a:t>
            </a:r>
            <a:endParaRPr lang="en-US" altLang="ko-KR" sz="1400" b="1" dirty="0"/>
          </a:p>
          <a:p>
            <a:endParaRPr lang="en-US" sz="1400" b="1" dirty="0"/>
          </a:p>
          <a:p>
            <a:r>
              <a:rPr lang="ko-KR" altLang="en-US" sz="1400" b="1" dirty="0"/>
              <a:t>확인결과</a:t>
            </a:r>
            <a:r>
              <a:rPr lang="en-US" altLang="ko-KR" sz="1400" b="1" dirty="0"/>
              <a:t>, 80</a:t>
            </a:r>
            <a:r>
              <a:rPr lang="ko-KR" altLang="en-US" sz="1400" b="1" dirty="0"/>
              <a:t>과 </a:t>
            </a:r>
            <a:r>
              <a:rPr lang="en-US" altLang="ko-KR" sz="1400" b="1" dirty="0"/>
              <a:t>90</a:t>
            </a:r>
            <a:r>
              <a:rPr lang="ko-KR" altLang="en-US" sz="1400" b="1" dirty="0"/>
              <a:t>에서 많이 변화됨</a:t>
            </a:r>
            <a:endParaRPr lang="en-US" sz="1400" b="1" dirty="0"/>
          </a:p>
        </p:txBody>
      </p:sp>
      <p:sp>
        <p:nvSpPr>
          <p:cNvPr id="12" name="제목 1">
            <a:extLst>
              <a:ext uri="{FF2B5EF4-FFF2-40B4-BE49-F238E27FC236}">
                <a16:creationId xmlns:a16="http://schemas.microsoft.com/office/drawing/2014/main" id="{AEB6BD13-205D-4315-A9D3-DE370F657595}"/>
              </a:ext>
            </a:extLst>
          </p:cNvPr>
          <p:cNvSpPr>
            <a:spLocks noGrp="1"/>
          </p:cNvSpPr>
          <p:nvPr>
            <p:ph type="title"/>
          </p:nvPr>
        </p:nvSpPr>
        <p:spPr>
          <a:xfrm>
            <a:off x="0" y="0"/>
            <a:ext cx="12192000" cy="323273"/>
          </a:xfrm>
        </p:spPr>
        <p:txBody>
          <a:bodyPr>
            <a:noAutofit/>
          </a:bodyPr>
          <a:lstStyle/>
          <a:p>
            <a:r>
              <a:rPr lang="ko-KR" altLang="en-US" sz="2000" b="1" dirty="0"/>
              <a:t>주요 양상</a:t>
            </a:r>
            <a:endParaRPr lang="en-US" sz="2000" b="1" dirty="0"/>
          </a:p>
        </p:txBody>
      </p:sp>
      <p:cxnSp>
        <p:nvCxnSpPr>
          <p:cNvPr id="3" name="직선 연결선 2">
            <a:extLst>
              <a:ext uri="{FF2B5EF4-FFF2-40B4-BE49-F238E27FC236}">
                <a16:creationId xmlns:a16="http://schemas.microsoft.com/office/drawing/2014/main" id="{DDF24EFD-E417-4E62-AEA6-7598655C4766}"/>
              </a:ext>
            </a:extLst>
          </p:cNvPr>
          <p:cNvCxnSpPr/>
          <p:nvPr/>
        </p:nvCxnSpPr>
        <p:spPr>
          <a:xfrm flipV="1">
            <a:off x="3840480" y="235131"/>
            <a:ext cx="583474" cy="531223"/>
          </a:xfrm>
          <a:prstGeom prst="line">
            <a:avLst/>
          </a:prstGeom>
        </p:spPr>
        <p:style>
          <a:lnRef idx="1">
            <a:schemeClr val="accent2"/>
          </a:lnRef>
          <a:fillRef idx="0">
            <a:schemeClr val="accent2"/>
          </a:fillRef>
          <a:effectRef idx="0">
            <a:schemeClr val="accent2"/>
          </a:effectRef>
          <a:fontRef idx="minor">
            <a:schemeClr val="tx1"/>
          </a:fontRef>
        </p:style>
      </p:cxnSp>
      <p:cxnSp>
        <p:nvCxnSpPr>
          <p:cNvPr id="13" name="직선 연결선 12">
            <a:extLst>
              <a:ext uri="{FF2B5EF4-FFF2-40B4-BE49-F238E27FC236}">
                <a16:creationId xmlns:a16="http://schemas.microsoft.com/office/drawing/2014/main" id="{1EE137E8-F91C-4393-A9E6-8AEF5C1601C1}"/>
              </a:ext>
            </a:extLst>
          </p:cNvPr>
          <p:cNvCxnSpPr/>
          <p:nvPr/>
        </p:nvCxnSpPr>
        <p:spPr>
          <a:xfrm flipV="1">
            <a:off x="3975463" y="5183626"/>
            <a:ext cx="583474" cy="531223"/>
          </a:xfrm>
          <a:prstGeom prst="line">
            <a:avLst/>
          </a:prstGeom>
        </p:spPr>
        <p:style>
          <a:lnRef idx="1">
            <a:schemeClr val="accent2"/>
          </a:lnRef>
          <a:fillRef idx="0">
            <a:schemeClr val="accent2"/>
          </a:fillRef>
          <a:effectRef idx="0">
            <a:schemeClr val="accent2"/>
          </a:effectRef>
          <a:fontRef idx="minor">
            <a:schemeClr val="tx1"/>
          </a:fontRef>
        </p:style>
      </p:cxnSp>
      <p:cxnSp>
        <p:nvCxnSpPr>
          <p:cNvPr id="14" name="직선 연결선 13">
            <a:extLst>
              <a:ext uri="{FF2B5EF4-FFF2-40B4-BE49-F238E27FC236}">
                <a16:creationId xmlns:a16="http://schemas.microsoft.com/office/drawing/2014/main" id="{CAB8EC3E-F7C6-4534-8D48-A5309D8B9DF4}"/>
              </a:ext>
            </a:extLst>
          </p:cNvPr>
          <p:cNvCxnSpPr/>
          <p:nvPr/>
        </p:nvCxnSpPr>
        <p:spPr>
          <a:xfrm>
            <a:off x="3622765" y="25333"/>
            <a:ext cx="0" cy="2316480"/>
          </a:xfrm>
          <a:prstGeom prst="line">
            <a:avLst/>
          </a:prstGeom>
          <a:ln w="28575">
            <a:solidFill>
              <a:schemeClr val="accent6">
                <a:lumMod val="75000"/>
              </a:schemeClr>
            </a:solidFill>
          </a:ln>
        </p:spPr>
        <p:style>
          <a:lnRef idx="1">
            <a:schemeClr val="accent2"/>
          </a:lnRef>
          <a:fillRef idx="0">
            <a:schemeClr val="accent2"/>
          </a:fillRef>
          <a:effectRef idx="0">
            <a:schemeClr val="accent2"/>
          </a:effectRef>
          <a:fontRef idx="minor">
            <a:schemeClr val="tx1"/>
          </a:fontRef>
        </p:style>
      </p:cxnSp>
      <p:cxnSp>
        <p:nvCxnSpPr>
          <p:cNvPr id="15" name="직선 연결선 14">
            <a:extLst>
              <a:ext uri="{FF2B5EF4-FFF2-40B4-BE49-F238E27FC236}">
                <a16:creationId xmlns:a16="http://schemas.microsoft.com/office/drawing/2014/main" id="{6B14E045-0E56-4D16-A15C-304C2CF611A6}"/>
              </a:ext>
            </a:extLst>
          </p:cNvPr>
          <p:cNvCxnSpPr/>
          <p:nvPr/>
        </p:nvCxnSpPr>
        <p:spPr>
          <a:xfrm>
            <a:off x="4158342" y="25333"/>
            <a:ext cx="0" cy="2316480"/>
          </a:xfrm>
          <a:prstGeom prst="line">
            <a:avLst/>
          </a:prstGeom>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CF56439B-1664-410D-ADF9-DEA54CBDE725}"/>
              </a:ext>
            </a:extLst>
          </p:cNvPr>
          <p:cNvSpPr txBox="1"/>
          <p:nvPr/>
        </p:nvSpPr>
        <p:spPr>
          <a:xfrm>
            <a:off x="3469846" y="1787326"/>
            <a:ext cx="800219" cy="461665"/>
          </a:xfrm>
          <a:prstGeom prst="rect">
            <a:avLst/>
          </a:prstGeom>
          <a:noFill/>
        </p:spPr>
        <p:txBody>
          <a:bodyPr wrap="none" rtlCol="0">
            <a:spAutoFit/>
          </a:bodyPr>
          <a:lstStyle/>
          <a:p>
            <a:pPr algn="ctr"/>
            <a:r>
              <a:rPr lang="ko-KR" altLang="en-US" sz="1200" b="1" dirty="0"/>
              <a:t>변화량의</a:t>
            </a:r>
            <a:endParaRPr lang="en-US" altLang="ko-KR" sz="1200" b="1" dirty="0"/>
          </a:p>
          <a:p>
            <a:pPr algn="ctr"/>
            <a:r>
              <a:rPr lang="ko-KR" altLang="en-US" sz="1200" b="1" dirty="0"/>
              <a:t>절대값</a:t>
            </a:r>
            <a:endParaRPr lang="en-US" sz="1200" b="1" dirty="0"/>
          </a:p>
        </p:txBody>
      </p:sp>
      <p:sp>
        <p:nvSpPr>
          <p:cNvPr id="17" name="TextBox 16">
            <a:extLst>
              <a:ext uri="{FF2B5EF4-FFF2-40B4-BE49-F238E27FC236}">
                <a16:creationId xmlns:a16="http://schemas.microsoft.com/office/drawing/2014/main" id="{A21F9BC3-D601-4136-85F3-6C151AAAA984}"/>
              </a:ext>
            </a:extLst>
          </p:cNvPr>
          <p:cNvSpPr txBox="1"/>
          <p:nvPr/>
        </p:nvSpPr>
        <p:spPr>
          <a:xfrm>
            <a:off x="2463398" y="339994"/>
            <a:ext cx="1188852" cy="369332"/>
          </a:xfrm>
          <a:prstGeom prst="rect">
            <a:avLst/>
          </a:prstGeom>
          <a:noFill/>
        </p:spPr>
        <p:txBody>
          <a:bodyPr wrap="none" rtlCol="0">
            <a:spAutoFit/>
          </a:bodyPr>
          <a:lstStyle/>
          <a:p>
            <a:r>
              <a:rPr lang="en-US" altLang="ko-KR" dirty="0"/>
              <a:t>Lock</a:t>
            </a:r>
            <a:r>
              <a:rPr lang="ko-KR" altLang="en-US" dirty="0"/>
              <a:t> </a:t>
            </a:r>
            <a:r>
              <a:rPr lang="en-US" altLang="ko-KR" dirty="0"/>
              <a:t>down</a:t>
            </a:r>
            <a:endParaRPr lang="en-US" dirty="0"/>
          </a:p>
        </p:txBody>
      </p:sp>
      <p:sp>
        <p:nvSpPr>
          <p:cNvPr id="18" name="TextBox 17">
            <a:extLst>
              <a:ext uri="{FF2B5EF4-FFF2-40B4-BE49-F238E27FC236}">
                <a16:creationId xmlns:a16="http://schemas.microsoft.com/office/drawing/2014/main" id="{901CFCB3-299C-4257-ACD8-48FAA64B4EC1}"/>
              </a:ext>
            </a:extLst>
          </p:cNvPr>
          <p:cNvSpPr txBox="1"/>
          <p:nvPr/>
        </p:nvSpPr>
        <p:spPr>
          <a:xfrm>
            <a:off x="4114733" y="500742"/>
            <a:ext cx="1107996" cy="369332"/>
          </a:xfrm>
          <a:prstGeom prst="rect">
            <a:avLst/>
          </a:prstGeom>
          <a:noFill/>
        </p:spPr>
        <p:txBody>
          <a:bodyPr wrap="none" rtlCol="0">
            <a:spAutoFit/>
          </a:bodyPr>
          <a:lstStyle/>
          <a:p>
            <a:r>
              <a:rPr lang="ko-KR" altLang="en-US" dirty="0"/>
              <a:t>변화시점</a:t>
            </a:r>
            <a:endParaRPr lang="en-US" dirty="0"/>
          </a:p>
        </p:txBody>
      </p:sp>
    </p:spTree>
    <p:extLst>
      <p:ext uri="{BB962C8B-B14F-4D97-AF65-F5344CB8AC3E}">
        <p14:creationId xmlns:p14="http://schemas.microsoft.com/office/powerpoint/2010/main" val="18181102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A6795208-7FF8-4831-87B3-DE9B770B16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6300589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125F84DF-3E4C-4F3C-B3ED-4D00C6B2F5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19762594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074D26AC-44DB-4EA4-AFDC-CE0D6F7FDA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0707516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0A3913EE-8D11-4A6D-ADDF-9E672CC434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4152293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5BBEBFDE-A875-450D-9337-BEAC157EA3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9198419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F8022C70-5E53-4D43-B104-BB1611B46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8795321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979466BE-30C2-4134-8FAF-A9DA0608AB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6770918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E90CEEF7-F995-4EB4-9EE7-8108F2417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40116154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DBCDD877-3168-45E9-BB9C-6498D2525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7152015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18F54458-26F9-4696-9470-BAA7DA170A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364020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제목 1">
            <a:extLst>
              <a:ext uri="{FF2B5EF4-FFF2-40B4-BE49-F238E27FC236}">
                <a16:creationId xmlns:a16="http://schemas.microsoft.com/office/drawing/2014/main" id="{482A6000-94EE-4E13-973D-B4A7EE80DF86}"/>
              </a:ext>
            </a:extLst>
          </p:cNvPr>
          <p:cNvSpPr>
            <a:spLocks noGrp="1"/>
          </p:cNvSpPr>
          <p:nvPr>
            <p:ph type="title"/>
          </p:nvPr>
        </p:nvSpPr>
        <p:spPr>
          <a:xfrm>
            <a:off x="0" y="0"/>
            <a:ext cx="12192000" cy="323273"/>
          </a:xfrm>
        </p:spPr>
        <p:txBody>
          <a:bodyPr>
            <a:noAutofit/>
          </a:bodyPr>
          <a:lstStyle/>
          <a:p>
            <a:r>
              <a:rPr lang="en-US" altLang="ko-KR" sz="2000" b="1" dirty="0"/>
              <a:t>Feature Engineering: Y Target Variable </a:t>
            </a:r>
            <a:endParaRPr lang="en-US" sz="2000" b="1" dirty="0"/>
          </a:p>
        </p:txBody>
      </p:sp>
      <p:graphicFrame>
        <p:nvGraphicFramePr>
          <p:cNvPr id="6" name="표 6">
            <a:extLst>
              <a:ext uri="{FF2B5EF4-FFF2-40B4-BE49-F238E27FC236}">
                <a16:creationId xmlns:a16="http://schemas.microsoft.com/office/drawing/2014/main" id="{F853CF3D-57DB-426F-83EE-9771C8E14BC0}"/>
              </a:ext>
            </a:extLst>
          </p:cNvPr>
          <p:cNvGraphicFramePr>
            <a:graphicFrameLocks noGrp="1"/>
          </p:cNvGraphicFramePr>
          <p:nvPr>
            <p:extLst>
              <p:ext uri="{D42A27DB-BD31-4B8C-83A1-F6EECF244321}">
                <p14:modId xmlns:p14="http://schemas.microsoft.com/office/powerpoint/2010/main" val="1684262979"/>
              </p:ext>
            </p:extLst>
          </p:nvPr>
        </p:nvGraphicFramePr>
        <p:xfrm>
          <a:off x="630408" y="1504769"/>
          <a:ext cx="8556240" cy="1483360"/>
        </p:xfrm>
        <a:graphic>
          <a:graphicData uri="http://schemas.openxmlformats.org/drawingml/2006/table">
            <a:tbl>
              <a:tblPr firstRow="1" bandRow="1">
                <a:tableStyleId>{5940675A-B579-460E-94D1-54222C63F5DA}</a:tableStyleId>
              </a:tblPr>
              <a:tblGrid>
                <a:gridCol w="1565780">
                  <a:extLst>
                    <a:ext uri="{9D8B030D-6E8A-4147-A177-3AD203B41FA5}">
                      <a16:colId xmlns:a16="http://schemas.microsoft.com/office/drawing/2014/main" val="1784343460"/>
                    </a:ext>
                  </a:extLst>
                </a:gridCol>
                <a:gridCol w="1856716">
                  <a:extLst>
                    <a:ext uri="{9D8B030D-6E8A-4147-A177-3AD203B41FA5}">
                      <a16:colId xmlns:a16="http://schemas.microsoft.com/office/drawing/2014/main" val="1682738874"/>
                    </a:ext>
                  </a:extLst>
                </a:gridCol>
                <a:gridCol w="1711248">
                  <a:extLst>
                    <a:ext uri="{9D8B030D-6E8A-4147-A177-3AD203B41FA5}">
                      <a16:colId xmlns:a16="http://schemas.microsoft.com/office/drawing/2014/main" val="1532395296"/>
                    </a:ext>
                  </a:extLst>
                </a:gridCol>
                <a:gridCol w="1711248">
                  <a:extLst>
                    <a:ext uri="{9D8B030D-6E8A-4147-A177-3AD203B41FA5}">
                      <a16:colId xmlns:a16="http://schemas.microsoft.com/office/drawing/2014/main" val="3691500534"/>
                    </a:ext>
                  </a:extLst>
                </a:gridCol>
                <a:gridCol w="1711248">
                  <a:extLst>
                    <a:ext uri="{9D8B030D-6E8A-4147-A177-3AD203B41FA5}">
                      <a16:colId xmlns:a16="http://schemas.microsoft.com/office/drawing/2014/main" val="4255647195"/>
                    </a:ext>
                  </a:extLst>
                </a:gridCol>
              </a:tblGrid>
              <a:tr h="370840">
                <a:tc>
                  <a:txBody>
                    <a:bodyPr/>
                    <a:lstStyle/>
                    <a:p>
                      <a:endParaRPr lang="en-US"/>
                    </a:p>
                  </a:txBody>
                  <a:tcPr/>
                </a:tc>
                <a:tc>
                  <a:txBody>
                    <a:bodyPr/>
                    <a:lstStyle/>
                    <a:p>
                      <a:r>
                        <a:rPr lang="en-US" dirty="0"/>
                        <a:t>T-3 (X)</a:t>
                      </a:r>
                    </a:p>
                  </a:txBody>
                  <a:tcPr/>
                </a:tc>
                <a:tc>
                  <a:txBody>
                    <a:bodyPr/>
                    <a:lstStyle/>
                    <a:p>
                      <a:r>
                        <a:rPr lang="en-US" dirty="0"/>
                        <a:t>T-2 (X)</a:t>
                      </a:r>
                    </a:p>
                  </a:txBody>
                  <a:tcPr/>
                </a:tc>
                <a:tc>
                  <a:txBody>
                    <a:bodyPr/>
                    <a:lstStyle/>
                    <a:p>
                      <a:r>
                        <a:rPr lang="en-US" dirty="0"/>
                        <a:t>T-1 (X)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 CC (Y)</a:t>
                      </a:r>
                    </a:p>
                  </a:txBody>
                  <a:tcPr/>
                </a:tc>
                <a:extLst>
                  <a:ext uri="{0D108BD9-81ED-4DB2-BD59-A6C34878D82A}">
                    <a16:rowId xmlns:a16="http://schemas.microsoft.com/office/drawing/2014/main" val="2499413665"/>
                  </a:ext>
                </a:extLst>
              </a:tr>
              <a:tr h="370840">
                <a:tc>
                  <a:txBody>
                    <a:bodyPr/>
                    <a:lstStyle/>
                    <a:p>
                      <a:r>
                        <a:rPr lang="en-US" dirty="0"/>
                        <a:t>CC (Y)</a:t>
                      </a:r>
                    </a:p>
                  </a:txBody>
                  <a:tcPr/>
                </a:tc>
                <a:tc>
                  <a:txBody>
                    <a:bodyPr/>
                    <a:lstStyle/>
                    <a:p>
                      <a:r>
                        <a:rPr lang="en-US" dirty="0"/>
                        <a:t>1</a:t>
                      </a:r>
                    </a:p>
                  </a:txBody>
                  <a:tcPr/>
                </a:tc>
                <a:tc>
                  <a:txBody>
                    <a:bodyPr/>
                    <a:lstStyle/>
                    <a:p>
                      <a:r>
                        <a:rPr lang="en-US" dirty="0"/>
                        <a:t>5</a:t>
                      </a:r>
                    </a:p>
                  </a:txBody>
                  <a:tcPr/>
                </a:tc>
                <a:tc>
                  <a:txBody>
                    <a:bodyPr/>
                    <a:lstStyle/>
                    <a:p>
                      <a:r>
                        <a:rPr lang="en-US" dirty="0"/>
                        <a:t>10</a:t>
                      </a:r>
                    </a:p>
                  </a:txBody>
                  <a:tcPr/>
                </a:tc>
                <a:tc>
                  <a:txBody>
                    <a:bodyPr/>
                    <a:lstStyle/>
                    <a:p>
                      <a:r>
                        <a:rPr lang="en-US" dirty="0"/>
                        <a:t>20 (</a:t>
                      </a:r>
                      <a:r>
                        <a:rPr lang="ko-KR" altLang="en-US" dirty="0" err="1"/>
                        <a:t>증가값</a:t>
                      </a:r>
                      <a:r>
                        <a:rPr lang="en-US" altLang="ko-KR" dirty="0"/>
                        <a:t>)</a:t>
                      </a:r>
                      <a:endParaRPr lang="en-US" dirty="0"/>
                    </a:p>
                  </a:txBody>
                  <a:tcPr/>
                </a:tc>
                <a:extLst>
                  <a:ext uri="{0D108BD9-81ED-4DB2-BD59-A6C34878D82A}">
                    <a16:rowId xmlns:a16="http://schemas.microsoft.com/office/drawing/2014/main" val="3385924295"/>
                  </a:ext>
                </a:extLst>
              </a:tr>
              <a:tr h="370840">
                <a:tc>
                  <a:txBody>
                    <a:bodyPr/>
                    <a:lstStyle/>
                    <a:p>
                      <a:endParaRPr lang="en-US" dirty="0"/>
                    </a:p>
                  </a:txBody>
                  <a:tcPr/>
                </a:tc>
                <a:tc>
                  <a:txBody>
                    <a:bodyPr/>
                    <a:lstStyle/>
                    <a:p>
                      <a:endParaRPr lang="en-US" dirty="0"/>
                    </a:p>
                  </a:txBody>
                  <a:tcPr/>
                </a:tc>
                <a:tc>
                  <a:txBody>
                    <a:bodyPr/>
                    <a:lstStyle/>
                    <a:p>
                      <a:r>
                        <a:rPr lang="en-US" dirty="0"/>
                        <a:t>4</a:t>
                      </a:r>
                    </a:p>
                  </a:txBody>
                  <a:tcPr/>
                </a:tc>
                <a:tc>
                  <a:txBody>
                    <a:bodyPr/>
                    <a:lstStyle/>
                    <a:p>
                      <a:r>
                        <a:rPr lang="en-US" dirty="0"/>
                        <a:t>5</a:t>
                      </a:r>
                    </a:p>
                  </a:txBody>
                  <a:tcPr/>
                </a:tc>
                <a:tc>
                  <a:txBody>
                    <a:bodyPr/>
                    <a:lstStyle/>
                    <a:p>
                      <a:r>
                        <a:rPr lang="en-US" dirty="0"/>
                        <a:t>10 (</a:t>
                      </a:r>
                      <a:r>
                        <a:rPr lang="ko-KR" altLang="en-US" dirty="0" err="1"/>
                        <a:t>증가차</a:t>
                      </a:r>
                      <a:r>
                        <a:rPr lang="en-US" altLang="ko-KR" dirty="0"/>
                        <a:t>)</a:t>
                      </a:r>
                      <a:endParaRPr lang="en-US" dirty="0"/>
                    </a:p>
                  </a:txBody>
                  <a:tcPr/>
                </a:tc>
                <a:extLst>
                  <a:ext uri="{0D108BD9-81ED-4DB2-BD59-A6C34878D82A}">
                    <a16:rowId xmlns:a16="http://schemas.microsoft.com/office/drawing/2014/main" val="416095020"/>
                  </a:ext>
                </a:extLst>
              </a:tr>
              <a:tr h="370840">
                <a:tc>
                  <a:txBody>
                    <a:bodyPr/>
                    <a:lstStyle/>
                    <a:p>
                      <a:endParaRPr lang="en-US"/>
                    </a:p>
                  </a:txBody>
                  <a:tcPr/>
                </a:tc>
                <a:tc>
                  <a:txBody>
                    <a:bodyPr/>
                    <a:lstStyle/>
                    <a:p>
                      <a:endParaRPr lang="en-US" dirty="0"/>
                    </a:p>
                  </a:txBody>
                  <a:tcPr/>
                </a:tc>
                <a:tc>
                  <a:txBody>
                    <a:bodyPr/>
                    <a:lstStyle/>
                    <a:p>
                      <a:r>
                        <a:rPr lang="en-US" dirty="0"/>
                        <a:t>5/1</a:t>
                      </a:r>
                    </a:p>
                  </a:txBody>
                  <a:tcPr/>
                </a:tc>
                <a:tc>
                  <a:txBody>
                    <a:bodyPr/>
                    <a:lstStyle/>
                    <a:p>
                      <a:r>
                        <a:rPr lang="en-US" dirty="0"/>
                        <a:t>10/5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20/10 (</a:t>
                      </a:r>
                      <a:r>
                        <a:rPr lang="ko-KR" altLang="en-US" dirty="0"/>
                        <a:t>증가율</a:t>
                      </a:r>
                      <a:r>
                        <a:rPr lang="en-US" altLang="ko-KR" dirty="0"/>
                        <a:t>)</a:t>
                      </a:r>
                      <a:endParaRPr lang="en-US" dirty="0"/>
                    </a:p>
                  </a:txBody>
                  <a:tcPr/>
                </a:tc>
                <a:extLst>
                  <a:ext uri="{0D108BD9-81ED-4DB2-BD59-A6C34878D82A}">
                    <a16:rowId xmlns:a16="http://schemas.microsoft.com/office/drawing/2014/main" val="2325141119"/>
                  </a:ext>
                </a:extLst>
              </a:tr>
            </a:tbl>
          </a:graphicData>
        </a:graphic>
      </p:graphicFrame>
      <p:sp>
        <p:nvSpPr>
          <p:cNvPr id="8" name="TextBox 7">
            <a:extLst>
              <a:ext uri="{FF2B5EF4-FFF2-40B4-BE49-F238E27FC236}">
                <a16:creationId xmlns:a16="http://schemas.microsoft.com/office/drawing/2014/main" id="{BEC116FD-C1AB-45DA-9C8E-8C717266ECE3}"/>
              </a:ext>
            </a:extLst>
          </p:cNvPr>
          <p:cNvSpPr txBox="1"/>
          <p:nvPr/>
        </p:nvSpPr>
        <p:spPr>
          <a:xfrm>
            <a:off x="9331925" y="1877117"/>
            <a:ext cx="1553630" cy="369332"/>
          </a:xfrm>
          <a:prstGeom prst="rect">
            <a:avLst/>
          </a:prstGeom>
          <a:noFill/>
        </p:spPr>
        <p:txBody>
          <a:bodyPr wrap="none" rtlCol="0">
            <a:spAutoFit/>
          </a:bodyPr>
          <a:lstStyle/>
          <a:p>
            <a:r>
              <a:rPr lang="en-US" dirty="0"/>
              <a:t>-&gt; ML model A</a:t>
            </a:r>
          </a:p>
        </p:txBody>
      </p:sp>
      <p:sp>
        <p:nvSpPr>
          <p:cNvPr id="17" name="TextBox 16">
            <a:extLst>
              <a:ext uri="{FF2B5EF4-FFF2-40B4-BE49-F238E27FC236}">
                <a16:creationId xmlns:a16="http://schemas.microsoft.com/office/drawing/2014/main" id="{144C505C-340D-44DB-A090-224623021B19}"/>
              </a:ext>
            </a:extLst>
          </p:cNvPr>
          <p:cNvSpPr txBox="1"/>
          <p:nvPr/>
        </p:nvSpPr>
        <p:spPr>
          <a:xfrm>
            <a:off x="9331925" y="2591928"/>
            <a:ext cx="1544012" cy="369332"/>
          </a:xfrm>
          <a:prstGeom prst="rect">
            <a:avLst/>
          </a:prstGeom>
          <a:noFill/>
        </p:spPr>
        <p:txBody>
          <a:bodyPr wrap="none" rtlCol="0">
            <a:spAutoFit/>
          </a:bodyPr>
          <a:lstStyle/>
          <a:p>
            <a:r>
              <a:rPr lang="en-US" dirty="0"/>
              <a:t>-&gt; ML model C</a:t>
            </a:r>
          </a:p>
        </p:txBody>
      </p:sp>
      <p:sp>
        <p:nvSpPr>
          <p:cNvPr id="18" name="TextBox 17">
            <a:extLst>
              <a:ext uri="{FF2B5EF4-FFF2-40B4-BE49-F238E27FC236}">
                <a16:creationId xmlns:a16="http://schemas.microsoft.com/office/drawing/2014/main" id="{0A1BCAF0-7F5C-4189-9210-82E52C233FED}"/>
              </a:ext>
            </a:extLst>
          </p:cNvPr>
          <p:cNvSpPr txBox="1"/>
          <p:nvPr/>
        </p:nvSpPr>
        <p:spPr>
          <a:xfrm>
            <a:off x="9331925" y="2222596"/>
            <a:ext cx="2393604" cy="369332"/>
          </a:xfrm>
          <a:prstGeom prst="rect">
            <a:avLst/>
          </a:prstGeom>
          <a:noFill/>
        </p:spPr>
        <p:txBody>
          <a:bodyPr wrap="none" rtlCol="0">
            <a:spAutoFit/>
          </a:bodyPr>
          <a:lstStyle/>
          <a:p>
            <a:r>
              <a:rPr lang="en-US" dirty="0"/>
              <a:t>-&gt; ML model B (Blend6)</a:t>
            </a:r>
          </a:p>
        </p:txBody>
      </p:sp>
      <p:sp>
        <p:nvSpPr>
          <p:cNvPr id="2" name="TextBox 1">
            <a:extLst>
              <a:ext uri="{FF2B5EF4-FFF2-40B4-BE49-F238E27FC236}">
                <a16:creationId xmlns:a16="http://schemas.microsoft.com/office/drawing/2014/main" id="{E281A29E-8A74-4E3E-812F-D7B33D2543A2}"/>
              </a:ext>
            </a:extLst>
          </p:cNvPr>
          <p:cNvSpPr txBox="1"/>
          <p:nvPr/>
        </p:nvSpPr>
        <p:spPr>
          <a:xfrm>
            <a:off x="449319" y="4169625"/>
            <a:ext cx="3704669" cy="646331"/>
          </a:xfrm>
          <a:prstGeom prst="rect">
            <a:avLst/>
          </a:prstGeom>
          <a:noFill/>
        </p:spPr>
        <p:txBody>
          <a:bodyPr wrap="none" rtlCol="0">
            <a:spAutoFit/>
          </a:bodyPr>
          <a:lstStyle/>
          <a:p>
            <a:r>
              <a:rPr lang="ko-KR" altLang="en-US" dirty="0" err="1"/>
              <a:t>확진자수</a:t>
            </a:r>
            <a:r>
              <a:rPr lang="ko-KR" altLang="en-US" dirty="0"/>
              <a:t> </a:t>
            </a:r>
            <a:r>
              <a:rPr lang="en-US" altLang="ko-KR" dirty="0"/>
              <a:t>/ </a:t>
            </a:r>
            <a:r>
              <a:rPr lang="ko-KR" altLang="en-US" dirty="0"/>
              <a:t>지역 인구 </a:t>
            </a:r>
            <a:r>
              <a:rPr lang="en-US" altLang="ko-KR" dirty="0"/>
              <a:t>= </a:t>
            </a:r>
            <a:r>
              <a:rPr lang="en-US" altLang="ko-KR" dirty="0" err="1"/>
              <a:t>perc_cc_pop</a:t>
            </a:r>
            <a:endParaRPr lang="en-US" altLang="ko-KR" dirty="0"/>
          </a:p>
          <a:p>
            <a:r>
              <a:rPr lang="en-US" dirty="0"/>
              <a:t>Cluster </a:t>
            </a:r>
          </a:p>
        </p:txBody>
      </p:sp>
    </p:spTree>
    <p:extLst>
      <p:ext uri="{BB962C8B-B14F-4D97-AF65-F5344CB8AC3E}">
        <p14:creationId xmlns:p14="http://schemas.microsoft.com/office/powerpoint/2010/main" val="40341483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C08FB336-EE0F-41D2-A6E0-EAB165B752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25031075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20644CBE-D43C-47C8-BAE6-D3E25EDA1F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0482175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2FA3D09F-057E-4B19-9D6E-77D706880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12142400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3B232392-784E-48CC-9E0F-F61B504BBA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9943517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ECF85340-20B3-4C7E-97D9-EE562B441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Tree>
    <p:extLst>
      <p:ext uri="{BB962C8B-B14F-4D97-AF65-F5344CB8AC3E}">
        <p14:creationId xmlns:p14="http://schemas.microsoft.com/office/powerpoint/2010/main" val="35238488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70420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F7B6FC2E-6CAD-4EF5-A572-670156BB8A38}"/>
              </a:ext>
            </a:extLst>
          </p:cNvPr>
          <p:cNvSpPr>
            <a:spLocks noGrp="1"/>
          </p:cNvSpPr>
          <p:nvPr>
            <p:ph type="title"/>
          </p:nvPr>
        </p:nvSpPr>
        <p:spPr>
          <a:xfrm>
            <a:off x="0" y="0"/>
            <a:ext cx="12192000" cy="2377440"/>
          </a:xfrm>
        </p:spPr>
        <p:txBody>
          <a:bodyPr>
            <a:noAutofit/>
          </a:bodyPr>
          <a:lstStyle/>
          <a:p>
            <a:pPr algn="ctr"/>
            <a:r>
              <a:rPr lang="en-US" altLang="ko-KR" sz="5400" b="1" dirty="0"/>
              <a:t>Single State-LSTM </a:t>
            </a:r>
            <a:r>
              <a:rPr lang="ko-KR" altLang="en-US" sz="5400" b="1" dirty="0"/>
              <a:t>예측 결과</a:t>
            </a:r>
            <a:r>
              <a:rPr lang="en-US" altLang="ko-KR" sz="5400" b="1" dirty="0"/>
              <a:t>: Montana</a:t>
            </a:r>
            <a:r>
              <a:rPr lang="ko-KR" altLang="en-US" sz="5400" b="1" dirty="0"/>
              <a:t> </a:t>
            </a:r>
            <a:endParaRPr lang="en-US" sz="5400" b="1" dirty="0"/>
          </a:p>
        </p:txBody>
      </p:sp>
    </p:spTree>
    <p:extLst>
      <p:ext uri="{BB962C8B-B14F-4D97-AF65-F5344CB8AC3E}">
        <p14:creationId xmlns:p14="http://schemas.microsoft.com/office/powerpoint/2010/main" val="1908130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223A50B1-0CBB-4C93-BB4A-4FAFC524677D}"/>
              </a:ext>
            </a:extLst>
          </p:cNvPr>
          <p:cNvPicPr>
            <a:picLocks noChangeAspect="1"/>
          </p:cNvPicPr>
          <p:nvPr/>
        </p:nvPicPr>
        <p:blipFill>
          <a:blip r:embed="rId2"/>
          <a:stretch>
            <a:fillRect/>
          </a:stretch>
        </p:blipFill>
        <p:spPr>
          <a:xfrm>
            <a:off x="1288922" y="862149"/>
            <a:ext cx="9327366" cy="5299166"/>
          </a:xfrm>
          <a:prstGeom prst="rect">
            <a:avLst/>
          </a:prstGeom>
        </p:spPr>
      </p:pic>
      <p:sp>
        <p:nvSpPr>
          <p:cNvPr id="3" name="제목 1">
            <a:extLst>
              <a:ext uri="{FF2B5EF4-FFF2-40B4-BE49-F238E27FC236}">
                <a16:creationId xmlns:a16="http://schemas.microsoft.com/office/drawing/2014/main" id="{60CC2D7C-088B-467F-9AB9-4B86467E5708}"/>
              </a:ext>
            </a:extLst>
          </p:cNvPr>
          <p:cNvSpPr>
            <a:spLocks noGrp="1"/>
          </p:cNvSpPr>
          <p:nvPr>
            <p:ph type="title"/>
          </p:nvPr>
        </p:nvSpPr>
        <p:spPr>
          <a:xfrm>
            <a:off x="0" y="0"/>
            <a:ext cx="12192000" cy="323273"/>
          </a:xfrm>
        </p:spPr>
        <p:txBody>
          <a:bodyPr>
            <a:noAutofit/>
          </a:bodyPr>
          <a:lstStyle/>
          <a:p>
            <a:r>
              <a:rPr lang="en-US" altLang="ko-KR" sz="2000" b="1" dirty="0"/>
              <a:t>Montana</a:t>
            </a:r>
            <a:r>
              <a:rPr lang="ko-KR" altLang="en-US" sz="2000" b="1" dirty="0"/>
              <a:t> </a:t>
            </a:r>
            <a:endParaRPr lang="en-US" sz="2000" b="1" dirty="0"/>
          </a:p>
        </p:txBody>
      </p:sp>
      <p:sp>
        <p:nvSpPr>
          <p:cNvPr id="4" name="직사각형 3">
            <a:extLst>
              <a:ext uri="{FF2B5EF4-FFF2-40B4-BE49-F238E27FC236}">
                <a16:creationId xmlns:a16="http://schemas.microsoft.com/office/drawing/2014/main" id="{A5B8B316-3C95-4F9D-B85E-AF71890F5F9E}"/>
              </a:ext>
            </a:extLst>
          </p:cNvPr>
          <p:cNvSpPr/>
          <p:nvPr/>
        </p:nvSpPr>
        <p:spPr>
          <a:xfrm>
            <a:off x="4831529" y="512019"/>
            <a:ext cx="2242152" cy="369332"/>
          </a:xfrm>
          <a:prstGeom prst="rect">
            <a:avLst/>
          </a:prstGeom>
        </p:spPr>
        <p:txBody>
          <a:bodyPr wrap="none">
            <a:spAutoFit/>
          </a:bodyPr>
          <a:lstStyle/>
          <a:p>
            <a:r>
              <a:rPr lang="en-US" dirty="0"/>
              <a:t>Test Score: 3.64 RMSE</a:t>
            </a:r>
          </a:p>
        </p:txBody>
      </p:sp>
      <p:sp>
        <p:nvSpPr>
          <p:cNvPr id="5" name="TextBox 4">
            <a:extLst>
              <a:ext uri="{FF2B5EF4-FFF2-40B4-BE49-F238E27FC236}">
                <a16:creationId xmlns:a16="http://schemas.microsoft.com/office/drawing/2014/main" id="{65901B2B-1C55-4539-B11F-11E58918C28E}"/>
              </a:ext>
            </a:extLst>
          </p:cNvPr>
          <p:cNvSpPr txBox="1"/>
          <p:nvPr/>
        </p:nvSpPr>
        <p:spPr>
          <a:xfrm>
            <a:off x="2621280" y="6397973"/>
            <a:ext cx="418704" cy="369332"/>
          </a:xfrm>
          <a:prstGeom prst="rect">
            <a:avLst/>
          </a:prstGeom>
          <a:noFill/>
        </p:spPr>
        <p:txBody>
          <a:bodyPr wrap="none" rtlCol="0">
            <a:spAutoFit/>
          </a:bodyPr>
          <a:lstStyle/>
          <a:p>
            <a:r>
              <a:rPr lang="en-US" dirty="0"/>
              <a:t>35</a:t>
            </a:r>
          </a:p>
        </p:txBody>
      </p:sp>
      <p:sp>
        <p:nvSpPr>
          <p:cNvPr id="7" name="왼쪽 중괄호 6">
            <a:extLst>
              <a:ext uri="{FF2B5EF4-FFF2-40B4-BE49-F238E27FC236}">
                <a16:creationId xmlns:a16="http://schemas.microsoft.com/office/drawing/2014/main" id="{17D7F554-A246-4F46-AD4E-E49BA09A310B}"/>
              </a:ext>
            </a:extLst>
          </p:cNvPr>
          <p:cNvSpPr/>
          <p:nvPr/>
        </p:nvSpPr>
        <p:spPr>
          <a:xfrm rot="5400000" flipH="1">
            <a:off x="4414513" y="3789775"/>
            <a:ext cx="369332" cy="49490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851490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CD6E90BC-3CFF-4622-AAD1-52FFEC10D111}"/>
              </a:ext>
            </a:extLst>
          </p:cNvPr>
          <p:cNvPicPr>
            <a:picLocks noChangeAspect="1"/>
          </p:cNvPicPr>
          <p:nvPr/>
        </p:nvPicPr>
        <p:blipFill>
          <a:blip r:embed="rId2"/>
          <a:stretch>
            <a:fillRect/>
          </a:stretch>
        </p:blipFill>
        <p:spPr>
          <a:xfrm>
            <a:off x="1166948" y="703287"/>
            <a:ext cx="10122635" cy="5832495"/>
          </a:xfrm>
          <a:prstGeom prst="rect">
            <a:avLst/>
          </a:prstGeom>
        </p:spPr>
      </p:pic>
      <p:sp>
        <p:nvSpPr>
          <p:cNvPr id="5" name="제목 1">
            <a:extLst>
              <a:ext uri="{FF2B5EF4-FFF2-40B4-BE49-F238E27FC236}">
                <a16:creationId xmlns:a16="http://schemas.microsoft.com/office/drawing/2014/main" id="{F7B6FC2E-6CAD-4EF5-A572-670156BB8A38}"/>
              </a:ext>
            </a:extLst>
          </p:cNvPr>
          <p:cNvSpPr>
            <a:spLocks noGrp="1"/>
          </p:cNvSpPr>
          <p:nvPr>
            <p:ph type="title"/>
          </p:nvPr>
        </p:nvSpPr>
        <p:spPr>
          <a:xfrm>
            <a:off x="0" y="0"/>
            <a:ext cx="12192000" cy="323273"/>
          </a:xfrm>
        </p:spPr>
        <p:txBody>
          <a:bodyPr>
            <a:noAutofit/>
          </a:bodyPr>
          <a:lstStyle/>
          <a:p>
            <a:r>
              <a:rPr lang="en-US" altLang="ko-KR" sz="2000" b="1" dirty="0"/>
              <a:t>Montana</a:t>
            </a:r>
            <a:r>
              <a:rPr lang="ko-KR" altLang="en-US" sz="2000" b="1" dirty="0"/>
              <a:t> </a:t>
            </a:r>
            <a:endParaRPr lang="en-US" sz="2000" b="1" dirty="0"/>
          </a:p>
        </p:txBody>
      </p:sp>
      <p:sp>
        <p:nvSpPr>
          <p:cNvPr id="6" name="직사각형 5">
            <a:extLst>
              <a:ext uri="{FF2B5EF4-FFF2-40B4-BE49-F238E27FC236}">
                <a16:creationId xmlns:a16="http://schemas.microsoft.com/office/drawing/2014/main" id="{F4076196-656C-4CC0-B60C-885F1924F8F8}"/>
              </a:ext>
            </a:extLst>
          </p:cNvPr>
          <p:cNvSpPr/>
          <p:nvPr/>
        </p:nvSpPr>
        <p:spPr>
          <a:xfrm>
            <a:off x="4831529" y="512019"/>
            <a:ext cx="2242152" cy="369332"/>
          </a:xfrm>
          <a:prstGeom prst="rect">
            <a:avLst/>
          </a:prstGeom>
        </p:spPr>
        <p:txBody>
          <a:bodyPr wrap="none">
            <a:spAutoFit/>
          </a:bodyPr>
          <a:lstStyle/>
          <a:p>
            <a:r>
              <a:rPr lang="en-US" dirty="0"/>
              <a:t>Test Score: 5.32 RMSE</a:t>
            </a:r>
          </a:p>
        </p:txBody>
      </p:sp>
      <p:sp>
        <p:nvSpPr>
          <p:cNvPr id="7" name="TextBox 6">
            <a:extLst>
              <a:ext uri="{FF2B5EF4-FFF2-40B4-BE49-F238E27FC236}">
                <a16:creationId xmlns:a16="http://schemas.microsoft.com/office/drawing/2014/main" id="{987C41E9-F00C-4486-A23D-D0F327085548}"/>
              </a:ext>
            </a:extLst>
          </p:cNvPr>
          <p:cNvSpPr txBox="1"/>
          <p:nvPr/>
        </p:nvSpPr>
        <p:spPr>
          <a:xfrm>
            <a:off x="2621280" y="6397973"/>
            <a:ext cx="418704" cy="369332"/>
          </a:xfrm>
          <a:prstGeom prst="rect">
            <a:avLst/>
          </a:prstGeom>
          <a:noFill/>
        </p:spPr>
        <p:txBody>
          <a:bodyPr wrap="none" rtlCol="0">
            <a:spAutoFit/>
          </a:bodyPr>
          <a:lstStyle/>
          <a:p>
            <a:r>
              <a:rPr lang="en-US" dirty="0"/>
              <a:t>25</a:t>
            </a:r>
          </a:p>
        </p:txBody>
      </p:sp>
    </p:spTree>
    <p:extLst>
      <p:ext uri="{BB962C8B-B14F-4D97-AF65-F5344CB8AC3E}">
        <p14:creationId xmlns:p14="http://schemas.microsoft.com/office/powerpoint/2010/main" val="12717919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F7B6FC2E-6CAD-4EF5-A572-670156BB8A38}"/>
              </a:ext>
            </a:extLst>
          </p:cNvPr>
          <p:cNvSpPr>
            <a:spLocks noGrp="1"/>
          </p:cNvSpPr>
          <p:nvPr>
            <p:ph type="title"/>
          </p:nvPr>
        </p:nvSpPr>
        <p:spPr>
          <a:xfrm>
            <a:off x="0" y="0"/>
            <a:ext cx="12192000" cy="323273"/>
          </a:xfrm>
        </p:spPr>
        <p:txBody>
          <a:bodyPr>
            <a:noAutofit/>
          </a:bodyPr>
          <a:lstStyle/>
          <a:p>
            <a:r>
              <a:rPr lang="en-US" altLang="ko-KR" sz="2000" b="1" dirty="0"/>
              <a:t>Montana</a:t>
            </a:r>
            <a:r>
              <a:rPr lang="ko-KR" altLang="en-US" sz="2000" b="1" dirty="0"/>
              <a:t> </a:t>
            </a:r>
            <a:endParaRPr lang="en-US" sz="2000" b="1" dirty="0"/>
          </a:p>
        </p:txBody>
      </p:sp>
      <p:sp>
        <p:nvSpPr>
          <p:cNvPr id="6" name="직사각형 5">
            <a:extLst>
              <a:ext uri="{FF2B5EF4-FFF2-40B4-BE49-F238E27FC236}">
                <a16:creationId xmlns:a16="http://schemas.microsoft.com/office/drawing/2014/main" id="{F4076196-656C-4CC0-B60C-885F1924F8F8}"/>
              </a:ext>
            </a:extLst>
          </p:cNvPr>
          <p:cNvSpPr/>
          <p:nvPr/>
        </p:nvSpPr>
        <p:spPr>
          <a:xfrm>
            <a:off x="4831529" y="512019"/>
            <a:ext cx="2359172" cy="369332"/>
          </a:xfrm>
          <a:prstGeom prst="rect">
            <a:avLst/>
          </a:prstGeom>
        </p:spPr>
        <p:txBody>
          <a:bodyPr wrap="none">
            <a:spAutoFit/>
          </a:bodyPr>
          <a:lstStyle/>
          <a:p>
            <a:r>
              <a:rPr lang="en-US" dirty="0"/>
              <a:t>Test Score: 30.27 RMSE</a:t>
            </a:r>
          </a:p>
        </p:txBody>
      </p:sp>
      <p:pic>
        <p:nvPicPr>
          <p:cNvPr id="2" name="그림 1">
            <a:extLst>
              <a:ext uri="{FF2B5EF4-FFF2-40B4-BE49-F238E27FC236}">
                <a16:creationId xmlns:a16="http://schemas.microsoft.com/office/drawing/2014/main" id="{CCB9900E-11B3-4543-BA5C-7336B1A98B06}"/>
              </a:ext>
            </a:extLst>
          </p:cNvPr>
          <p:cNvPicPr>
            <a:picLocks noChangeAspect="1"/>
          </p:cNvPicPr>
          <p:nvPr/>
        </p:nvPicPr>
        <p:blipFill>
          <a:blip r:embed="rId2"/>
          <a:stretch>
            <a:fillRect/>
          </a:stretch>
        </p:blipFill>
        <p:spPr>
          <a:xfrm>
            <a:off x="1079862" y="918755"/>
            <a:ext cx="9779726" cy="5479218"/>
          </a:xfrm>
          <a:prstGeom prst="rect">
            <a:avLst/>
          </a:prstGeom>
        </p:spPr>
      </p:pic>
      <p:sp>
        <p:nvSpPr>
          <p:cNvPr id="3" name="TextBox 2">
            <a:extLst>
              <a:ext uri="{FF2B5EF4-FFF2-40B4-BE49-F238E27FC236}">
                <a16:creationId xmlns:a16="http://schemas.microsoft.com/office/drawing/2014/main" id="{2EECA3AB-03F2-4E6F-8F6E-2979217B764E}"/>
              </a:ext>
            </a:extLst>
          </p:cNvPr>
          <p:cNvSpPr txBox="1"/>
          <p:nvPr/>
        </p:nvSpPr>
        <p:spPr>
          <a:xfrm>
            <a:off x="2621280" y="6397973"/>
            <a:ext cx="418704" cy="369332"/>
          </a:xfrm>
          <a:prstGeom prst="rect">
            <a:avLst/>
          </a:prstGeom>
          <a:noFill/>
        </p:spPr>
        <p:txBody>
          <a:bodyPr wrap="none" rtlCol="0">
            <a:spAutoFit/>
          </a:bodyPr>
          <a:lstStyle/>
          <a:p>
            <a:r>
              <a:rPr lang="en-US" dirty="0"/>
              <a:t>14</a:t>
            </a:r>
          </a:p>
        </p:txBody>
      </p:sp>
    </p:spTree>
    <p:extLst>
      <p:ext uri="{BB962C8B-B14F-4D97-AF65-F5344CB8AC3E}">
        <p14:creationId xmlns:p14="http://schemas.microsoft.com/office/powerpoint/2010/main" val="839183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a:extLst>
              <a:ext uri="{FF2B5EF4-FFF2-40B4-BE49-F238E27FC236}">
                <a16:creationId xmlns:a16="http://schemas.microsoft.com/office/drawing/2014/main" id="{8C0F1ADF-BE25-4716-A03A-7D67A514D8B1}"/>
              </a:ext>
            </a:extLst>
          </p:cNvPr>
          <p:cNvSpPr/>
          <p:nvPr/>
        </p:nvSpPr>
        <p:spPr>
          <a:xfrm>
            <a:off x="7091482" y="638590"/>
            <a:ext cx="28825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Test data (3/19 ~ 4/30)</a:t>
            </a:r>
          </a:p>
        </p:txBody>
      </p:sp>
      <p:sp>
        <p:nvSpPr>
          <p:cNvPr id="10" name="직사각형 9">
            <a:extLst>
              <a:ext uri="{FF2B5EF4-FFF2-40B4-BE49-F238E27FC236}">
                <a16:creationId xmlns:a16="http://schemas.microsoft.com/office/drawing/2014/main" id="{5871B9C1-CF27-4C25-AADD-DC88A019501E}"/>
              </a:ext>
            </a:extLst>
          </p:cNvPr>
          <p:cNvSpPr/>
          <p:nvPr/>
        </p:nvSpPr>
        <p:spPr>
          <a:xfrm>
            <a:off x="2676236" y="638590"/>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(1/22~ 3/31)  </a:t>
            </a:r>
          </a:p>
        </p:txBody>
      </p:sp>
      <p:sp>
        <p:nvSpPr>
          <p:cNvPr id="11" name="직사각형 10">
            <a:extLst>
              <a:ext uri="{FF2B5EF4-FFF2-40B4-BE49-F238E27FC236}">
                <a16:creationId xmlns:a16="http://schemas.microsoft.com/office/drawing/2014/main" id="{8197DD8D-14FA-4FF3-9282-952B62B1AE4E}"/>
              </a:ext>
            </a:extLst>
          </p:cNvPr>
          <p:cNvSpPr/>
          <p:nvPr/>
        </p:nvSpPr>
        <p:spPr>
          <a:xfrm>
            <a:off x="7091482" y="971302"/>
            <a:ext cx="28825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Test data (3/19 ~ 4/30)</a:t>
            </a:r>
          </a:p>
        </p:txBody>
      </p:sp>
      <p:sp>
        <p:nvSpPr>
          <p:cNvPr id="12" name="직사각형 11">
            <a:extLst>
              <a:ext uri="{FF2B5EF4-FFF2-40B4-BE49-F238E27FC236}">
                <a16:creationId xmlns:a16="http://schemas.microsoft.com/office/drawing/2014/main" id="{6E693587-8D72-432E-81F6-7FDFC90D25D8}"/>
              </a:ext>
            </a:extLst>
          </p:cNvPr>
          <p:cNvSpPr/>
          <p:nvPr/>
        </p:nvSpPr>
        <p:spPr>
          <a:xfrm>
            <a:off x="2676236" y="971302"/>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(1/22~ 3/31)  </a:t>
            </a:r>
          </a:p>
        </p:txBody>
      </p:sp>
      <p:sp>
        <p:nvSpPr>
          <p:cNvPr id="13" name="직사각형 12">
            <a:extLst>
              <a:ext uri="{FF2B5EF4-FFF2-40B4-BE49-F238E27FC236}">
                <a16:creationId xmlns:a16="http://schemas.microsoft.com/office/drawing/2014/main" id="{28ADC073-2FB2-4A09-B82E-5DF4A84AF6B7}"/>
              </a:ext>
            </a:extLst>
          </p:cNvPr>
          <p:cNvSpPr/>
          <p:nvPr/>
        </p:nvSpPr>
        <p:spPr>
          <a:xfrm>
            <a:off x="7091482" y="1636726"/>
            <a:ext cx="28825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Test data (3/19 ~ 4/30)</a:t>
            </a:r>
          </a:p>
        </p:txBody>
      </p:sp>
      <p:sp>
        <p:nvSpPr>
          <p:cNvPr id="14" name="직사각형 13">
            <a:extLst>
              <a:ext uri="{FF2B5EF4-FFF2-40B4-BE49-F238E27FC236}">
                <a16:creationId xmlns:a16="http://schemas.microsoft.com/office/drawing/2014/main" id="{ACFBF7FA-3632-474D-B86E-223BD8F88611}"/>
              </a:ext>
            </a:extLst>
          </p:cNvPr>
          <p:cNvSpPr/>
          <p:nvPr/>
        </p:nvSpPr>
        <p:spPr>
          <a:xfrm>
            <a:off x="2676236" y="1636726"/>
            <a:ext cx="4415246" cy="296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data (1/22~ 3/31)  </a:t>
            </a:r>
          </a:p>
        </p:txBody>
      </p:sp>
      <p:sp>
        <p:nvSpPr>
          <p:cNvPr id="15" name="직사각형 14">
            <a:extLst>
              <a:ext uri="{FF2B5EF4-FFF2-40B4-BE49-F238E27FC236}">
                <a16:creationId xmlns:a16="http://schemas.microsoft.com/office/drawing/2014/main" id="{EE8B556F-D29A-4886-8573-DF14E8074705}"/>
              </a:ext>
            </a:extLst>
          </p:cNvPr>
          <p:cNvSpPr/>
          <p:nvPr/>
        </p:nvSpPr>
        <p:spPr>
          <a:xfrm>
            <a:off x="6172737" y="1267394"/>
            <a:ext cx="41549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t>
            </a:r>
          </a:p>
        </p:txBody>
      </p:sp>
      <p:sp>
        <p:nvSpPr>
          <p:cNvPr id="2" name="TextBox 1">
            <a:extLst>
              <a:ext uri="{FF2B5EF4-FFF2-40B4-BE49-F238E27FC236}">
                <a16:creationId xmlns:a16="http://schemas.microsoft.com/office/drawing/2014/main" id="{EE2F53F9-83F2-41D4-8131-540E1E6BFC50}"/>
              </a:ext>
            </a:extLst>
          </p:cNvPr>
          <p:cNvSpPr txBox="1"/>
          <p:nvPr/>
        </p:nvSpPr>
        <p:spPr>
          <a:xfrm>
            <a:off x="1801365" y="1198804"/>
            <a:ext cx="415499" cy="369332"/>
          </a:xfrm>
          <a:prstGeom prst="rect">
            <a:avLst/>
          </a:prstGeom>
          <a:noFill/>
        </p:spPr>
        <p:txBody>
          <a:bodyPr wrap="none" rtlCol="0">
            <a:spAutoFit/>
          </a:bodyPr>
          <a:lstStyle/>
          <a:p>
            <a:pPr algn="r"/>
            <a:r>
              <a:rPr lang="en-US" altLang="ko-KR" dirty="0">
                <a:latin typeface="Times New Roman" panose="02020603050405020304" pitchFamily="18" charset="0"/>
                <a:cs typeface="Times New Roman" panose="02020603050405020304" pitchFamily="18" charset="0"/>
              </a:rPr>
              <a:t>…</a:t>
            </a:r>
          </a:p>
        </p:txBody>
      </p:sp>
      <p:sp>
        <p:nvSpPr>
          <p:cNvPr id="3" name="직사각형 2">
            <a:extLst>
              <a:ext uri="{FF2B5EF4-FFF2-40B4-BE49-F238E27FC236}">
                <a16:creationId xmlns:a16="http://schemas.microsoft.com/office/drawing/2014/main" id="{B6F3DF10-903E-4EA6-B628-A31EBC32023C}"/>
              </a:ext>
            </a:extLst>
          </p:cNvPr>
          <p:cNvSpPr/>
          <p:nvPr/>
        </p:nvSpPr>
        <p:spPr>
          <a:xfrm>
            <a:off x="1260399" y="604666"/>
            <a:ext cx="1415837" cy="369332"/>
          </a:xfrm>
          <a:prstGeom prst="rect">
            <a:avLst/>
          </a:prstGeom>
        </p:spPr>
        <p:txBody>
          <a:bodyPr wrap="none">
            <a:spAutoFit/>
          </a:bodyPr>
          <a:lstStyle/>
          <a:p>
            <a:pPr algn="r"/>
            <a:r>
              <a:rPr lang="en-US" dirty="0">
                <a:latin typeface="Times New Roman" panose="02020603050405020304" pitchFamily="18" charset="0"/>
                <a:cs typeface="Times New Roman" panose="02020603050405020304" pitchFamily="18" charset="0"/>
              </a:rPr>
              <a:t>US.</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Alabama</a:t>
            </a:r>
          </a:p>
        </p:txBody>
      </p:sp>
      <p:sp>
        <p:nvSpPr>
          <p:cNvPr id="4" name="직사각형 3">
            <a:extLst>
              <a:ext uri="{FF2B5EF4-FFF2-40B4-BE49-F238E27FC236}">
                <a16:creationId xmlns:a16="http://schemas.microsoft.com/office/drawing/2014/main" id="{340B85B0-6B9F-454D-96D6-C05AE77C4CA1}"/>
              </a:ext>
            </a:extLst>
          </p:cNvPr>
          <p:cNvSpPr/>
          <p:nvPr/>
        </p:nvSpPr>
        <p:spPr>
          <a:xfrm>
            <a:off x="1452760" y="949491"/>
            <a:ext cx="1223476" cy="369332"/>
          </a:xfrm>
          <a:prstGeom prst="rect">
            <a:avLst/>
          </a:prstGeom>
        </p:spPr>
        <p:txBody>
          <a:bodyPr wrap="none">
            <a:spAutoFit/>
          </a:bodyPr>
          <a:lstStyle/>
          <a:p>
            <a:pPr algn="r"/>
            <a:r>
              <a:rPr lang="en-US" dirty="0">
                <a:latin typeface="Times New Roman" panose="02020603050405020304" pitchFamily="18" charset="0"/>
                <a:cs typeface="Times New Roman" panose="02020603050405020304" pitchFamily="18" charset="0"/>
              </a:rPr>
              <a:t>US.</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Alaska</a:t>
            </a:r>
          </a:p>
        </p:txBody>
      </p:sp>
      <p:sp>
        <p:nvSpPr>
          <p:cNvPr id="5" name="직사각형 4">
            <a:extLst>
              <a:ext uri="{FF2B5EF4-FFF2-40B4-BE49-F238E27FC236}">
                <a16:creationId xmlns:a16="http://schemas.microsoft.com/office/drawing/2014/main" id="{5049E344-CC58-4CDA-B916-EC3BA7AF6937}"/>
              </a:ext>
            </a:extLst>
          </p:cNvPr>
          <p:cNvSpPr/>
          <p:nvPr/>
        </p:nvSpPr>
        <p:spPr>
          <a:xfrm>
            <a:off x="1175889" y="1608276"/>
            <a:ext cx="1500347" cy="369332"/>
          </a:xfrm>
          <a:prstGeom prst="rect">
            <a:avLst/>
          </a:prstGeom>
        </p:spPr>
        <p:txBody>
          <a:bodyPr wrap="none">
            <a:spAutoFit/>
          </a:bodyPr>
          <a:lstStyle/>
          <a:p>
            <a:pPr algn="r"/>
            <a:r>
              <a:rPr lang="en-US" dirty="0">
                <a:latin typeface="Times New Roman" panose="02020603050405020304" pitchFamily="18" charset="0"/>
                <a:cs typeface="Times New Roman" panose="02020603050405020304" pitchFamily="18" charset="0"/>
              </a:rPr>
              <a:t>US.</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Wyoming</a:t>
            </a:r>
            <a:endParaRPr lang="en-US" dirty="0">
              <a:latin typeface="Times New Roman" panose="02020603050405020304" pitchFamily="18" charset="0"/>
              <a:cs typeface="Times New Roman" panose="02020603050405020304" pitchFamily="18" charset="0"/>
            </a:endParaRPr>
          </a:p>
        </p:txBody>
      </p:sp>
      <p:sp>
        <p:nvSpPr>
          <p:cNvPr id="16" name="제목 1">
            <a:extLst>
              <a:ext uri="{FF2B5EF4-FFF2-40B4-BE49-F238E27FC236}">
                <a16:creationId xmlns:a16="http://schemas.microsoft.com/office/drawing/2014/main" id="{482A6000-94EE-4E13-973D-B4A7EE80DF86}"/>
              </a:ext>
            </a:extLst>
          </p:cNvPr>
          <p:cNvSpPr>
            <a:spLocks noGrp="1"/>
          </p:cNvSpPr>
          <p:nvPr>
            <p:ph type="title"/>
          </p:nvPr>
        </p:nvSpPr>
        <p:spPr>
          <a:xfrm>
            <a:off x="0" y="0"/>
            <a:ext cx="12192000" cy="323273"/>
          </a:xfrm>
        </p:spPr>
        <p:txBody>
          <a:bodyPr>
            <a:noAutofit/>
          </a:bodyPr>
          <a:lstStyle/>
          <a:p>
            <a:r>
              <a:rPr lang="en-US" altLang="ko-KR" sz="2000" b="1" dirty="0"/>
              <a:t>Feature Engineering: Region Information </a:t>
            </a:r>
            <a:endParaRPr lang="en-US" sz="2000" b="1" dirty="0"/>
          </a:p>
        </p:txBody>
      </p:sp>
    </p:spTree>
    <p:extLst>
      <p:ext uri="{BB962C8B-B14F-4D97-AF65-F5344CB8AC3E}">
        <p14:creationId xmlns:p14="http://schemas.microsoft.com/office/powerpoint/2010/main" val="42454850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F7B6FC2E-6CAD-4EF5-A572-670156BB8A38}"/>
              </a:ext>
            </a:extLst>
          </p:cNvPr>
          <p:cNvSpPr>
            <a:spLocks noGrp="1"/>
          </p:cNvSpPr>
          <p:nvPr>
            <p:ph type="title"/>
          </p:nvPr>
        </p:nvSpPr>
        <p:spPr>
          <a:xfrm>
            <a:off x="0" y="1"/>
            <a:ext cx="12192000" cy="531222"/>
          </a:xfrm>
        </p:spPr>
        <p:txBody>
          <a:bodyPr>
            <a:noAutofit/>
          </a:bodyPr>
          <a:lstStyle/>
          <a:p>
            <a:r>
              <a:rPr lang="ko-KR" altLang="en-US" sz="2400" b="1" dirty="0"/>
              <a:t>전체</a:t>
            </a:r>
            <a:r>
              <a:rPr lang="en-US" altLang="ko-KR" sz="2400" b="1" dirty="0"/>
              <a:t> </a:t>
            </a:r>
            <a:r>
              <a:rPr lang="ko-KR" altLang="en-US" sz="2400" b="1" dirty="0"/>
              <a:t>실험</a:t>
            </a:r>
            <a:r>
              <a:rPr lang="en-US" altLang="ko-KR" sz="2400" b="1" dirty="0"/>
              <a:t> </a:t>
            </a:r>
            <a:endParaRPr lang="en-US" sz="2400" b="1" dirty="0"/>
          </a:p>
        </p:txBody>
      </p:sp>
      <p:sp>
        <p:nvSpPr>
          <p:cNvPr id="2" name="TextBox 1">
            <a:extLst>
              <a:ext uri="{FF2B5EF4-FFF2-40B4-BE49-F238E27FC236}">
                <a16:creationId xmlns:a16="http://schemas.microsoft.com/office/drawing/2014/main" id="{2CBD3F1A-77FE-4F07-96E3-F84F5D065CBB}"/>
              </a:ext>
            </a:extLst>
          </p:cNvPr>
          <p:cNvSpPr txBox="1"/>
          <p:nvPr/>
        </p:nvSpPr>
        <p:spPr>
          <a:xfrm>
            <a:off x="339634" y="1672046"/>
            <a:ext cx="202549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Experiment Process</a:t>
            </a:r>
          </a:p>
        </p:txBody>
      </p:sp>
      <p:sp>
        <p:nvSpPr>
          <p:cNvPr id="3" name="직사각형 2">
            <a:extLst>
              <a:ext uri="{FF2B5EF4-FFF2-40B4-BE49-F238E27FC236}">
                <a16:creationId xmlns:a16="http://schemas.microsoft.com/office/drawing/2014/main" id="{C6B272A0-BE5F-49FE-B985-AA2D23F5E044}"/>
              </a:ext>
            </a:extLst>
          </p:cNvPr>
          <p:cNvSpPr/>
          <p:nvPr/>
        </p:nvSpPr>
        <p:spPr>
          <a:xfrm>
            <a:off x="1424602" y="2183674"/>
            <a:ext cx="2025491" cy="1295400"/>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dirty="0">
                <a:latin typeface="Times New Roman" panose="02020603050405020304" pitchFamily="18" charset="0"/>
                <a:cs typeface="Times New Roman" panose="02020603050405020304" pitchFamily="18" charset="0"/>
              </a:rPr>
              <a:t>Collect</a:t>
            </a:r>
          </a:p>
          <a:p>
            <a:pPr algn="ctr"/>
            <a:r>
              <a:rPr lang="en-US" altLang="ko-KR" dirty="0">
                <a:latin typeface="Times New Roman" panose="02020603050405020304" pitchFamily="18" charset="0"/>
                <a:cs typeface="Times New Roman" panose="02020603050405020304" pitchFamily="18" charset="0"/>
              </a:rPr>
              <a:t>Data regarding COVID-19 Spread in U.S.</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B6CE045-8EDC-43BB-AF82-5D7C13A4F2DD}"/>
              </a:ext>
            </a:extLst>
          </p:cNvPr>
          <p:cNvSpPr txBox="1"/>
          <p:nvPr/>
        </p:nvSpPr>
        <p:spPr>
          <a:xfrm>
            <a:off x="339634" y="740229"/>
            <a:ext cx="11652069"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Goal: In this paper, our goal is to predict the number of confirmed cases on the next day. </a:t>
            </a:r>
          </a:p>
          <a:p>
            <a:r>
              <a:rPr lang="en-US" dirty="0">
                <a:latin typeface="Times New Roman" panose="02020603050405020304" pitchFamily="18" charset="0"/>
                <a:cs typeface="Times New Roman" panose="02020603050405020304" pitchFamily="18" charset="0"/>
              </a:rPr>
              <a:t>Conditions: confirmed case data  of U.S. 52 States from 03/10/2020 to 05/09/2020</a:t>
            </a:r>
          </a:p>
          <a:p>
            <a:r>
              <a:rPr lang="en-US" dirty="0">
                <a:latin typeface="Times New Roman" panose="02020603050405020304" pitchFamily="18" charset="0"/>
                <a:cs typeface="Times New Roman" panose="02020603050405020304" pitchFamily="18" charset="0"/>
              </a:rPr>
              <a:t>Target Variable: The rate of increase of CC (</a:t>
            </a:r>
            <a:r>
              <a:rPr lang="en-US" dirty="0" err="1">
                <a:latin typeface="Times New Roman" panose="02020603050405020304" pitchFamily="18" charset="0"/>
                <a:cs typeface="Times New Roman" panose="02020603050405020304" pitchFamily="18" charset="0"/>
              </a:rPr>
              <a:t>CC_today</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CC_yesterday</a:t>
            </a:r>
            <a:r>
              <a:rPr lang="en-US" dirty="0">
                <a:latin typeface="Times New Roman" panose="02020603050405020304" pitchFamily="18" charset="0"/>
                <a:cs typeface="Times New Roman" panose="02020603050405020304" pitchFamily="18" charset="0"/>
              </a:rPr>
              <a:t>, where No-CC is 1)</a:t>
            </a:r>
          </a:p>
        </p:txBody>
      </p:sp>
      <p:sp>
        <p:nvSpPr>
          <p:cNvPr id="7" name="직사각형 6">
            <a:extLst>
              <a:ext uri="{FF2B5EF4-FFF2-40B4-BE49-F238E27FC236}">
                <a16:creationId xmlns:a16="http://schemas.microsoft.com/office/drawing/2014/main" id="{4EA58907-DA73-49F6-9B35-26F6A7D32B27}"/>
              </a:ext>
            </a:extLst>
          </p:cNvPr>
          <p:cNvSpPr/>
          <p:nvPr/>
        </p:nvSpPr>
        <p:spPr>
          <a:xfrm>
            <a:off x="3760301" y="2183674"/>
            <a:ext cx="2025491" cy="1295400"/>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dirty="0">
                <a:latin typeface="Times New Roman" panose="02020603050405020304" pitchFamily="18" charset="0"/>
                <a:cs typeface="Times New Roman" panose="02020603050405020304" pitchFamily="18" charset="0"/>
              </a:rPr>
              <a:t>Perform</a:t>
            </a:r>
          </a:p>
          <a:p>
            <a:pPr algn="ctr"/>
            <a:r>
              <a:rPr lang="en-US" altLang="ko-KR" dirty="0">
                <a:latin typeface="Times New Roman" panose="02020603050405020304" pitchFamily="18" charset="0"/>
                <a:cs typeface="Times New Roman" panose="02020603050405020304" pitchFamily="18" charset="0"/>
              </a:rPr>
              <a:t>Sensitivity</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Analysis to Find Predictor Variables</a:t>
            </a:r>
            <a:endParaRPr lang="en-US" dirty="0">
              <a:latin typeface="Times New Roman" panose="02020603050405020304" pitchFamily="18" charset="0"/>
              <a:cs typeface="Times New Roman" panose="02020603050405020304" pitchFamily="18" charset="0"/>
            </a:endParaRPr>
          </a:p>
        </p:txBody>
      </p:sp>
      <p:sp>
        <p:nvSpPr>
          <p:cNvPr id="8" name="직사각형 7">
            <a:extLst>
              <a:ext uri="{FF2B5EF4-FFF2-40B4-BE49-F238E27FC236}">
                <a16:creationId xmlns:a16="http://schemas.microsoft.com/office/drawing/2014/main" id="{896C7A99-FA60-4907-B4D8-EDA8EA122432}"/>
              </a:ext>
            </a:extLst>
          </p:cNvPr>
          <p:cNvSpPr/>
          <p:nvPr/>
        </p:nvSpPr>
        <p:spPr>
          <a:xfrm>
            <a:off x="6096000" y="2183674"/>
            <a:ext cx="2025491" cy="1295400"/>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dirty="0">
                <a:latin typeface="Times New Roman" panose="02020603050405020304" pitchFamily="18" charset="0"/>
                <a:cs typeface="Times New Roman" panose="02020603050405020304" pitchFamily="18" charset="0"/>
              </a:rPr>
              <a:t>Perform</a:t>
            </a:r>
          </a:p>
          <a:p>
            <a:pPr algn="ctr"/>
            <a:r>
              <a:rPr lang="en-US" altLang="ko-KR" dirty="0">
                <a:latin typeface="Times New Roman" panose="02020603050405020304" pitchFamily="18" charset="0"/>
                <a:cs typeface="Times New Roman" panose="02020603050405020304" pitchFamily="18" charset="0"/>
              </a:rPr>
              <a:t>Data Clustering to Improve Prediction Accuracy</a:t>
            </a:r>
            <a:endParaRPr lang="en-US" dirty="0">
              <a:latin typeface="Times New Roman" panose="02020603050405020304" pitchFamily="18" charset="0"/>
              <a:cs typeface="Times New Roman" panose="02020603050405020304" pitchFamily="18" charset="0"/>
            </a:endParaRPr>
          </a:p>
        </p:txBody>
      </p:sp>
      <p:sp>
        <p:nvSpPr>
          <p:cNvPr id="9" name="직사각형 8">
            <a:extLst>
              <a:ext uri="{FF2B5EF4-FFF2-40B4-BE49-F238E27FC236}">
                <a16:creationId xmlns:a16="http://schemas.microsoft.com/office/drawing/2014/main" id="{AD81B78B-E19A-46ED-BF0D-00EF1109B189}"/>
              </a:ext>
            </a:extLst>
          </p:cNvPr>
          <p:cNvSpPr/>
          <p:nvPr/>
        </p:nvSpPr>
        <p:spPr>
          <a:xfrm>
            <a:off x="8431699" y="2183674"/>
            <a:ext cx="2025491" cy="1295400"/>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dirty="0">
                <a:latin typeface="Times New Roman" panose="02020603050405020304" pitchFamily="18" charset="0"/>
                <a:cs typeface="Times New Roman" panose="02020603050405020304" pitchFamily="18" charset="0"/>
              </a:rPr>
              <a:t>Perform</a:t>
            </a:r>
          </a:p>
          <a:p>
            <a:pPr algn="ctr"/>
            <a:r>
              <a:rPr lang="en-US" altLang="ko-KR" dirty="0">
                <a:latin typeface="Times New Roman" panose="02020603050405020304" pitchFamily="18" charset="0"/>
                <a:cs typeface="Times New Roman" panose="02020603050405020304" pitchFamily="18" charset="0"/>
              </a:rPr>
              <a:t>Machine Learning to Find a Best Predictive  Model</a:t>
            </a:r>
            <a:endParaRPr lang="en-US" dirty="0">
              <a:latin typeface="Times New Roman" panose="02020603050405020304" pitchFamily="18" charset="0"/>
              <a:cs typeface="Times New Roman" panose="02020603050405020304" pitchFamily="18" charset="0"/>
            </a:endParaRPr>
          </a:p>
        </p:txBody>
      </p:sp>
      <p:cxnSp>
        <p:nvCxnSpPr>
          <p:cNvPr id="11" name="직선 화살표 연결선 10">
            <a:extLst>
              <a:ext uri="{FF2B5EF4-FFF2-40B4-BE49-F238E27FC236}">
                <a16:creationId xmlns:a16="http://schemas.microsoft.com/office/drawing/2014/main" id="{DE4CC2A2-732A-40DF-A124-CE11C9452F4A}"/>
              </a:ext>
            </a:extLst>
          </p:cNvPr>
          <p:cNvCxnSpPr>
            <a:stCxn id="3" idx="3"/>
            <a:endCxn id="7" idx="1"/>
          </p:cNvCxnSpPr>
          <p:nvPr/>
        </p:nvCxnSpPr>
        <p:spPr>
          <a:xfrm>
            <a:off x="3450093" y="2831374"/>
            <a:ext cx="310208" cy="0"/>
          </a:xfrm>
          <a:prstGeom prst="straightConnector1">
            <a:avLst/>
          </a:prstGeom>
          <a:ln w="28575">
            <a:solidFill>
              <a:schemeClr val="bg1">
                <a:lumMod val="6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1053ADEC-F230-4510-B7E9-34F5DFAE85C2}"/>
              </a:ext>
            </a:extLst>
          </p:cNvPr>
          <p:cNvCxnSpPr>
            <a:cxnSpLocks/>
            <a:stCxn id="8" idx="3"/>
            <a:endCxn id="9" idx="1"/>
          </p:cNvCxnSpPr>
          <p:nvPr/>
        </p:nvCxnSpPr>
        <p:spPr>
          <a:xfrm>
            <a:off x="8121491" y="2831374"/>
            <a:ext cx="310208" cy="0"/>
          </a:xfrm>
          <a:prstGeom prst="straightConnector1">
            <a:avLst/>
          </a:prstGeom>
          <a:ln w="28575">
            <a:solidFill>
              <a:schemeClr val="bg1">
                <a:lumMod val="6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4F11C974-0C50-4AF1-BEA3-1A891AF7F236}"/>
              </a:ext>
            </a:extLst>
          </p:cNvPr>
          <p:cNvCxnSpPr>
            <a:cxnSpLocks/>
            <a:stCxn id="7" idx="3"/>
            <a:endCxn id="8" idx="1"/>
          </p:cNvCxnSpPr>
          <p:nvPr/>
        </p:nvCxnSpPr>
        <p:spPr>
          <a:xfrm>
            <a:off x="5785792" y="2831374"/>
            <a:ext cx="310208" cy="0"/>
          </a:xfrm>
          <a:prstGeom prst="straightConnector1">
            <a:avLst/>
          </a:prstGeom>
          <a:ln w="28575">
            <a:solidFill>
              <a:schemeClr val="bg1">
                <a:lumMod val="6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C7322B3-39C8-4FEE-B859-338F0184472D}"/>
              </a:ext>
            </a:extLst>
          </p:cNvPr>
          <p:cNvSpPr txBox="1"/>
          <p:nvPr/>
        </p:nvSpPr>
        <p:spPr>
          <a:xfrm>
            <a:off x="180608" y="4026626"/>
            <a:ext cx="7346883" cy="2585323"/>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Comparison</a:t>
            </a:r>
          </a:p>
          <a:p>
            <a:pPr marL="285750" indent="-285750">
              <a:buFontTx/>
              <a:buChar char="-"/>
            </a:pPr>
            <a:r>
              <a:rPr lang="en-US" dirty="0">
                <a:latin typeface="Times New Roman" panose="02020603050405020304" pitchFamily="18" charset="0"/>
                <a:cs typeface="Times New Roman" panose="02020603050405020304" pitchFamily="18" charset="0"/>
              </a:rPr>
              <a:t>State-Non-Clustered model</a:t>
            </a:r>
          </a:p>
          <a:p>
            <a:pPr marL="742950" lvl="1" indent="-285750">
              <a:buFontTx/>
              <a:buChar char="-"/>
            </a:pPr>
            <a:r>
              <a:rPr lang="en-US" dirty="0">
                <a:latin typeface="Times New Roman" panose="02020603050405020304" pitchFamily="18" charset="0"/>
                <a:cs typeface="Times New Roman" panose="02020603050405020304" pitchFamily="18" charset="0"/>
              </a:rPr>
              <a:t>One-Factor model vs Multi-Factor model</a:t>
            </a:r>
          </a:p>
          <a:p>
            <a:pPr marL="285750" indent="-285750">
              <a:buFontTx/>
              <a:buChar char="-"/>
            </a:pPr>
            <a:r>
              <a:rPr lang="en-US" dirty="0">
                <a:latin typeface="Times New Roman" panose="02020603050405020304" pitchFamily="18" charset="0"/>
                <a:cs typeface="Times New Roman" panose="02020603050405020304" pitchFamily="18" charset="0"/>
              </a:rPr>
              <a:t>State-Clustered model </a:t>
            </a:r>
          </a:p>
          <a:p>
            <a:pPr marL="742950" lvl="1" indent="-285750">
              <a:buFontTx/>
              <a:buChar char="-"/>
            </a:pPr>
            <a:r>
              <a:rPr lang="en-US" dirty="0">
                <a:latin typeface="Times New Roman" panose="02020603050405020304" pitchFamily="18" charset="0"/>
                <a:cs typeface="Times New Roman" panose="02020603050405020304" pitchFamily="18" charset="0"/>
              </a:rPr>
              <a:t>One-Factor model vs Multi-Factor model</a:t>
            </a:r>
          </a:p>
          <a:p>
            <a:pPr marL="285750" indent="-285750">
              <a:buFontTx/>
              <a:buChar char="-"/>
            </a:pPr>
            <a:endParaRPr lang="en-US" dirty="0">
              <a:latin typeface="Times New Roman" panose="02020603050405020304" pitchFamily="18" charset="0"/>
              <a:cs typeface="Times New Roman" panose="02020603050405020304" pitchFamily="18" charset="0"/>
            </a:endParaRPr>
          </a:p>
          <a:p>
            <a:pPr marL="285750" indent="-285750">
              <a:buFontTx/>
              <a:buChar char="-"/>
            </a:pPr>
            <a:r>
              <a:rPr lang="en-US" b="1" dirty="0">
                <a:latin typeface="Times New Roman" panose="02020603050405020304" pitchFamily="18" charset="0"/>
                <a:cs typeface="Times New Roman" panose="02020603050405020304" pitchFamily="18" charset="0"/>
              </a:rPr>
              <a:t>State-Clustered &amp; Multi-Factor model -&gt; best model</a:t>
            </a:r>
          </a:p>
          <a:p>
            <a:pPr marL="285750" indent="-285750">
              <a:buFontTx/>
              <a:buChar char="-"/>
            </a:pPr>
            <a:endParaRPr lang="en-US" b="1" dirty="0">
              <a:latin typeface="Times New Roman" panose="02020603050405020304" pitchFamily="18" charset="0"/>
              <a:cs typeface="Times New Roman" panose="02020603050405020304" pitchFamily="18" charset="0"/>
            </a:endParaRPr>
          </a:p>
          <a:p>
            <a:pPr marL="285750" indent="-285750">
              <a:buFontTx/>
              <a:buChar char="-"/>
            </a:pPr>
            <a:r>
              <a:rPr lang="en-US" dirty="0">
                <a:latin typeface="Times New Roman" panose="02020603050405020304" pitchFamily="18" charset="0"/>
                <a:cs typeface="Times New Roman" panose="02020603050405020304" pitchFamily="18" charset="0"/>
              </a:rPr>
              <a:t>From the best approach above, a </a:t>
            </a:r>
            <a:r>
              <a:rPr lang="en-US" dirty="0" err="1">
                <a:latin typeface="Times New Roman" panose="02020603050405020304" pitchFamily="18" charset="0"/>
                <a:cs typeface="Times New Roman" panose="02020603050405020304" pitchFamily="18" charset="0"/>
              </a:rPr>
              <a:t>LockDown</a:t>
            </a:r>
            <a:r>
              <a:rPr lang="en-US" dirty="0">
                <a:latin typeface="Times New Roman" panose="02020603050405020304" pitchFamily="18" charset="0"/>
                <a:cs typeface="Times New Roman" panose="02020603050405020304" pitchFamily="18" charset="0"/>
              </a:rPr>
              <a:t>-Clustered model is compared</a:t>
            </a:r>
          </a:p>
        </p:txBody>
      </p:sp>
      <p:sp>
        <p:nvSpPr>
          <p:cNvPr id="21" name="직사각형 20">
            <a:extLst>
              <a:ext uri="{FF2B5EF4-FFF2-40B4-BE49-F238E27FC236}">
                <a16:creationId xmlns:a16="http://schemas.microsoft.com/office/drawing/2014/main" id="{F4B0FEFB-732C-4256-9FEB-AFD2E3D292D5}"/>
              </a:ext>
            </a:extLst>
          </p:cNvPr>
          <p:cNvSpPr/>
          <p:nvPr/>
        </p:nvSpPr>
        <p:spPr>
          <a:xfrm>
            <a:off x="8578699" y="6249951"/>
            <a:ext cx="3488741" cy="430887"/>
          </a:xfrm>
          <a:prstGeom prst="rect">
            <a:avLst/>
          </a:prstGeom>
        </p:spPr>
        <p:txBody>
          <a:bodyPr wrap="square">
            <a:spAutoFit/>
          </a:bodyPr>
          <a:lstStyle/>
          <a:p>
            <a:r>
              <a:rPr lang="en-US" altLang="ko-KR" sz="1050" b="1" dirty="0">
                <a:latin typeface="Times New Roman" panose="02020603050405020304" pitchFamily="18" charset="0"/>
                <a:cs typeface="Times New Roman" panose="02020603050405020304" pitchFamily="18" charset="0"/>
              </a:rPr>
              <a:t>-&gt; paired t-test: </a:t>
            </a:r>
            <a:r>
              <a:rPr lang="ko-KR" altLang="en-US" sz="1050" b="1" dirty="0">
                <a:latin typeface="Times New Roman" panose="02020603050405020304" pitchFamily="18" charset="0"/>
                <a:cs typeface="Times New Roman" panose="02020603050405020304" pitchFamily="18" charset="0"/>
              </a:rPr>
              <a:t>두 그룹의 차이를 비교 </a:t>
            </a:r>
            <a:r>
              <a:rPr lang="en-US" altLang="ko-KR" sz="1050" b="1" dirty="0">
                <a:latin typeface="Times New Roman" panose="02020603050405020304" pitchFamily="18" charset="0"/>
                <a:cs typeface="Times New Roman" panose="02020603050405020304" pitchFamily="18" charset="0"/>
              </a:rPr>
              <a:t>(</a:t>
            </a:r>
            <a:r>
              <a:rPr lang="ko-KR" altLang="en-US" sz="1050" b="1" dirty="0">
                <a:latin typeface="Times New Roman" panose="02020603050405020304" pitchFamily="18" charset="0"/>
                <a:cs typeface="Times New Roman" panose="02020603050405020304" pitchFamily="18" charset="0"/>
              </a:rPr>
              <a:t>예</a:t>
            </a:r>
            <a:r>
              <a:rPr lang="en-US" altLang="ko-KR" sz="1050" b="1" dirty="0">
                <a:latin typeface="Times New Roman" panose="02020603050405020304" pitchFamily="18" charset="0"/>
                <a:cs typeface="Times New Roman" panose="02020603050405020304" pitchFamily="18" charset="0"/>
              </a:rPr>
              <a:t>, Lockdown </a:t>
            </a:r>
            <a:r>
              <a:rPr lang="ko-KR" altLang="en-US" sz="1050" b="1" dirty="0">
                <a:latin typeface="Times New Roman" panose="02020603050405020304" pitchFamily="18" charset="0"/>
                <a:cs typeface="Times New Roman" panose="02020603050405020304" pitchFamily="18" charset="0"/>
              </a:rPr>
              <a:t>의 영향으로 전과 후가 </a:t>
            </a:r>
            <a:endParaRPr lang="en-US" sz="1050" dirty="0">
              <a:latin typeface="Times New Roman" panose="02020603050405020304" pitchFamily="18" charset="0"/>
              <a:cs typeface="Times New Roman" panose="02020603050405020304" pitchFamily="18" charset="0"/>
            </a:endParaRPr>
          </a:p>
        </p:txBody>
      </p:sp>
      <p:sp>
        <p:nvSpPr>
          <p:cNvPr id="22" name="직사각형 21">
            <a:extLst>
              <a:ext uri="{FF2B5EF4-FFF2-40B4-BE49-F238E27FC236}">
                <a16:creationId xmlns:a16="http://schemas.microsoft.com/office/drawing/2014/main" id="{B5787949-C9DE-4A05-8B4B-21522CFE1E45}"/>
              </a:ext>
            </a:extLst>
          </p:cNvPr>
          <p:cNvSpPr/>
          <p:nvPr/>
        </p:nvSpPr>
        <p:spPr>
          <a:xfrm>
            <a:off x="8464729" y="4822371"/>
            <a:ext cx="2025491" cy="1295400"/>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dirty="0">
                <a:latin typeface="Times New Roman" panose="02020603050405020304" pitchFamily="18" charset="0"/>
                <a:cs typeface="Times New Roman" panose="02020603050405020304" pitchFamily="18" charset="0"/>
              </a:rPr>
              <a:t>Perform</a:t>
            </a:r>
          </a:p>
          <a:p>
            <a:pPr algn="ctr"/>
            <a:r>
              <a:rPr lang="en-US" altLang="ko-KR" dirty="0">
                <a:latin typeface="Times New Roman" panose="02020603050405020304" pitchFamily="18" charset="0"/>
                <a:cs typeface="Times New Roman" panose="02020603050405020304" pitchFamily="18" charset="0"/>
              </a:rPr>
              <a:t>Statistical Analysis to Understand Data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53171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F7B6FC2E-6CAD-4EF5-A572-670156BB8A38}"/>
              </a:ext>
            </a:extLst>
          </p:cNvPr>
          <p:cNvSpPr>
            <a:spLocks noGrp="1"/>
          </p:cNvSpPr>
          <p:nvPr>
            <p:ph type="title"/>
          </p:nvPr>
        </p:nvSpPr>
        <p:spPr>
          <a:xfrm>
            <a:off x="0" y="1"/>
            <a:ext cx="12192000" cy="531222"/>
          </a:xfrm>
        </p:spPr>
        <p:txBody>
          <a:bodyPr>
            <a:noAutofit/>
          </a:bodyPr>
          <a:lstStyle/>
          <a:p>
            <a:r>
              <a:rPr lang="en-US" altLang="ko-KR" sz="2400" b="1" dirty="0"/>
              <a:t>Multi States LSTM </a:t>
            </a:r>
            <a:r>
              <a:rPr lang="ko-KR" altLang="en-US" sz="2400" b="1" dirty="0"/>
              <a:t>실험</a:t>
            </a:r>
            <a:r>
              <a:rPr lang="en-US" altLang="ko-KR" sz="2400" b="1" dirty="0"/>
              <a:t> </a:t>
            </a:r>
            <a:r>
              <a:rPr lang="ko-KR" altLang="en-US" sz="2400" b="1" dirty="0"/>
              <a:t>결과</a:t>
            </a:r>
            <a:endParaRPr lang="en-US" sz="2400" b="1" dirty="0"/>
          </a:p>
        </p:txBody>
      </p:sp>
      <p:sp>
        <p:nvSpPr>
          <p:cNvPr id="18" name="TextBox 17">
            <a:extLst>
              <a:ext uri="{FF2B5EF4-FFF2-40B4-BE49-F238E27FC236}">
                <a16:creationId xmlns:a16="http://schemas.microsoft.com/office/drawing/2014/main" id="{9C7322B3-39C8-4FEE-B859-338F0184472D}"/>
              </a:ext>
            </a:extLst>
          </p:cNvPr>
          <p:cNvSpPr txBox="1"/>
          <p:nvPr/>
        </p:nvSpPr>
        <p:spPr>
          <a:xfrm>
            <a:off x="288976" y="680668"/>
            <a:ext cx="11598223" cy="4801314"/>
          </a:xfrm>
          <a:prstGeom prst="rect">
            <a:avLst/>
          </a:prstGeom>
          <a:noFill/>
        </p:spPr>
        <p:txBody>
          <a:bodyPr wrap="square" rtlCol="0">
            <a:spAutoFit/>
          </a:bodyPr>
          <a:lstStyle/>
          <a:p>
            <a:pPr marL="342900" indent="-342900">
              <a:buAutoNum type="arabicParenBoth"/>
            </a:pPr>
            <a:r>
              <a:rPr lang="en-US" dirty="0">
                <a:latin typeface="Times New Roman" panose="02020603050405020304" pitchFamily="18" charset="0"/>
                <a:cs typeface="Times New Roman" panose="02020603050405020304" pitchFamily="18" charset="0"/>
              </a:rPr>
              <a:t>The State-Non-Clustered model is an ML model in which data were not clustered according to the state types. </a:t>
            </a:r>
          </a:p>
          <a:p>
            <a:pPr marL="342900" indent="-342900">
              <a:buFontTx/>
              <a:buAutoNum type="arabicParenBoth"/>
            </a:pPr>
            <a:r>
              <a:rPr lang="en-US" dirty="0">
                <a:latin typeface="Times New Roman" panose="02020603050405020304" pitchFamily="18" charset="0"/>
                <a:cs typeface="Times New Roman" panose="02020603050405020304" pitchFamily="18" charset="0"/>
              </a:rPr>
              <a:t>The State-Clustered model is a set of ML models in which data were clustered according to the state types. This model contains several groups of ML models corresponding to each state type. In the machine learning phase, each clustered data is used to build each  ML model. The each ML model for a state type is tested with test data belonging to the state type.</a:t>
            </a:r>
          </a:p>
          <a:p>
            <a:pPr marL="342900" indent="-342900">
              <a:buFontTx/>
              <a:buAutoNum type="arabicParenBoth"/>
            </a:pPr>
            <a:r>
              <a:rPr lang="en-US" dirty="0">
                <a:latin typeface="Times New Roman" panose="02020603050405020304" pitchFamily="18" charset="0"/>
                <a:cs typeface="Times New Roman" panose="02020603050405020304" pitchFamily="18" charset="0"/>
              </a:rPr>
              <a:t>The One-Factor model is an ML model in which only one predictor variable (e.g., the ratio of confirmed case) is used. </a:t>
            </a:r>
          </a:p>
          <a:p>
            <a:pPr marL="342900" indent="-342900">
              <a:buFontTx/>
              <a:buAutoNum type="arabicParenBoth"/>
            </a:pPr>
            <a:r>
              <a:rPr lang="en-US" dirty="0">
                <a:latin typeface="Times New Roman" panose="02020603050405020304" pitchFamily="18" charset="0"/>
                <a:cs typeface="Times New Roman" panose="02020603050405020304" pitchFamily="18" charset="0"/>
              </a:rPr>
              <a:t>The Multi-Factor model is an ML model in which multiple predictor variables (e.g., senior population and mean travel time) are used for learning. </a:t>
            </a:r>
          </a:p>
          <a:p>
            <a:pPr marL="342900" indent="-342900">
              <a:buFontTx/>
              <a:buAutoNum type="arabicParenBoth"/>
            </a:pPr>
            <a:endParaRPr lang="en-US" dirty="0">
              <a:latin typeface="Times New Roman" panose="02020603050405020304" pitchFamily="18" charset="0"/>
              <a:cs typeface="Times New Roman" panose="02020603050405020304" pitchFamily="18" charset="0"/>
            </a:endParaRPr>
          </a:p>
          <a:p>
            <a:pPr marL="342900" indent="-342900">
              <a:buFontTx/>
              <a:buAutoNum type="arabicParenBoth"/>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LockDown</a:t>
            </a:r>
            <a:r>
              <a:rPr lang="en-US" dirty="0">
                <a:latin typeface="Times New Roman" panose="02020603050405020304" pitchFamily="18" charset="0"/>
                <a:cs typeface="Times New Roman" panose="02020603050405020304" pitchFamily="18" charset="0"/>
              </a:rPr>
              <a:t>-Clustered model is a set of ML models in which data were clustered according to before </a:t>
            </a:r>
            <a:r>
              <a:rPr lang="en-US" dirty="0" err="1">
                <a:latin typeface="Times New Roman" panose="02020603050405020304" pitchFamily="18" charset="0"/>
                <a:cs typeface="Times New Roman" panose="02020603050405020304" pitchFamily="18" charset="0"/>
              </a:rPr>
              <a:t>LockDown</a:t>
            </a:r>
            <a:r>
              <a:rPr lang="en-US" dirty="0">
                <a:latin typeface="Times New Roman" panose="02020603050405020304" pitchFamily="18" charset="0"/>
                <a:cs typeface="Times New Roman" panose="02020603050405020304" pitchFamily="18" charset="0"/>
              </a:rPr>
              <a:t> and after </a:t>
            </a:r>
            <a:r>
              <a:rPr lang="en-US" dirty="0" err="1">
                <a:latin typeface="Times New Roman" panose="02020603050405020304" pitchFamily="18" charset="0"/>
                <a:cs typeface="Times New Roman" panose="02020603050405020304" pitchFamily="18" charset="0"/>
              </a:rPr>
              <a:t>LockDown</a:t>
            </a:r>
            <a:r>
              <a:rPr lang="en-US" dirty="0">
                <a:latin typeface="Times New Roman" panose="02020603050405020304" pitchFamily="18" charset="0"/>
                <a:cs typeface="Times New Roman" panose="02020603050405020304" pitchFamily="18" charset="0"/>
              </a:rPr>
              <a:t>. </a:t>
            </a:r>
          </a:p>
          <a:p>
            <a:pPr marL="342900" indent="-342900">
              <a:buAutoNum type="arabicParenBoth"/>
            </a:pPr>
            <a:endParaRPr lang="en-US" dirty="0">
              <a:latin typeface="Times New Roman" panose="02020603050405020304" pitchFamily="18" charset="0"/>
              <a:cs typeface="Times New Roman" panose="02020603050405020304" pitchFamily="18" charset="0"/>
            </a:endParaRPr>
          </a:p>
          <a:p>
            <a:pPr marL="342900" indent="-342900">
              <a:buAutoNum type="arabicParenBoth"/>
            </a:pPr>
            <a:endParaRPr lang="en-US" dirty="0">
              <a:latin typeface="Times New Roman" panose="02020603050405020304" pitchFamily="18" charset="0"/>
              <a:cs typeface="Times New Roman" panose="02020603050405020304" pitchFamily="18" charset="0"/>
            </a:endParaRPr>
          </a:p>
          <a:p>
            <a:pPr marL="285750" indent="-285750">
              <a:buFontTx/>
              <a:buChar char="-"/>
            </a:pPr>
            <a:endParaRPr lang="en-US" dirty="0">
              <a:latin typeface="Times New Roman" panose="02020603050405020304" pitchFamily="18" charset="0"/>
              <a:cs typeface="Times New Roman" panose="02020603050405020304" pitchFamily="18" charset="0"/>
            </a:endParaRPr>
          </a:p>
          <a:p>
            <a:pPr marL="285750" indent="-285750">
              <a:buFontTx/>
              <a:buChar char="-"/>
            </a:pPr>
            <a:endParaRPr lang="en-US" dirty="0">
              <a:latin typeface="Times New Roman" panose="02020603050405020304" pitchFamily="18" charset="0"/>
              <a:cs typeface="Times New Roman" panose="02020603050405020304" pitchFamily="18" charset="0"/>
            </a:endParaRPr>
          </a:p>
          <a:p>
            <a:pPr marL="285750" indent="-285750">
              <a:buFontTx/>
              <a:buChar char="-"/>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085375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F7B6FC2E-6CAD-4EF5-A572-670156BB8A38}"/>
              </a:ext>
            </a:extLst>
          </p:cNvPr>
          <p:cNvSpPr>
            <a:spLocks noGrp="1"/>
          </p:cNvSpPr>
          <p:nvPr>
            <p:ph type="title"/>
          </p:nvPr>
        </p:nvSpPr>
        <p:spPr>
          <a:xfrm>
            <a:off x="0" y="1"/>
            <a:ext cx="12192000" cy="531222"/>
          </a:xfrm>
        </p:spPr>
        <p:txBody>
          <a:bodyPr>
            <a:noAutofit/>
          </a:bodyPr>
          <a:lstStyle/>
          <a:p>
            <a:r>
              <a:rPr lang="en-US" altLang="ko-KR" sz="2400" b="1" dirty="0"/>
              <a:t>Multi States-LSTM </a:t>
            </a:r>
            <a:r>
              <a:rPr lang="ko-KR" altLang="en-US" sz="2400" b="1" dirty="0"/>
              <a:t>예측 결과</a:t>
            </a:r>
            <a:r>
              <a:rPr lang="en-US" altLang="ko-KR" sz="2400" b="1" dirty="0"/>
              <a:t>: Montana</a:t>
            </a:r>
            <a:r>
              <a:rPr lang="ko-KR" altLang="en-US" sz="2400" b="1" dirty="0"/>
              <a:t> </a:t>
            </a:r>
            <a:endParaRPr lang="en-US" sz="2400" b="1" dirty="0"/>
          </a:p>
        </p:txBody>
      </p:sp>
    </p:spTree>
    <p:extLst>
      <p:ext uri="{BB962C8B-B14F-4D97-AF65-F5344CB8AC3E}">
        <p14:creationId xmlns:p14="http://schemas.microsoft.com/office/powerpoint/2010/main" val="17217494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E2729A29-EBBF-4747-BF0A-8A9A55FBA0F8}"/>
              </a:ext>
            </a:extLst>
          </p:cNvPr>
          <p:cNvSpPr>
            <a:spLocks noChangeArrowheads="1"/>
          </p:cNvSpPr>
          <p:nvPr/>
        </p:nvSpPr>
        <p:spPr bwMode="auto">
          <a:xfrm>
            <a:off x="0" y="82406"/>
            <a:ext cx="1920719"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"Alaska"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"Hawaii"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 name="그림 1">
            <a:extLst>
              <a:ext uri="{FF2B5EF4-FFF2-40B4-BE49-F238E27FC236}">
                <a16:creationId xmlns:a16="http://schemas.microsoft.com/office/drawing/2014/main" id="{75B4C1B3-2699-41BD-B4EB-9CD17A7BF04D}"/>
              </a:ext>
            </a:extLst>
          </p:cNvPr>
          <p:cNvPicPr>
            <a:picLocks noChangeAspect="1"/>
          </p:cNvPicPr>
          <p:nvPr/>
        </p:nvPicPr>
        <p:blipFill>
          <a:blip r:embed="rId2"/>
          <a:stretch>
            <a:fillRect/>
          </a:stretch>
        </p:blipFill>
        <p:spPr>
          <a:xfrm>
            <a:off x="1724297" y="846425"/>
            <a:ext cx="10338377" cy="6011575"/>
          </a:xfrm>
          <a:prstGeom prst="rect">
            <a:avLst/>
          </a:prstGeom>
        </p:spPr>
      </p:pic>
      <p:pic>
        <p:nvPicPr>
          <p:cNvPr id="3" name="그림 2">
            <a:extLst>
              <a:ext uri="{FF2B5EF4-FFF2-40B4-BE49-F238E27FC236}">
                <a16:creationId xmlns:a16="http://schemas.microsoft.com/office/drawing/2014/main" id="{E3421DE7-4A19-4D8C-9DB6-3F26D68B5CD8}"/>
              </a:ext>
            </a:extLst>
          </p:cNvPr>
          <p:cNvPicPr>
            <a:picLocks noChangeAspect="1"/>
          </p:cNvPicPr>
          <p:nvPr/>
        </p:nvPicPr>
        <p:blipFill>
          <a:blip r:embed="rId3"/>
          <a:stretch>
            <a:fillRect/>
          </a:stretch>
        </p:blipFill>
        <p:spPr>
          <a:xfrm>
            <a:off x="3506333" y="0"/>
            <a:ext cx="5390484" cy="3091543"/>
          </a:xfrm>
          <a:prstGeom prst="rect">
            <a:avLst/>
          </a:prstGeom>
        </p:spPr>
      </p:pic>
    </p:spTree>
    <p:extLst>
      <p:ext uri="{BB962C8B-B14F-4D97-AF65-F5344CB8AC3E}">
        <p14:creationId xmlns:p14="http://schemas.microsoft.com/office/powerpoint/2010/main" val="70635383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BA71344-28C8-4ABE-BEB2-93260D04BEC9}"/>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8080"/>
                </a:solidFill>
                <a:effectLst/>
                <a:latin typeface="Consolas" panose="020B0609020204030204" pitchFamily="49" charset="0"/>
              </a:rPr>
              <a:t>"Alaska"</a:t>
            </a:r>
            <a:r>
              <a:rPr kumimoji="0" lang="en-US" altLang="en-US" sz="1300" b="0" i="0" u="none" strike="noStrike" cap="none" normalizeH="0" baseline="0">
                <a:ln>
                  <a:noFill/>
                </a:ln>
                <a:solidFill>
                  <a:srgbClr val="000000"/>
                </a:solidFill>
                <a:effectLst/>
                <a:latin typeface="Consolas" panose="020B0609020204030204" pitchFamily="49" charset="0"/>
              </a:rPr>
              <a:t>, </a:t>
            </a:r>
            <a:r>
              <a:rPr kumimoji="0" lang="en-US" altLang="en-US" sz="1300" b="1" i="0" u="none" strike="noStrike" cap="none" normalizeH="0" baseline="0">
                <a:ln>
                  <a:noFill/>
                </a:ln>
                <a:solidFill>
                  <a:srgbClr val="008080"/>
                </a:solidFill>
                <a:effectLst/>
                <a:latin typeface="Consolas" panose="020B0609020204030204" pitchFamily="49" charset="0"/>
              </a:rPr>
              <a:t>"Hawaii"</a:t>
            </a:r>
            <a:r>
              <a:rPr kumimoji="0" lang="en-US" altLang="en-US" sz="1300" b="0" i="0" u="none" strike="noStrike" cap="none" normalizeH="0" baseline="0">
                <a:ln>
                  <a:noFill/>
                </a:ln>
                <a:solidFill>
                  <a:srgbClr val="000000"/>
                </a:solidFill>
                <a:effectLst/>
                <a:latin typeface="Consolas" panose="020B0609020204030204" pitchFamily="49" charset="0"/>
              </a:rPr>
              <a:t>, </a:t>
            </a:r>
            <a:r>
              <a:rPr kumimoji="0" lang="en-US" altLang="en-US" sz="1300" b="1" i="0" u="none" strike="noStrike" cap="none" normalizeH="0" baseline="0">
                <a:ln>
                  <a:noFill/>
                </a:ln>
                <a:solidFill>
                  <a:srgbClr val="008080"/>
                </a:solidFill>
                <a:effectLst/>
                <a:latin typeface="Consolas" panose="020B0609020204030204" pitchFamily="49" charset="0"/>
              </a:rPr>
              <a:t>"Idaho"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그림 3">
            <a:extLst>
              <a:ext uri="{FF2B5EF4-FFF2-40B4-BE49-F238E27FC236}">
                <a16:creationId xmlns:a16="http://schemas.microsoft.com/office/drawing/2014/main" id="{0032080C-7A19-4B49-9FF1-259530C4CA2D}"/>
              </a:ext>
            </a:extLst>
          </p:cNvPr>
          <p:cNvPicPr>
            <a:picLocks noChangeAspect="1"/>
          </p:cNvPicPr>
          <p:nvPr/>
        </p:nvPicPr>
        <p:blipFill>
          <a:blip r:embed="rId2"/>
          <a:stretch>
            <a:fillRect/>
          </a:stretch>
        </p:blipFill>
        <p:spPr>
          <a:xfrm>
            <a:off x="1439430" y="601527"/>
            <a:ext cx="10752570" cy="6256473"/>
          </a:xfrm>
          <a:prstGeom prst="rect">
            <a:avLst/>
          </a:prstGeom>
        </p:spPr>
      </p:pic>
      <p:pic>
        <p:nvPicPr>
          <p:cNvPr id="6" name="그림 5">
            <a:extLst>
              <a:ext uri="{FF2B5EF4-FFF2-40B4-BE49-F238E27FC236}">
                <a16:creationId xmlns:a16="http://schemas.microsoft.com/office/drawing/2014/main" id="{F7552246-6779-43FE-8DC3-D2DE185F47E5}"/>
              </a:ext>
            </a:extLst>
          </p:cNvPr>
          <p:cNvPicPr>
            <a:picLocks noChangeAspect="1"/>
          </p:cNvPicPr>
          <p:nvPr/>
        </p:nvPicPr>
        <p:blipFill>
          <a:blip r:embed="rId3"/>
          <a:stretch>
            <a:fillRect/>
          </a:stretch>
        </p:blipFill>
        <p:spPr>
          <a:xfrm>
            <a:off x="3441264" y="69667"/>
            <a:ext cx="5807516" cy="3359333"/>
          </a:xfrm>
          <a:prstGeom prst="rect">
            <a:avLst/>
          </a:prstGeom>
        </p:spPr>
      </p:pic>
    </p:spTree>
    <p:extLst>
      <p:ext uri="{BB962C8B-B14F-4D97-AF65-F5344CB8AC3E}">
        <p14:creationId xmlns:p14="http://schemas.microsoft.com/office/powerpoint/2010/main" val="25529300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46088877-563A-48D0-95FE-A71A4F0FD250}"/>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"Alaska"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"Hawaii"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"Louisiana"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"Vermont"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그림 2">
            <a:extLst>
              <a:ext uri="{FF2B5EF4-FFF2-40B4-BE49-F238E27FC236}">
                <a16:creationId xmlns:a16="http://schemas.microsoft.com/office/drawing/2014/main" id="{5D11233D-60AB-4D3E-A05E-C73015A07969}"/>
              </a:ext>
            </a:extLst>
          </p:cNvPr>
          <p:cNvPicPr>
            <a:picLocks noChangeAspect="1"/>
          </p:cNvPicPr>
          <p:nvPr/>
        </p:nvPicPr>
        <p:blipFill>
          <a:blip r:embed="rId2"/>
          <a:stretch>
            <a:fillRect/>
          </a:stretch>
        </p:blipFill>
        <p:spPr>
          <a:xfrm>
            <a:off x="1479613" y="637648"/>
            <a:ext cx="10712387" cy="6220352"/>
          </a:xfrm>
          <a:prstGeom prst="rect">
            <a:avLst/>
          </a:prstGeom>
        </p:spPr>
      </p:pic>
      <p:pic>
        <p:nvPicPr>
          <p:cNvPr id="7" name="그림 6">
            <a:extLst>
              <a:ext uri="{FF2B5EF4-FFF2-40B4-BE49-F238E27FC236}">
                <a16:creationId xmlns:a16="http://schemas.microsoft.com/office/drawing/2014/main" id="{64969CB3-06C0-4831-B815-FFE2F69DF4C8}"/>
              </a:ext>
            </a:extLst>
          </p:cNvPr>
          <p:cNvPicPr>
            <a:picLocks noChangeAspect="1"/>
          </p:cNvPicPr>
          <p:nvPr/>
        </p:nvPicPr>
        <p:blipFill>
          <a:blip r:embed="rId3"/>
          <a:stretch>
            <a:fillRect/>
          </a:stretch>
        </p:blipFill>
        <p:spPr>
          <a:xfrm>
            <a:off x="3274423" y="457200"/>
            <a:ext cx="6641713" cy="3836457"/>
          </a:xfrm>
          <a:prstGeom prst="rect">
            <a:avLst/>
          </a:prstGeom>
        </p:spPr>
      </p:pic>
    </p:spTree>
    <p:extLst>
      <p:ext uri="{BB962C8B-B14F-4D97-AF65-F5344CB8AC3E}">
        <p14:creationId xmlns:p14="http://schemas.microsoft.com/office/powerpoint/2010/main" val="89234551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A78220-93AE-4644-8260-A8791251B8D3}"/>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"Alaska"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"Hawaii"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"Idaho"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"Louisiana"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"Vermont"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그림 5">
            <a:extLst>
              <a:ext uri="{FF2B5EF4-FFF2-40B4-BE49-F238E27FC236}">
                <a16:creationId xmlns:a16="http://schemas.microsoft.com/office/drawing/2014/main" id="{A8D7A89F-F1B2-42EE-919D-1DC63BF6143A}"/>
              </a:ext>
            </a:extLst>
          </p:cNvPr>
          <p:cNvPicPr>
            <a:picLocks noChangeAspect="1"/>
          </p:cNvPicPr>
          <p:nvPr/>
        </p:nvPicPr>
        <p:blipFill>
          <a:blip r:embed="rId2"/>
          <a:stretch>
            <a:fillRect/>
          </a:stretch>
        </p:blipFill>
        <p:spPr>
          <a:xfrm>
            <a:off x="1686185" y="760110"/>
            <a:ext cx="10505815" cy="6097890"/>
          </a:xfrm>
          <a:prstGeom prst="rect">
            <a:avLst/>
          </a:prstGeom>
        </p:spPr>
      </p:pic>
      <p:pic>
        <p:nvPicPr>
          <p:cNvPr id="8" name="그림 7">
            <a:extLst>
              <a:ext uri="{FF2B5EF4-FFF2-40B4-BE49-F238E27FC236}">
                <a16:creationId xmlns:a16="http://schemas.microsoft.com/office/drawing/2014/main" id="{475211AB-20B5-474C-8CDE-57862F9B2D92}"/>
              </a:ext>
            </a:extLst>
          </p:cNvPr>
          <p:cNvPicPr>
            <a:picLocks noChangeAspect="1"/>
          </p:cNvPicPr>
          <p:nvPr/>
        </p:nvPicPr>
        <p:blipFill>
          <a:blip r:embed="rId3"/>
          <a:stretch>
            <a:fillRect/>
          </a:stretch>
        </p:blipFill>
        <p:spPr>
          <a:xfrm>
            <a:off x="6240617" y="228600"/>
            <a:ext cx="5489978" cy="3158452"/>
          </a:xfrm>
          <a:prstGeom prst="rect">
            <a:avLst/>
          </a:prstGeom>
        </p:spPr>
      </p:pic>
    </p:spTree>
    <p:extLst>
      <p:ext uri="{BB962C8B-B14F-4D97-AF65-F5344CB8AC3E}">
        <p14:creationId xmlns:p14="http://schemas.microsoft.com/office/powerpoint/2010/main" val="157233811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AB966E0A-5DDB-4EF9-933A-22E7441D0C9C}"/>
              </a:ext>
            </a:extLst>
          </p:cNvPr>
          <p:cNvSpPr>
            <a:spLocks noChangeArrowheads="1"/>
          </p:cNvSpPr>
          <p:nvPr/>
        </p:nvSpPr>
        <p:spPr bwMode="auto">
          <a:xfrm>
            <a:off x="-1" y="100027"/>
            <a:ext cx="12087497" cy="10926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"Alabama"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"Alaska"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"Arizona"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"Arkansas"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"California"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"Colorado"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"Connecticut"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"Delaware"</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"District of Columbia"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"Florida"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"Georgia"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"Hawaii"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"Idaho"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"Illinois"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"Indiana"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"Iowa"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"Kansas"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"Kentucky"</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"Louisiana"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"Maine"</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"Maryland"</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"Massachusetts"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"Michigan"</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"Minnesota"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"Mississippi"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"Missouri"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"Nebraska"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"Nevada"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"New Hampshire"</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"New Jersey"</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"New Mexico"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"New York"</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"North Carolina"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"North Dakota"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"Ohio"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"Oklahoma"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"Oregon"</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"Pennsylvania"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"Puerto Rico"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"Rhode Island"</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"South Carolina"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"South Dakota"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"Tennessee"</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"Texas"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"Utah"</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"Vermont"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"Virginia"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"Washington"</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"West Virginia"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"Wisconsin"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08361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22616384-4AF2-4B61-84BC-7FA11E0E16FD}"/>
              </a:ext>
            </a:extLst>
          </p:cNvPr>
          <p:cNvPicPr>
            <a:picLocks noChangeAspect="1"/>
          </p:cNvPicPr>
          <p:nvPr/>
        </p:nvPicPr>
        <p:blipFill>
          <a:blip r:embed="rId2"/>
          <a:stretch>
            <a:fillRect/>
          </a:stretch>
        </p:blipFill>
        <p:spPr>
          <a:xfrm>
            <a:off x="1532709" y="1935176"/>
            <a:ext cx="8377646" cy="4922824"/>
          </a:xfrm>
          <a:prstGeom prst="rect">
            <a:avLst/>
          </a:prstGeom>
        </p:spPr>
      </p:pic>
      <p:sp>
        <p:nvSpPr>
          <p:cNvPr id="5" name="제목 1">
            <a:extLst>
              <a:ext uri="{FF2B5EF4-FFF2-40B4-BE49-F238E27FC236}">
                <a16:creationId xmlns:a16="http://schemas.microsoft.com/office/drawing/2014/main" id="{F7B6FC2E-6CAD-4EF5-A572-670156BB8A38}"/>
              </a:ext>
            </a:extLst>
          </p:cNvPr>
          <p:cNvSpPr>
            <a:spLocks noGrp="1"/>
          </p:cNvSpPr>
          <p:nvPr>
            <p:ph type="title"/>
          </p:nvPr>
        </p:nvSpPr>
        <p:spPr>
          <a:xfrm>
            <a:off x="0" y="0"/>
            <a:ext cx="12192000" cy="323273"/>
          </a:xfrm>
        </p:spPr>
        <p:txBody>
          <a:bodyPr>
            <a:noAutofit/>
          </a:bodyPr>
          <a:lstStyle/>
          <a:p>
            <a:r>
              <a:rPr lang="en-US" altLang="ko-KR" sz="2000" b="1" dirty="0"/>
              <a:t>Montana</a:t>
            </a:r>
            <a:r>
              <a:rPr lang="ko-KR" altLang="en-US" sz="2000" b="1" dirty="0"/>
              <a:t> </a:t>
            </a:r>
            <a:endParaRPr lang="en-US" sz="2000" b="1" dirty="0"/>
          </a:p>
        </p:txBody>
      </p:sp>
      <p:pic>
        <p:nvPicPr>
          <p:cNvPr id="7" name="그림 6">
            <a:extLst>
              <a:ext uri="{FF2B5EF4-FFF2-40B4-BE49-F238E27FC236}">
                <a16:creationId xmlns:a16="http://schemas.microsoft.com/office/drawing/2014/main" id="{6594CF2B-5E25-40CE-ACE6-68B807D29648}"/>
              </a:ext>
            </a:extLst>
          </p:cNvPr>
          <p:cNvPicPr>
            <a:picLocks noChangeAspect="1"/>
          </p:cNvPicPr>
          <p:nvPr/>
        </p:nvPicPr>
        <p:blipFill>
          <a:blip r:embed="rId3"/>
          <a:stretch>
            <a:fillRect/>
          </a:stretch>
        </p:blipFill>
        <p:spPr>
          <a:xfrm>
            <a:off x="1532709" y="7344"/>
            <a:ext cx="8377646" cy="4862637"/>
          </a:xfrm>
          <a:prstGeom prst="rect">
            <a:avLst/>
          </a:prstGeom>
        </p:spPr>
      </p:pic>
      <p:sp>
        <p:nvSpPr>
          <p:cNvPr id="4" name="직사각형 3">
            <a:extLst>
              <a:ext uri="{FF2B5EF4-FFF2-40B4-BE49-F238E27FC236}">
                <a16:creationId xmlns:a16="http://schemas.microsoft.com/office/drawing/2014/main" id="{E2A88821-2FB9-4C9E-87B9-2E032209D0D6}"/>
              </a:ext>
            </a:extLst>
          </p:cNvPr>
          <p:cNvSpPr/>
          <p:nvPr/>
        </p:nvSpPr>
        <p:spPr>
          <a:xfrm>
            <a:off x="4380411" y="5826560"/>
            <a:ext cx="269966" cy="2868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
            <a:extLst>
              <a:ext uri="{FF2B5EF4-FFF2-40B4-BE49-F238E27FC236}">
                <a16:creationId xmlns:a16="http://schemas.microsoft.com/office/drawing/2014/main" id="{C27033DE-36A9-4D89-B57B-C666001D931F}"/>
              </a:ext>
            </a:extLst>
          </p:cNvPr>
          <p:cNvSpPr>
            <a:spLocks noChangeArrowheads="1"/>
          </p:cNvSpPr>
          <p:nvPr/>
        </p:nvSpPr>
        <p:spPr bwMode="auto">
          <a:xfrm>
            <a:off x="9971315" y="5123503"/>
            <a:ext cx="1576251" cy="10926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"Iowa"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"Illinois"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"Maryland"</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"Minnesota"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"Kansas"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AD33D2AE-BF2D-40D7-8E7F-0BA202D5000A}"/>
              </a:ext>
            </a:extLst>
          </p:cNvPr>
          <p:cNvSpPr>
            <a:spLocks noChangeArrowheads="1"/>
          </p:cNvSpPr>
          <p:nvPr/>
        </p:nvSpPr>
        <p:spPr bwMode="auto">
          <a:xfrm>
            <a:off x="9910355" y="2882696"/>
            <a:ext cx="1402079" cy="10926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"Alaska"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"Hawaii"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"Idaho"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"Louisiana"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"Vermont"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943399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0AC73A60-5044-4961-A63C-017631B92414}"/>
              </a:ext>
            </a:extLst>
          </p:cNvPr>
          <p:cNvSpPr>
            <a:spLocks noChangeArrowheads="1"/>
          </p:cNvSpPr>
          <p:nvPr/>
        </p:nvSpPr>
        <p:spPr bwMode="auto">
          <a:xfrm>
            <a:off x="6593115" y="4934206"/>
            <a:ext cx="1402079" cy="10926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"Iowa"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"Illinois"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"Maryland"</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"Minnesota"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"Kansas"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3ADE789E-D301-42CC-A287-809B0DF15CC8}"/>
              </a:ext>
            </a:extLst>
          </p:cNvPr>
          <p:cNvSpPr>
            <a:spLocks noChangeArrowheads="1"/>
          </p:cNvSpPr>
          <p:nvPr/>
        </p:nvSpPr>
        <p:spPr bwMode="auto">
          <a:xfrm>
            <a:off x="6593115" y="2066382"/>
            <a:ext cx="1402079" cy="10926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"Alaska"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"Hawaii"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"Idaho"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"Louisiana"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"Vermont"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그림 7">
            <a:extLst>
              <a:ext uri="{FF2B5EF4-FFF2-40B4-BE49-F238E27FC236}">
                <a16:creationId xmlns:a16="http://schemas.microsoft.com/office/drawing/2014/main" id="{D02E2F9D-B6AA-4020-A55C-D52C792996D6}"/>
              </a:ext>
            </a:extLst>
          </p:cNvPr>
          <p:cNvPicPr>
            <a:picLocks noChangeAspect="1"/>
          </p:cNvPicPr>
          <p:nvPr/>
        </p:nvPicPr>
        <p:blipFill>
          <a:blip r:embed="rId2"/>
          <a:stretch>
            <a:fillRect/>
          </a:stretch>
        </p:blipFill>
        <p:spPr>
          <a:xfrm>
            <a:off x="238664" y="3158989"/>
            <a:ext cx="6354451" cy="3720021"/>
          </a:xfrm>
          <a:prstGeom prst="rect">
            <a:avLst/>
          </a:prstGeom>
        </p:spPr>
      </p:pic>
      <p:sp>
        <p:nvSpPr>
          <p:cNvPr id="9" name="직사각형 8">
            <a:extLst>
              <a:ext uri="{FF2B5EF4-FFF2-40B4-BE49-F238E27FC236}">
                <a16:creationId xmlns:a16="http://schemas.microsoft.com/office/drawing/2014/main" id="{123B83D5-30FB-4E53-BB36-9D756B3D3752}"/>
              </a:ext>
            </a:extLst>
          </p:cNvPr>
          <p:cNvSpPr/>
          <p:nvPr/>
        </p:nvSpPr>
        <p:spPr>
          <a:xfrm>
            <a:off x="7846423" y="3634349"/>
            <a:ext cx="4345577" cy="3016210"/>
          </a:xfrm>
          <a:prstGeom prst="rect">
            <a:avLst/>
          </a:prstGeom>
        </p:spPr>
        <p:txBody>
          <a:bodyPr wrap="square">
            <a:spAutoFit/>
          </a:bodyPr>
          <a:lstStyle/>
          <a:p>
            <a:r>
              <a:rPr lang="en-US" sz="1000" dirty="0"/>
              <a:t>[1.4        1.         1.28571429 1.22222222 1.         1.36363636</a:t>
            </a:r>
          </a:p>
          <a:p>
            <a:r>
              <a:rPr lang="en-US" sz="1000" dirty="0"/>
              <a:t> 1.4        1.61904762 1.         1.5        1.2745098  1.38461538</a:t>
            </a:r>
          </a:p>
          <a:p>
            <a:r>
              <a:rPr lang="en-US" sz="1000" dirty="0"/>
              <a:t> 1.21111111 1.18348624 1.19379845 1.11038961 1.15789474 1.05050505</a:t>
            </a:r>
          </a:p>
          <a:p>
            <a:r>
              <a:rPr lang="en-US" sz="1000" dirty="0"/>
              <a:t> 1.15865385 1.00829876 1.09053498 1.07924528 1.04545455 1.06688963</a:t>
            </a:r>
          </a:p>
          <a:p>
            <a:r>
              <a:rPr lang="en-US" sz="1000" dirty="0"/>
              <a:t> 1.04075235 1.06626506 1.03107345 1.03287671 1.0265252  1.01808786</a:t>
            </a:r>
          </a:p>
          <a:p>
            <a:r>
              <a:rPr lang="en-US" sz="1000" dirty="0"/>
              <a:t> 1.01269036 1.01253133 1.02722772 1.01686747 1.00947867 1.01643192</a:t>
            </a:r>
          </a:p>
          <a:p>
            <a:r>
              <a:rPr lang="en-US" sz="1000" dirty="0"/>
              <a:t> 1.         1.00923788 1.00457666 1.00683371 1.00452489 1.00225225</a:t>
            </a:r>
          </a:p>
          <a:p>
            <a:r>
              <a:rPr lang="en-US" sz="1000" dirty="0"/>
              <a:t> 1.00674157 1.00223214 1.00445434 1.         1.00443459 1.</a:t>
            </a:r>
          </a:p>
          <a:p>
            <a:r>
              <a:rPr lang="en-US" sz="1000" dirty="0"/>
              <a:t> 1.00441501 1.         1.0043956  1.         1.         1.00438596]</a:t>
            </a:r>
          </a:p>
          <a:p>
            <a:endParaRPr lang="en-US" sz="1000" dirty="0"/>
          </a:p>
          <a:p>
            <a:r>
              <a:rPr lang="en-US" sz="1000" dirty="0"/>
              <a:t>[1.37003309 1.17827247 1.15730305 1.17031498 1.16503189 1.14678034</a:t>
            </a:r>
          </a:p>
          <a:p>
            <a:r>
              <a:rPr lang="en-US" sz="1000" dirty="0"/>
              <a:t> 1.16097351 1.15965406 1.16985613 1.13050176 1.15367434 1.13988705</a:t>
            </a:r>
          </a:p>
          <a:p>
            <a:r>
              <a:rPr lang="en-US" sz="1000" dirty="0"/>
              <a:t> 1.14437001 1.13335792 1.1296816  1.12878163 1.12248281 1.12361874</a:t>
            </a:r>
          </a:p>
          <a:p>
            <a:r>
              <a:rPr lang="en-US" sz="1000" dirty="0"/>
              <a:t> 1.11595747 1.12067619 1.11114959 1.11349692 1.11172624 1.10868705</a:t>
            </a:r>
          </a:p>
          <a:p>
            <a:r>
              <a:rPr lang="en-US" sz="1000" dirty="0"/>
              <a:t> 1.10907336 1.10711116 1.1083461  1.10626884 1.10612414 1.10556437</a:t>
            </a:r>
          </a:p>
          <a:p>
            <a:r>
              <a:rPr lang="en-US" sz="1000" dirty="0"/>
              <a:t> 1.10490201 1.10431813 1.10404497 1.10474086 1.10409089 1.10350518</a:t>
            </a:r>
          </a:p>
          <a:p>
            <a:r>
              <a:rPr lang="en-US" sz="1000" dirty="0"/>
              <a:t> 1.10378786 1.10273411 1.10310041 1.10277786 1.10282614 1.10265791</a:t>
            </a:r>
          </a:p>
          <a:p>
            <a:r>
              <a:rPr lang="en-US" sz="1000" dirty="0"/>
              <a:t> 1.10246971 1.10269834 1.10243518 1.10253777 1.10226288 1.10249163</a:t>
            </a:r>
          </a:p>
          <a:p>
            <a:r>
              <a:rPr lang="en-US" sz="1000" dirty="0"/>
              <a:t> 1.10223139 1.10247089 1.10222069 1.10246759 1.10222609 1.10219765]</a:t>
            </a:r>
          </a:p>
        </p:txBody>
      </p:sp>
      <p:sp>
        <p:nvSpPr>
          <p:cNvPr id="10" name="직사각형 9">
            <a:extLst>
              <a:ext uri="{FF2B5EF4-FFF2-40B4-BE49-F238E27FC236}">
                <a16:creationId xmlns:a16="http://schemas.microsoft.com/office/drawing/2014/main" id="{35572514-D835-482F-9446-08EC788BDCD4}"/>
              </a:ext>
            </a:extLst>
          </p:cNvPr>
          <p:cNvSpPr/>
          <p:nvPr/>
        </p:nvSpPr>
        <p:spPr>
          <a:xfrm>
            <a:off x="7846423" y="207441"/>
            <a:ext cx="4249783" cy="3016210"/>
          </a:xfrm>
          <a:prstGeom prst="rect">
            <a:avLst/>
          </a:prstGeom>
        </p:spPr>
        <p:txBody>
          <a:bodyPr wrap="square">
            <a:spAutoFit/>
          </a:bodyPr>
          <a:lstStyle/>
          <a:p>
            <a:r>
              <a:rPr lang="en-US" sz="1000" dirty="0"/>
              <a:t>[1.4        1.         1.28571429 1.22222222 1.         1.36363636</a:t>
            </a:r>
          </a:p>
          <a:p>
            <a:r>
              <a:rPr lang="en-US" sz="1000" dirty="0"/>
              <a:t> 1.4        1.61904762 1.         1.5        1.2745098  1.38461538</a:t>
            </a:r>
          </a:p>
          <a:p>
            <a:r>
              <a:rPr lang="en-US" sz="1000" dirty="0"/>
              <a:t> 1.21111111 1.18348624 1.19379845 1.11038961 1.15789474 1.05050505</a:t>
            </a:r>
          </a:p>
          <a:p>
            <a:r>
              <a:rPr lang="en-US" sz="1000" dirty="0"/>
              <a:t> 1.15865385 1.00829876 1.09053498 1.07924528 1.04545455 1.06688963</a:t>
            </a:r>
          </a:p>
          <a:p>
            <a:r>
              <a:rPr lang="en-US" sz="1000" dirty="0"/>
              <a:t> 1.04075235 1.06626506 1.03107345 1.03287671 1.0265252  1.01808786</a:t>
            </a:r>
          </a:p>
          <a:p>
            <a:r>
              <a:rPr lang="en-US" sz="1000" dirty="0"/>
              <a:t> 1.01269036 1.01253133 1.02722772 1.01686747 1.00947867 1.01643192</a:t>
            </a:r>
          </a:p>
          <a:p>
            <a:r>
              <a:rPr lang="en-US" sz="1000" dirty="0"/>
              <a:t> 1.         1.00923788 1.00457666 1.00683371 1.00452489 1.00225225</a:t>
            </a:r>
          </a:p>
          <a:p>
            <a:r>
              <a:rPr lang="en-US" sz="1000" dirty="0"/>
              <a:t> 1.00674157 1.00223214 1.00445434 1.         1.00443459 1.</a:t>
            </a:r>
          </a:p>
          <a:p>
            <a:r>
              <a:rPr lang="en-US" sz="1000" dirty="0"/>
              <a:t> 1.00441501 1.         1.0043956  1.         1.         1.00438596]</a:t>
            </a:r>
          </a:p>
          <a:p>
            <a:endParaRPr lang="en-US" sz="1000" dirty="0"/>
          </a:p>
          <a:p>
            <a:r>
              <a:rPr lang="en-US" sz="1000" dirty="0"/>
              <a:t>[2.60038039 1.53930011 1.38008664 1.33035532 1.29077739 1.21172192</a:t>
            </a:r>
          </a:p>
          <a:p>
            <a:r>
              <a:rPr lang="en-US" sz="1000" dirty="0"/>
              <a:t> 1.26682852 1.27709868 1.33205725 1.17035361 1.25497973 1.19910581</a:t>
            </a:r>
          </a:p>
          <a:p>
            <a:r>
              <a:rPr lang="en-US" sz="1000" dirty="0"/>
              <a:t> 1.21227993 1.15823215 1.13083685 1.12113713 1.08866922 1.09213753</a:t>
            </a:r>
          </a:p>
          <a:p>
            <a:r>
              <a:rPr lang="en-US" sz="1000" dirty="0"/>
              <a:t> 1.05725739 1.08215371 1.03913755 1.04342668 1.03540605 1.01919237</a:t>
            </a:r>
          </a:p>
          <a:p>
            <a:r>
              <a:rPr lang="en-US" sz="1000" dirty="0"/>
              <a:t> 1.02135875 1.0163177  1.02689618 1.02165519 1.02197581 1.02663995</a:t>
            </a:r>
          </a:p>
          <a:p>
            <a:r>
              <a:rPr lang="en-US" sz="1000" dirty="0"/>
              <a:t> 1.02583079 1.02619747 1.02561653 1.0311341  1.02996928 1.02751094</a:t>
            </a:r>
          </a:p>
          <a:p>
            <a:r>
              <a:rPr lang="en-US" sz="1000" dirty="0"/>
              <a:t> 1.03025121 1.02546348 1.02871509 1.02720268 1.02956925 1.02968342</a:t>
            </a:r>
          </a:p>
          <a:p>
            <a:r>
              <a:rPr lang="en-US" sz="1000" dirty="0"/>
              <a:t> 1.02940661 1.031644   1.03099136 1.03214601 1.030798   1.0322214</a:t>
            </a:r>
          </a:p>
          <a:p>
            <a:r>
              <a:rPr lang="en-US" sz="1000" dirty="0"/>
              <a:t> 1.0312663  1.03263061 1.03184935 1.03343703 1.03274906 1.03247417]</a:t>
            </a:r>
          </a:p>
        </p:txBody>
      </p:sp>
      <p:pic>
        <p:nvPicPr>
          <p:cNvPr id="11" name="그림 10">
            <a:extLst>
              <a:ext uri="{FF2B5EF4-FFF2-40B4-BE49-F238E27FC236}">
                <a16:creationId xmlns:a16="http://schemas.microsoft.com/office/drawing/2014/main" id="{0AA6582D-1C92-43B3-9C3C-048B1D4D926A}"/>
              </a:ext>
            </a:extLst>
          </p:cNvPr>
          <p:cNvPicPr>
            <a:picLocks noChangeAspect="1"/>
          </p:cNvPicPr>
          <p:nvPr/>
        </p:nvPicPr>
        <p:blipFill>
          <a:blip r:embed="rId3"/>
          <a:stretch>
            <a:fillRect/>
          </a:stretch>
        </p:blipFill>
        <p:spPr>
          <a:xfrm>
            <a:off x="82062" y="0"/>
            <a:ext cx="6511054" cy="3712443"/>
          </a:xfrm>
          <a:prstGeom prst="rect">
            <a:avLst/>
          </a:prstGeom>
        </p:spPr>
      </p:pic>
      <p:sp>
        <p:nvSpPr>
          <p:cNvPr id="12" name="직사각형 11">
            <a:extLst>
              <a:ext uri="{FF2B5EF4-FFF2-40B4-BE49-F238E27FC236}">
                <a16:creationId xmlns:a16="http://schemas.microsoft.com/office/drawing/2014/main" id="{98E7CAC1-D220-47AC-B04B-77DC1380426D}"/>
              </a:ext>
            </a:extLst>
          </p:cNvPr>
          <p:cNvSpPr/>
          <p:nvPr/>
        </p:nvSpPr>
        <p:spPr>
          <a:xfrm>
            <a:off x="3553097" y="308568"/>
            <a:ext cx="2299063"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Train Length[372]  Prediction Length[54]  Input Windows[20]  MAE Score[0.0908]</a:t>
            </a:r>
          </a:p>
        </p:txBody>
      </p:sp>
      <p:sp>
        <p:nvSpPr>
          <p:cNvPr id="13" name="직사각형 12">
            <a:extLst>
              <a:ext uri="{FF2B5EF4-FFF2-40B4-BE49-F238E27FC236}">
                <a16:creationId xmlns:a16="http://schemas.microsoft.com/office/drawing/2014/main" id="{D3530EC0-E6BF-4F46-9141-E3A23EEC7AD5}"/>
              </a:ext>
            </a:extLst>
          </p:cNvPr>
          <p:cNvSpPr/>
          <p:nvPr/>
        </p:nvSpPr>
        <p:spPr>
          <a:xfrm>
            <a:off x="3553097" y="4021011"/>
            <a:ext cx="2368731"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Train Length[379]  Prediction Length[54]  Input Windows[20]  MAE Score[0.1055]</a:t>
            </a:r>
          </a:p>
        </p:txBody>
      </p:sp>
    </p:spTree>
    <p:extLst>
      <p:ext uri="{BB962C8B-B14F-4D97-AF65-F5344CB8AC3E}">
        <p14:creationId xmlns:p14="http://schemas.microsoft.com/office/powerpoint/2010/main" val="2692538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C87917C-6486-473A-B3B6-900FBAAB38C0}"/>
              </a:ext>
            </a:extLst>
          </p:cNvPr>
          <p:cNvSpPr txBox="1"/>
          <p:nvPr/>
        </p:nvSpPr>
        <p:spPr>
          <a:xfrm>
            <a:off x="0" y="-8708"/>
            <a:ext cx="12192000" cy="338554"/>
          </a:xfrm>
          <a:prstGeom prst="rect">
            <a:avLst/>
          </a:prstGeom>
          <a:noFill/>
        </p:spPr>
        <p:txBody>
          <a:bodyPr wrap="square" rtlCol="0">
            <a:spAutoFit/>
          </a:bodyPr>
          <a:lstStyle/>
          <a:p>
            <a:r>
              <a:rPr lang="en-US" altLang="ko-KR" sz="1600" b="1" dirty="0"/>
              <a:t>LGBM-</a:t>
            </a:r>
            <a:r>
              <a:rPr lang="ko-KR" altLang="en-US" sz="1600" b="1" dirty="0"/>
              <a:t>분석 결과</a:t>
            </a:r>
            <a:endParaRPr lang="en-US" sz="1600" b="1" dirty="0"/>
          </a:p>
        </p:txBody>
      </p:sp>
      <p:sp>
        <p:nvSpPr>
          <p:cNvPr id="3" name="직사각형 2">
            <a:extLst>
              <a:ext uri="{FF2B5EF4-FFF2-40B4-BE49-F238E27FC236}">
                <a16:creationId xmlns:a16="http://schemas.microsoft.com/office/drawing/2014/main" id="{AB677DBF-1117-4310-8ED6-21C17DEEA965}"/>
              </a:ext>
            </a:extLst>
          </p:cNvPr>
          <p:cNvSpPr/>
          <p:nvPr/>
        </p:nvSpPr>
        <p:spPr>
          <a:xfrm>
            <a:off x="5138056" y="1026342"/>
            <a:ext cx="1342998" cy="369332"/>
          </a:xfrm>
          <a:prstGeom prst="rect">
            <a:avLst/>
          </a:prstGeom>
        </p:spPr>
        <p:txBody>
          <a:bodyPr wrap="square">
            <a:spAutoFit/>
          </a:bodyPr>
          <a:lstStyle/>
          <a:p>
            <a:pPr algn="ctr"/>
            <a:r>
              <a:rPr lang="en-US" b="1" dirty="0"/>
              <a:t>Test Data</a:t>
            </a:r>
            <a:endParaRPr lang="en-US" dirty="0"/>
          </a:p>
        </p:txBody>
      </p:sp>
      <p:sp>
        <p:nvSpPr>
          <p:cNvPr id="36" name="TextBox 35">
            <a:extLst>
              <a:ext uri="{FF2B5EF4-FFF2-40B4-BE49-F238E27FC236}">
                <a16:creationId xmlns:a16="http://schemas.microsoft.com/office/drawing/2014/main" id="{D06DD327-3410-4C13-8AD6-A903059A0B5A}"/>
              </a:ext>
            </a:extLst>
          </p:cNvPr>
          <p:cNvSpPr txBox="1"/>
          <p:nvPr/>
        </p:nvSpPr>
        <p:spPr>
          <a:xfrm>
            <a:off x="1779951" y="1026342"/>
            <a:ext cx="3358104" cy="369332"/>
          </a:xfrm>
          <a:prstGeom prst="rect">
            <a:avLst/>
          </a:prstGeom>
          <a:noFill/>
        </p:spPr>
        <p:txBody>
          <a:bodyPr wrap="square" rtlCol="0">
            <a:spAutoFit/>
          </a:bodyPr>
          <a:lstStyle/>
          <a:p>
            <a:pPr algn="ctr"/>
            <a:r>
              <a:rPr lang="en-US" altLang="ko-KR" b="1" dirty="0"/>
              <a:t>Training Data</a:t>
            </a:r>
            <a:endParaRPr lang="en-US" b="1" dirty="0"/>
          </a:p>
        </p:txBody>
      </p:sp>
      <p:sp>
        <p:nvSpPr>
          <p:cNvPr id="40" name="직사각형 39">
            <a:extLst>
              <a:ext uri="{FF2B5EF4-FFF2-40B4-BE49-F238E27FC236}">
                <a16:creationId xmlns:a16="http://schemas.microsoft.com/office/drawing/2014/main" id="{2804C93E-D8CF-4AF8-898B-2CD7CBA349A9}"/>
              </a:ext>
            </a:extLst>
          </p:cNvPr>
          <p:cNvSpPr/>
          <p:nvPr/>
        </p:nvSpPr>
        <p:spPr>
          <a:xfrm>
            <a:off x="1779951" y="1395674"/>
            <a:ext cx="3358105" cy="29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ko-KR" altLang="en-US" dirty="0"/>
              <a:t>이전 날짜 </a:t>
            </a:r>
            <a:endParaRPr lang="en-US" dirty="0"/>
          </a:p>
        </p:txBody>
      </p:sp>
      <p:sp>
        <p:nvSpPr>
          <p:cNvPr id="41" name="직사각형 40">
            <a:extLst>
              <a:ext uri="{FF2B5EF4-FFF2-40B4-BE49-F238E27FC236}">
                <a16:creationId xmlns:a16="http://schemas.microsoft.com/office/drawing/2014/main" id="{3C086A43-8BA3-41B3-BC7A-39C50A65E84F}"/>
              </a:ext>
            </a:extLst>
          </p:cNvPr>
          <p:cNvSpPr/>
          <p:nvPr/>
        </p:nvSpPr>
        <p:spPr>
          <a:xfrm>
            <a:off x="5138057" y="1395674"/>
            <a:ext cx="1342998" cy="2960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Day 1 </a:t>
            </a:r>
            <a:r>
              <a:rPr lang="ko-KR" altLang="en-US" dirty="0">
                <a:solidFill>
                  <a:schemeClr val="tx1"/>
                </a:solidFill>
              </a:rPr>
              <a:t>예측</a:t>
            </a:r>
            <a:endParaRPr lang="en-US" dirty="0">
              <a:solidFill>
                <a:schemeClr val="tx1"/>
              </a:solidFill>
            </a:endParaRPr>
          </a:p>
        </p:txBody>
      </p:sp>
      <p:sp>
        <p:nvSpPr>
          <p:cNvPr id="2" name="TextBox 1">
            <a:extLst>
              <a:ext uri="{FF2B5EF4-FFF2-40B4-BE49-F238E27FC236}">
                <a16:creationId xmlns:a16="http://schemas.microsoft.com/office/drawing/2014/main" id="{5FDC2766-2D6F-41F0-9042-C9215CA9DABC}"/>
              </a:ext>
            </a:extLst>
          </p:cNvPr>
          <p:cNvSpPr txBox="1"/>
          <p:nvPr/>
        </p:nvSpPr>
        <p:spPr>
          <a:xfrm>
            <a:off x="0" y="1722838"/>
            <a:ext cx="2334850" cy="369332"/>
          </a:xfrm>
          <a:prstGeom prst="rect">
            <a:avLst/>
          </a:prstGeom>
          <a:noFill/>
        </p:spPr>
        <p:txBody>
          <a:bodyPr wrap="square" rtlCol="0">
            <a:spAutoFit/>
          </a:bodyPr>
          <a:lstStyle/>
          <a:p>
            <a:r>
              <a:rPr lang="ko-KR" altLang="en-US" dirty="0" err="1"/>
              <a:t>증가차</a:t>
            </a:r>
            <a:r>
              <a:rPr lang="ko-KR" altLang="en-US" dirty="0"/>
              <a:t> 방식 </a:t>
            </a:r>
            <a:r>
              <a:rPr lang="en-US" altLang="ko-KR" dirty="0"/>
              <a:t>GBM</a:t>
            </a:r>
            <a:endParaRPr lang="en-US" dirty="0"/>
          </a:p>
        </p:txBody>
      </p:sp>
      <p:sp>
        <p:nvSpPr>
          <p:cNvPr id="54" name="TextBox 53">
            <a:extLst>
              <a:ext uri="{FF2B5EF4-FFF2-40B4-BE49-F238E27FC236}">
                <a16:creationId xmlns:a16="http://schemas.microsoft.com/office/drawing/2014/main" id="{47F5C516-E882-4D5F-AD41-1B1E00E5743F}"/>
              </a:ext>
            </a:extLst>
          </p:cNvPr>
          <p:cNvSpPr txBox="1"/>
          <p:nvPr/>
        </p:nvSpPr>
        <p:spPr>
          <a:xfrm>
            <a:off x="2084749" y="1722838"/>
            <a:ext cx="5427674" cy="369332"/>
          </a:xfrm>
          <a:prstGeom prst="rect">
            <a:avLst/>
          </a:prstGeom>
          <a:noFill/>
        </p:spPr>
        <p:txBody>
          <a:bodyPr wrap="square" rtlCol="0">
            <a:spAutoFit/>
          </a:bodyPr>
          <a:lstStyle/>
          <a:p>
            <a:r>
              <a:rPr lang="ko-KR" altLang="en-US" dirty="0"/>
              <a:t>이전 날짜 증가차의 평균이 예측 값이 됨</a:t>
            </a:r>
            <a:r>
              <a:rPr lang="en-US" altLang="ko-KR" dirty="0"/>
              <a:t>!</a:t>
            </a:r>
            <a:endParaRPr lang="en-US" dirty="0"/>
          </a:p>
        </p:txBody>
      </p:sp>
    </p:spTree>
    <p:extLst>
      <p:ext uri="{BB962C8B-B14F-4D97-AF65-F5344CB8AC3E}">
        <p14:creationId xmlns:p14="http://schemas.microsoft.com/office/powerpoint/2010/main" val="89927980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977E058-5258-4D60-9C3C-25745FA342A2}"/>
              </a:ext>
            </a:extLst>
          </p:cNvPr>
          <p:cNvSpPr>
            <a:spLocks noChangeArrowheads="1"/>
          </p:cNvSpPr>
          <p:nvPr/>
        </p:nvSpPr>
        <p:spPr bwMode="auto">
          <a:xfrm>
            <a:off x="-1" y="100027"/>
            <a:ext cx="12087497" cy="10926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"Alabama"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"Alaska"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"Arizona"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"Arkansas"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"California"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"Colorado"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"Connecticut"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"Delaware"</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"District of Columbia"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"Florida"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"Georgia"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"Hawaii"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"Idaho"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"Illinois"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"Indiana"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"Iowa"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"Kansas"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"Kentucky"</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"Louisiana"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"Maine"</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"Maryland"</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"Massachusetts"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"Michigan"</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"Minnesota"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"Mississippi"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"Missouri"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"Nebraska"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"Nevada"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"New Hampshire"</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"New Jersey"</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"New Mexico"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"New York"</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"North Carolina"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"North Dakota"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"Ohio"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"Oklahoma"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"Oregon"</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"Pennsylvania"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"Puerto Rico"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"Rhode Island"</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"South Carolina"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"South Dakota"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"Tennessee"</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"Texas"</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"Utah"</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"Vermont"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"Virginia"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"Washington"</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"West Virginia"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"Wisconsin"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그림 5">
            <a:extLst>
              <a:ext uri="{FF2B5EF4-FFF2-40B4-BE49-F238E27FC236}">
                <a16:creationId xmlns:a16="http://schemas.microsoft.com/office/drawing/2014/main" id="{2E3A2038-BD0E-4E9E-9517-9B1F76660BE1}"/>
              </a:ext>
            </a:extLst>
          </p:cNvPr>
          <p:cNvPicPr>
            <a:picLocks noChangeAspect="1"/>
          </p:cNvPicPr>
          <p:nvPr/>
        </p:nvPicPr>
        <p:blipFill>
          <a:blip r:embed="rId2"/>
          <a:stretch>
            <a:fillRect/>
          </a:stretch>
        </p:blipFill>
        <p:spPr>
          <a:xfrm>
            <a:off x="120367" y="1310168"/>
            <a:ext cx="9668067" cy="5547831"/>
          </a:xfrm>
          <a:prstGeom prst="rect">
            <a:avLst/>
          </a:prstGeom>
        </p:spPr>
      </p:pic>
      <p:pic>
        <p:nvPicPr>
          <p:cNvPr id="7" name="그림 6">
            <a:extLst>
              <a:ext uri="{FF2B5EF4-FFF2-40B4-BE49-F238E27FC236}">
                <a16:creationId xmlns:a16="http://schemas.microsoft.com/office/drawing/2014/main" id="{8EE08E89-5D37-4F28-A213-57E08900F635}"/>
              </a:ext>
            </a:extLst>
          </p:cNvPr>
          <p:cNvPicPr>
            <a:picLocks noChangeAspect="1"/>
          </p:cNvPicPr>
          <p:nvPr/>
        </p:nvPicPr>
        <p:blipFill>
          <a:blip r:embed="rId3"/>
          <a:stretch>
            <a:fillRect/>
          </a:stretch>
        </p:blipFill>
        <p:spPr>
          <a:xfrm>
            <a:off x="5606767" y="1720586"/>
            <a:ext cx="6384936" cy="3683081"/>
          </a:xfrm>
          <a:prstGeom prst="rect">
            <a:avLst/>
          </a:prstGeom>
        </p:spPr>
      </p:pic>
      <p:sp>
        <p:nvSpPr>
          <p:cNvPr id="8" name="직사각형 7">
            <a:extLst>
              <a:ext uri="{FF2B5EF4-FFF2-40B4-BE49-F238E27FC236}">
                <a16:creationId xmlns:a16="http://schemas.microsoft.com/office/drawing/2014/main" id="{C31703D3-295E-46B9-BAFA-AB1397099141}"/>
              </a:ext>
            </a:extLst>
          </p:cNvPr>
          <p:cNvSpPr/>
          <p:nvPr/>
        </p:nvSpPr>
        <p:spPr>
          <a:xfrm>
            <a:off x="2194560" y="2207544"/>
            <a:ext cx="2203269"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Train Length[3929]  Prediction Length[54]  Input Windows[20]  MAE Score[0.1027]</a:t>
            </a:r>
          </a:p>
        </p:txBody>
      </p:sp>
    </p:spTree>
    <p:extLst>
      <p:ext uri="{BB962C8B-B14F-4D97-AF65-F5344CB8AC3E}">
        <p14:creationId xmlns:p14="http://schemas.microsoft.com/office/powerpoint/2010/main" val="31802871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6E92F9E8-C090-48CA-A1D1-54939F31A2C1}"/>
              </a:ext>
            </a:extLst>
          </p:cNvPr>
          <p:cNvPicPr>
            <a:picLocks noChangeAspect="1"/>
          </p:cNvPicPr>
          <p:nvPr/>
        </p:nvPicPr>
        <p:blipFill>
          <a:blip r:embed="rId2"/>
          <a:stretch>
            <a:fillRect/>
          </a:stretch>
        </p:blipFill>
        <p:spPr>
          <a:xfrm>
            <a:off x="167148" y="0"/>
            <a:ext cx="11857703" cy="6858000"/>
          </a:xfrm>
          <a:prstGeom prst="rect">
            <a:avLst/>
          </a:prstGeom>
        </p:spPr>
      </p:pic>
      <p:pic>
        <p:nvPicPr>
          <p:cNvPr id="6" name="그림 5">
            <a:extLst>
              <a:ext uri="{FF2B5EF4-FFF2-40B4-BE49-F238E27FC236}">
                <a16:creationId xmlns:a16="http://schemas.microsoft.com/office/drawing/2014/main" id="{35E1EA2B-59C5-4219-9816-B6E4B68976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3853" y="124094"/>
            <a:ext cx="2142317" cy="1071159"/>
          </a:xfrm>
          <a:prstGeom prst="rect">
            <a:avLst/>
          </a:prstGeom>
        </p:spPr>
      </p:pic>
      <p:pic>
        <p:nvPicPr>
          <p:cNvPr id="5" name="그림 4">
            <a:extLst>
              <a:ext uri="{FF2B5EF4-FFF2-40B4-BE49-F238E27FC236}">
                <a16:creationId xmlns:a16="http://schemas.microsoft.com/office/drawing/2014/main" id="{3DA0E2DC-FD53-4D41-89EB-101EB807D4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3581" y="1195252"/>
            <a:ext cx="2142317" cy="1071159"/>
          </a:xfrm>
          <a:prstGeom prst="rect">
            <a:avLst/>
          </a:prstGeom>
        </p:spPr>
      </p:pic>
      <p:pic>
        <p:nvPicPr>
          <p:cNvPr id="7" name="그림 6">
            <a:extLst>
              <a:ext uri="{FF2B5EF4-FFF2-40B4-BE49-F238E27FC236}">
                <a16:creationId xmlns:a16="http://schemas.microsoft.com/office/drawing/2014/main" id="{C09CB80E-0165-4D5A-A5D1-ED49F66180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5351" y="1195253"/>
            <a:ext cx="2142317" cy="1071159"/>
          </a:xfrm>
          <a:prstGeom prst="rect">
            <a:avLst/>
          </a:prstGeom>
        </p:spPr>
      </p:pic>
      <p:pic>
        <p:nvPicPr>
          <p:cNvPr id="8" name="그림 7">
            <a:extLst>
              <a:ext uri="{FF2B5EF4-FFF2-40B4-BE49-F238E27FC236}">
                <a16:creationId xmlns:a16="http://schemas.microsoft.com/office/drawing/2014/main" id="{F5A19321-1621-44E9-9B65-1C09CA3277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92696" y="124092"/>
            <a:ext cx="2142317" cy="1071159"/>
          </a:xfrm>
          <a:prstGeom prst="rect">
            <a:avLst/>
          </a:prstGeom>
        </p:spPr>
      </p:pic>
      <p:pic>
        <p:nvPicPr>
          <p:cNvPr id="9" name="그림 8">
            <a:extLst>
              <a:ext uri="{FF2B5EF4-FFF2-40B4-BE49-F238E27FC236}">
                <a16:creationId xmlns:a16="http://schemas.microsoft.com/office/drawing/2014/main" id="{34DEA487-1C98-4F35-907D-632ECC94980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31811" y="1195251"/>
            <a:ext cx="2142317" cy="1071159"/>
          </a:xfrm>
          <a:prstGeom prst="rect">
            <a:avLst/>
          </a:prstGeom>
        </p:spPr>
      </p:pic>
      <p:pic>
        <p:nvPicPr>
          <p:cNvPr id="10" name="그림 9">
            <a:extLst>
              <a:ext uri="{FF2B5EF4-FFF2-40B4-BE49-F238E27FC236}">
                <a16:creationId xmlns:a16="http://schemas.microsoft.com/office/drawing/2014/main" id="{52830CEB-770A-4B66-AB8B-D5DB5442567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786737" y="124092"/>
            <a:ext cx="2142317" cy="1071159"/>
          </a:xfrm>
          <a:prstGeom prst="rect">
            <a:avLst/>
          </a:prstGeom>
        </p:spPr>
      </p:pic>
      <p:sp>
        <p:nvSpPr>
          <p:cNvPr id="11" name="직사각형 10">
            <a:extLst>
              <a:ext uri="{FF2B5EF4-FFF2-40B4-BE49-F238E27FC236}">
                <a16:creationId xmlns:a16="http://schemas.microsoft.com/office/drawing/2014/main" id="{5A341BB0-26FA-4D91-86DA-5205BABF55F6}"/>
              </a:ext>
            </a:extLst>
          </p:cNvPr>
          <p:cNvSpPr/>
          <p:nvPr/>
        </p:nvSpPr>
        <p:spPr>
          <a:xfrm>
            <a:off x="975351" y="6144292"/>
            <a:ext cx="9374682" cy="369332"/>
          </a:xfrm>
          <a:prstGeom prst="rect">
            <a:avLst/>
          </a:prstGeom>
        </p:spPr>
        <p:txBody>
          <a:bodyPr wrap="none">
            <a:spAutoFit/>
          </a:bodyPr>
          <a:lstStyle/>
          <a:p>
            <a:r>
              <a:rPr lang="en-US" dirty="0"/>
              <a:t>350       	              600  	             2000 	           30000 	          800 	          400</a:t>
            </a:r>
          </a:p>
        </p:txBody>
      </p:sp>
    </p:spTree>
    <p:extLst>
      <p:ext uri="{BB962C8B-B14F-4D97-AF65-F5344CB8AC3E}">
        <p14:creationId xmlns:p14="http://schemas.microsoft.com/office/powerpoint/2010/main" val="257670314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3F23F561-7055-4362-9F2B-C95C8A98C9D7}"/>
              </a:ext>
            </a:extLst>
          </p:cNvPr>
          <p:cNvSpPr/>
          <p:nvPr/>
        </p:nvSpPr>
        <p:spPr>
          <a:xfrm>
            <a:off x="291611" y="826851"/>
            <a:ext cx="10855850" cy="1754326"/>
          </a:xfrm>
          <a:prstGeom prst="rect">
            <a:avLst/>
          </a:prstGeom>
        </p:spPr>
        <p:txBody>
          <a:bodyPr wrap="square">
            <a:spAutoFit/>
          </a:bodyPr>
          <a:lstStyle/>
          <a:p>
            <a:r>
              <a:rPr lang="en-US" dirty="0"/>
              <a:t>[1.03244853] Train Length[372]  Prediction Length[54]  Input Windows[20]  MAE Score[0.0913]</a:t>
            </a:r>
          </a:p>
          <a:p>
            <a:r>
              <a:rPr lang="en-US" dirty="0"/>
              <a:t>[1.03244853] Train Length[372]  Prediction Length[54]  Input Windows[20]  MAE Score[0.0908]</a:t>
            </a:r>
          </a:p>
          <a:p>
            <a:r>
              <a:rPr lang="en-US" dirty="0"/>
              <a:t>[1.03244853] Train Length[372]  Prediction Length[54]  Input Windows[20]  MAE Score[0.0908]</a:t>
            </a:r>
          </a:p>
          <a:p>
            <a:r>
              <a:rPr lang="en-US" dirty="0"/>
              <a:t>[1.03283769] Train Length[372]  Prediction Length[54]  Input Windows[20]  MAE Score[0.0913]</a:t>
            </a:r>
          </a:p>
          <a:p>
            <a:r>
              <a:rPr lang="en-US" dirty="0"/>
              <a:t>[1.03287798] Train Length[372]  Prediction Length[54]  Input Windows[20]  MAE Score[0.0913]</a:t>
            </a:r>
          </a:p>
          <a:p>
            <a:endParaRPr lang="en-US" dirty="0"/>
          </a:p>
        </p:txBody>
      </p:sp>
      <p:sp>
        <p:nvSpPr>
          <p:cNvPr id="5" name="Rectangle 1">
            <a:extLst>
              <a:ext uri="{FF2B5EF4-FFF2-40B4-BE49-F238E27FC236}">
                <a16:creationId xmlns:a16="http://schemas.microsoft.com/office/drawing/2014/main" id="{EFB78718-E41C-4957-A4C9-46C5E8DE243E}"/>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"Alaska"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"Hawaii"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"Idaho"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"Louisiana"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"Vermont"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C1D93AE8-71C4-4F10-A7A4-54432C603881}"/>
              </a:ext>
            </a:extLst>
          </p:cNvPr>
          <p:cNvSpPr>
            <a:spLocks noChangeArrowheads="1"/>
          </p:cNvSpPr>
          <p:nvPr/>
        </p:nvSpPr>
        <p:spPr bwMode="auto">
          <a:xfrm>
            <a:off x="217588" y="461091"/>
            <a:ext cx="2320834"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'lag_1_ratio_cc'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직사각형 7">
            <a:extLst>
              <a:ext uri="{FF2B5EF4-FFF2-40B4-BE49-F238E27FC236}">
                <a16:creationId xmlns:a16="http://schemas.microsoft.com/office/drawing/2014/main" id="{FB476521-B21B-4F08-B030-7F6FAC259893}"/>
              </a:ext>
            </a:extLst>
          </p:cNvPr>
          <p:cNvSpPr/>
          <p:nvPr/>
        </p:nvSpPr>
        <p:spPr>
          <a:xfrm>
            <a:off x="291611" y="3156534"/>
            <a:ext cx="8190538" cy="646331"/>
          </a:xfrm>
          <a:prstGeom prst="rect">
            <a:avLst/>
          </a:prstGeom>
        </p:spPr>
        <p:txBody>
          <a:bodyPr wrap="square">
            <a:spAutoFit/>
          </a:bodyPr>
          <a:lstStyle/>
          <a:p>
            <a:r>
              <a:rPr lang="en-US" dirty="0"/>
              <a:t>Train Length[372]  Prediction Length[54]  Input Windows[20]  MAE Score[0.0979]</a:t>
            </a:r>
          </a:p>
          <a:p>
            <a:r>
              <a:rPr lang="en-US" dirty="0"/>
              <a:t>Train Length[372]  Prediction Length[54]  Input Windows[20]  MAE Score[0.0939]</a:t>
            </a:r>
          </a:p>
        </p:txBody>
      </p:sp>
      <p:sp>
        <p:nvSpPr>
          <p:cNvPr id="9" name="Rectangle 3">
            <a:extLst>
              <a:ext uri="{FF2B5EF4-FFF2-40B4-BE49-F238E27FC236}">
                <a16:creationId xmlns:a16="http://schemas.microsoft.com/office/drawing/2014/main" id="{2ACCB77F-7AE4-4182-9200-4E188AA6E507}"/>
              </a:ext>
            </a:extLst>
          </p:cNvPr>
          <p:cNvSpPr>
            <a:spLocks noChangeArrowheads="1"/>
          </p:cNvSpPr>
          <p:nvPr/>
        </p:nvSpPr>
        <p:spPr bwMode="auto">
          <a:xfrm>
            <a:off x="217588" y="2812871"/>
            <a:ext cx="9457635"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'lag_1_ratio_cc'</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SeniorPopulation</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FoodStamp</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NoHealthIns</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PovertyLevel</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MeanTravelTime</a:t>
            </a:r>
            <a:r>
              <a:rPr kumimoji="0" lang="en-US" altLang="en-US" sz="1300" b="1" i="0" u="none" strike="noStrike" cap="none" normalizeH="0" baseline="0" dirty="0">
                <a:ln>
                  <a:noFill/>
                </a:ln>
                <a:solidFill>
                  <a:srgbClr val="00808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그림 10">
            <a:extLst>
              <a:ext uri="{FF2B5EF4-FFF2-40B4-BE49-F238E27FC236}">
                <a16:creationId xmlns:a16="http://schemas.microsoft.com/office/drawing/2014/main" id="{F089CECE-E483-49DC-BF0A-344D4FDF9403}"/>
              </a:ext>
            </a:extLst>
          </p:cNvPr>
          <p:cNvPicPr>
            <a:picLocks noChangeAspect="1"/>
          </p:cNvPicPr>
          <p:nvPr/>
        </p:nvPicPr>
        <p:blipFill>
          <a:blip r:embed="rId2"/>
          <a:stretch>
            <a:fillRect/>
          </a:stretch>
        </p:blipFill>
        <p:spPr>
          <a:xfrm>
            <a:off x="1" y="3947553"/>
            <a:ext cx="4972692" cy="2835307"/>
          </a:xfrm>
          <a:prstGeom prst="rect">
            <a:avLst/>
          </a:prstGeom>
        </p:spPr>
      </p:pic>
      <p:pic>
        <p:nvPicPr>
          <p:cNvPr id="10" name="그림 9">
            <a:extLst>
              <a:ext uri="{FF2B5EF4-FFF2-40B4-BE49-F238E27FC236}">
                <a16:creationId xmlns:a16="http://schemas.microsoft.com/office/drawing/2014/main" id="{26C8A72B-4DC4-44FE-BE72-D3A5F2B05412}"/>
              </a:ext>
            </a:extLst>
          </p:cNvPr>
          <p:cNvPicPr>
            <a:picLocks noChangeAspect="1"/>
          </p:cNvPicPr>
          <p:nvPr/>
        </p:nvPicPr>
        <p:blipFill>
          <a:blip r:embed="rId3"/>
          <a:stretch>
            <a:fillRect/>
          </a:stretch>
        </p:blipFill>
        <p:spPr>
          <a:xfrm>
            <a:off x="5813177" y="4659850"/>
            <a:ext cx="6378823" cy="2050104"/>
          </a:xfrm>
          <a:prstGeom prst="rect">
            <a:avLst/>
          </a:prstGeom>
        </p:spPr>
      </p:pic>
      <p:sp>
        <p:nvSpPr>
          <p:cNvPr id="12" name="직사각형 11">
            <a:extLst>
              <a:ext uri="{FF2B5EF4-FFF2-40B4-BE49-F238E27FC236}">
                <a16:creationId xmlns:a16="http://schemas.microsoft.com/office/drawing/2014/main" id="{126668B4-DA0C-4BE9-8245-937985E934A9}"/>
              </a:ext>
            </a:extLst>
          </p:cNvPr>
          <p:cNvSpPr/>
          <p:nvPr/>
        </p:nvSpPr>
        <p:spPr>
          <a:xfrm>
            <a:off x="8309143" y="3285320"/>
            <a:ext cx="1366080" cy="369332"/>
          </a:xfrm>
          <a:prstGeom prst="rect">
            <a:avLst/>
          </a:prstGeom>
        </p:spPr>
        <p:txBody>
          <a:bodyPr wrap="none">
            <a:spAutoFit/>
          </a:bodyPr>
          <a:lstStyle/>
          <a:p>
            <a:r>
              <a:rPr lang="en-US" dirty="0"/>
              <a:t>1.03709355]</a:t>
            </a:r>
          </a:p>
        </p:txBody>
      </p:sp>
    </p:spTree>
    <p:extLst>
      <p:ext uri="{BB962C8B-B14F-4D97-AF65-F5344CB8AC3E}">
        <p14:creationId xmlns:p14="http://schemas.microsoft.com/office/powerpoint/2010/main" val="120249233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2F42663-51BA-4750-A7EB-58732E843A39}"/>
              </a:ext>
            </a:extLst>
          </p:cNvPr>
          <p:cNvSpPr>
            <a:spLocks noChangeArrowheads="1"/>
          </p:cNvSpPr>
          <p:nvPr/>
        </p:nvSpPr>
        <p:spPr bwMode="auto">
          <a:xfrm>
            <a:off x="359596" y="457200"/>
            <a:ext cx="8225329"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'lag_1_ratio_cc'</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SeniorPopulation</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FoodStamp</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NoHealthIns</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PovertyLevel</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a:t>
            </a:r>
            <a:br>
              <a:rPr kumimoji="0" lang="en-US" altLang="en-US" sz="1300" b="0" i="0" u="none" strike="noStrike" cap="none" normalizeH="0" baseline="0" dirty="0">
                <a:ln>
                  <a:noFill/>
                </a:ln>
                <a:solidFill>
                  <a:srgbClr val="000000"/>
                </a:solidFill>
                <a:effectLst/>
                <a:latin typeface="Consolas" panose="020B0609020204030204" pitchFamily="49" charset="0"/>
              </a:rPr>
            </a:b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MeanTravelTime</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SeniorMalePopulation</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PublicTransportationP</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'Household'</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'Income'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22C82D7D-37BA-4531-9DE0-6D992C5235D9}"/>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"Alaska"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"Hawaii"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"Idaho"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"Louisiana"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"Vermont"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직사각형 6">
            <a:extLst>
              <a:ext uri="{FF2B5EF4-FFF2-40B4-BE49-F238E27FC236}">
                <a16:creationId xmlns:a16="http://schemas.microsoft.com/office/drawing/2014/main" id="{DAAEB55E-AA58-4C86-8A29-010907661E5B}"/>
              </a:ext>
            </a:extLst>
          </p:cNvPr>
          <p:cNvSpPr/>
          <p:nvPr/>
        </p:nvSpPr>
        <p:spPr>
          <a:xfrm>
            <a:off x="359595" y="911308"/>
            <a:ext cx="10900881" cy="1477328"/>
          </a:xfrm>
          <a:prstGeom prst="rect">
            <a:avLst/>
          </a:prstGeom>
        </p:spPr>
        <p:txBody>
          <a:bodyPr wrap="square">
            <a:spAutoFit/>
          </a:bodyPr>
          <a:lstStyle/>
          <a:p>
            <a:r>
              <a:rPr lang="en-US" dirty="0"/>
              <a:t>[1.02031032] Train Length[372]  Prediction Length[54]  Input Windows[20]  MAE Score[0.0897]</a:t>
            </a:r>
          </a:p>
          <a:p>
            <a:r>
              <a:rPr lang="en-US" dirty="0"/>
              <a:t>[1.02406714] Train Length[372]  Prediction Length[54]  Input Windows[20]  MAE Score[0.0913]</a:t>
            </a:r>
          </a:p>
          <a:p>
            <a:r>
              <a:rPr lang="en-US" dirty="0"/>
              <a:t>[1.01680865] Train Length[372]  Prediction Length[54]  Input Windows[20]  MAE Score[0.0885]</a:t>
            </a:r>
          </a:p>
          <a:p>
            <a:r>
              <a:rPr lang="en-US" dirty="0"/>
              <a:t>[1.02173407] Train Length[372]  Prediction Length[54]  Input Windows[20]  MAE Score[0.0901]</a:t>
            </a:r>
          </a:p>
          <a:p>
            <a:r>
              <a:rPr lang="en-US" dirty="0"/>
              <a:t>[1.02178414] Train Length[372]  Prediction Length[54]  Input Windows[20]  MAE Score[0.0901]</a:t>
            </a:r>
          </a:p>
        </p:txBody>
      </p:sp>
      <p:sp>
        <p:nvSpPr>
          <p:cNvPr id="9" name="Rectangle 2">
            <a:extLst>
              <a:ext uri="{FF2B5EF4-FFF2-40B4-BE49-F238E27FC236}">
                <a16:creationId xmlns:a16="http://schemas.microsoft.com/office/drawing/2014/main" id="{9E076452-56B1-4544-9F00-9E9FA8E4D36D}"/>
              </a:ext>
            </a:extLst>
          </p:cNvPr>
          <p:cNvSpPr>
            <a:spLocks noChangeArrowheads="1"/>
          </p:cNvSpPr>
          <p:nvPr/>
        </p:nvSpPr>
        <p:spPr bwMode="auto">
          <a:xfrm>
            <a:off x="544530" y="2550356"/>
            <a:ext cx="8681663"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'lag_1_ratio_cc'</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SeniorMalePopulation</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PublicTransportationP</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'Household'</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'Income'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직사각형 9">
            <a:extLst>
              <a:ext uri="{FF2B5EF4-FFF2-40B4-BE49-F238E27FC236}">
                <a16:creationId xmlns:a16="http://schemas.microsoft.com/office/drawing/2014/main" id="{692B9B07-83FA-4B2E-BD39-59D30348EDE4}"/>
              </a:ext>
            </a:extLst>
          </p:cNvPr>
          <p:cNvSpPr/>
          <p:nvPr/>
        </p:nvSpPr>
        <p:spPr>
          <a:xfrm>
            <a:off x="359595" y="2858741"/>
            <a:ext cx="9041259" cy="1200329"/>
          </a:xfrm>
          <a:prstGeom prst="rect">
            <a:avLst/>
          </a:prstGeom>
        </p:spPr>
        <p:txBody>
          <a:bodyPr wrap="square">
            <a:spAutoFit/>
          </a:bodyPr>
          <a:lstStyle/>
          <a:p>
            <a:r>
              <a:rPr lang="en-US" dirty="0"/>
              <a:t>[1.02190023] Train Length[372]  Prediction Length[54]  Input Windows[20]  MAE Score[0.0881]</a:t>
            </a:r>
          </a:p>
          <a:p>
            <a:r>
              <a:rPr lang="en-US" dirty="0"/>
              <a:t>[1.02185976] Train Length[372]  Prediction Length[54]  Input Windows[20]  MAE Score[0.0880]</a:t>
            </a:r>
          </a:p>
          <a:p>
            <a:r>
              <a:rPr lang="en-US" dirty="0"/>
              <a:t>[1.02204809] Train Length[372]  Prediction Length[54]  Input Windows[20]  MAE Score[0.0881]</a:t>
            </a:r>
          </a:p>
          <a:p>
            <a:r>
              <a:rPr lang="en-US" dirty="0"/>
              <a:t>[1.02185994] Train Length[372]  Prediction Length[54]  Input Windows[20]  MAE Score[0.0880]</a:t>
            </a:r>
          </a:p>
        </p:txBody>
      </p:sp>
      <p:sp>
        <p:nvSpPr>
          <p:cNvPr id="3" name="직사각형 2">
            <a:extLst>
              <a:ext uri="{FF2B5EF4-FFF2-40B4-BE49-F238E27FC236}">
                <a16:creationId xmlns:a16="http://schemas.microsoft.com/office/drawing/2014/main" id="{1164AA92-8648-4A76-9417-4D089272902A}"/>
              </a:ext>
            </a:extLst>
          </p:cNvPr>
          <p:cNvSpPr/>
          <p:nvPr/>
        </p:nvSpPr>
        <p:spPr>
          <a:xfrm>
            <a:off x="359595" y="4608002"/>
            <a:ext cx="9890394" cy="646331"/>
          </a:xfrm>
          <a:prstGeom prst="rect">
            <a:avLst/>
          </a:prstGeom>
        </p:spPr>
        <p:txBody>
          <a:bodyPr wrap="square">
            <a:spAutoFit/>
          </a:bodyPr>
          <a:lstStyle/>
          <a:p>
            <a:r>
              <a:rPr lang="en-US" dirty="0"/>
              <a:t>[1.04515209] Train Length[372]  Prediction Length[54]  Input Windows[20]  MAE Score[0.0983]</a:t>
            </a:r>
          </a:p>
          <a:p>
            <a:r>
              <a:rPr lang="en-US" dirty="0"/>
              <a:t>[1.04479166] Train Length[372]  Prediction Length[54]  Input Windows[20]  MAE Score[0.0982]</a:t>
            </a:r>
          </a:p>
        </p:txBody>
      </p:sp>
      <p:sp>
        <p:nvSpPr>
          <p:cNvPr id="11" name="Rectangle 2">
            <a:extLst>
              <a:ext uri="{FF2B5EF4-FFF2-40B4-BE49-F238E27FC236}">
                <a16:creationId xmlns:a16="http://schemas.microsoft.com/office/drawing/2014/main" id="{00EDE83B-9351-42F8-8978-B935F104A028}"/>
              </a:ext>
            </a:extLst>
          </p:cNvPr>
          <p:cNvSpPr>
            <a:spLocks noChangeArrowheads="1"/>
          </p:cNvSpPr>
          <p:nvPr/>
        </p:nvSpPr>
        <p:spPr bwMode="auto">
          <a:xfrm>
            <a:off x="544528" y="4176977"/>
            <a:ext cx="8681663"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'lag_1_ratio_cc'</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'Income'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직사각형 11">
            <a:extLst>
              <a:ext uri="{FF2B5EF4-FFF2-40B4-BE49-F238E27FC236}">
                <a16:creationId xmlns:a16="http://schemas.microsoft.com/office/drawing/2014/main" id="{9EF65D76-874B-4474-A037-9C67867987F2}"/>
              </a:ext>
            </a:extLst>
          </p:cNvPr>
          <p:cNvSpPr/>
          <p:nvPr/>
        </p:nvSpPr>
        <p:spPr>
          <a:xfrm>
            <a:off x="359595" y="5754469"/>
            <a:ext cx="9890394" cy="646331"/>
          </a:xfrm>
          <a:prstGeom prst="rect">
            <a:avLst/>
          </a:prstGeom>
        </p:spPr>
        <p:txBody>
          <a:bodyPr wrap="square">
            <a:spAutoFit/>
          </a:bodyPr>
          <a:lstStyle/>
          <a:p>
            <a:r>
              <a:rPr lang="en-US" dirty="0"/>
              <a:t>[1.05536335] Train Length[372]  Prediction Length[54]  Input Windows[20]  MAE Score[0.1031]</a:t>
            </a:r>
          </a:p>
          <a:p>
            <a:r>
              <a:rPr lang="en-US" dirty="0"/>
              <a:t>[1.05538987] Train Length[372]  Prediction Length[54]  Input Windows[20]  MAE Score[0.1032]</a:t>
            </a:r>
          </a:p>
        </p:txBody>
      </p:sp>
      <p:sp>
        <p:nvSpPr>
          <p:cNvPr id="13" name="Rectangle 2">
            <a:extLst>
              <a:ext uri="{FF2B5EF4-FFF2-40B4-BE49-F238E27FC236}">
                <a16:creationId xmlns:a16="http://schemas.microsoft.com/office/drawing/2014/main" id="{440460AA-DEA0-43D2-A87C-0F0638655058}"/>
              </a:ext>
            </a:extLst>
          </p:cNvPr>
          <p:cNvSpPr>
            <a:spLocks noChangeArrowheads="1"/>
          </p:cNvSpPr>
          <p:nvPr/>
        </p:nvSpPr>
        <p:spPr bwMode="auto">
          <a:xfrm>
            <a:off x="544528" y="5392970"/>
            <a:ext cx="8681663"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300" b="1" i="0" u="none" strike="noStrike" cap="none" normalizeH="0" baseline="0" dirty="0">
                <a:ln>
                  <a:noFill/>
                </a:ln>
                <a:solidFill>
                  <a:srgbClr val="008080"/>
                </a:solidFill>
                <a:effectLst/>
                <a:latin typeface="Consolas" panose="020B0609020204030204" pitchFamily="49" charset="0"/>
              </a:rPr>
              <a:t>'lag_1_ratio_cc'</a:t>
            </a:r>
            <a:r>
              <a:rPr lang="en-US" altLang="en-US" sz="1300" dirty="0">
                <a:solidFill>
                  <a:srgbClr val="000000"/>
                </a:solidFill>
                <a:latin typeface="Consolas" panose="020B0609020204030204" pitchFamily="49" charset="0"/>
              </a:rPr>
              <a:t>, </a:t>
            </a:r>
            <a:r>
              <a:rPr lang="en-US" altLang="en-US" sz="1300" b="1" dirty="0">
                <a:solidFill>
                  <a:srgbClr val="008080"/>
                </a:solidFill>
                <a:latin typeface="Consolas" panose="020B0609020204030204" pitchFamily="49" charset="0"/>
              </a:rPr>
              <a:t>'Income</a:t>
            </a:r>
            <a:r>
              <a:rPr lang="en-US" altLang="en-US" sz="1300" dirty="0">
                <a:solidFill>
                  <a:srgbClr val="000000"/>
                </a:solidFill>
                <a:latin typeface="Consolas" panose="020B0609020204030204" pitchFamily="49" charset="0"/>
              </a:rPr>
              <a:t>, </a:t>
            </a:r>
            <a:r>
              <a:rPr lang="en-US" altLang="en-US" sz="1300" b="1" dirty="0">
                <a:solidFill>
                  <a:srgbClr val="008080"/>
                </a:solidFill>
                <a:latin typeface="Consolas" panose="020B0609020204030204" pitchFamily="49" charset="0"/>
              </a:rPr>
              <a:t>'Income'</a:t>
            </a:r>
            <a:r>
              <a:rPr lang="en-US" altLang="en-US" sz="1300" dirty="0">
                <a:solidFill>
                  <a:srgbClr val="000000"/>
                </a:solidFill>
                <a:latin typeface="Consolas" panose="020B0609020204030204" pitchFamily="49" charset="0"/>
              </a:rPr>
              <a:t>, </a:t>
            </a:r>
            <a:r>
              <a:rPr lang="en-US" altLang="en-US" sz="1300" b="1" dirty="0">
                <a:solidFill>
                  <a:srgbClr val="008080"/>
                </a:solidFill>
                <a:latin typeface="Consolas" panose="020B0609020204030204" pitchFamily="49" charset="0"/>
              </a:rPr>
              <a:t>'Income'</a:t>
            </a:r>
            <a:r>
              <a:rPr lang="en-US" altLang="en-US" sz="1300" dirty="0">
                <a:solidFill>
                  <a:srgbClr val="000000"/>
                </a:solidFill>
                <a:latin typeface="Consolas" panose="020B0609020204030204" pitchFamily="49" charset="0"/>
              </a:rPr>
              <a:t>, </a:t>
            </a:r>
            <a:r>
              <a:rPr lang="en-US" altLang="en-US" sz="1300" b="1" dirty="0">
                <a:solidFill>
                  <a:srgbClr val="008080"/>
                </a:solidFill>
                <a:latin typeface="Consolas" panose="020B0609020204030204" pitchFamily="49" charset="0"/>
              </a:rPr>
              <a:t>'Income'</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'Income'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547276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22C82D7D-37BA-4531-9DE0-6D992C5235D9}"/>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"Alaska"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"Hawaii"</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"Idaho"</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"Louisiana"</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"Vermont"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9E076452-56B1-4544-9F00-9E9FA8E4D36D}"/>
              </a:ext>
            </a:extLst>
          </p:cNvPr>
          <p:cNvSpPr>
            <a:spLocks noChangeArrowheads="1"/>
          </p:cNvSpPr>
          <p:nvPr/>
        </p:nvSpPr>
        <p:spPr bwMode="auto">
          <a:xfrm>
            <a:off x="413902" y="817350"/>
            <a:ext cx="8681663"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'lag_1_ratio_cc'</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SeniorMalePopulation</a:t>
            </a:r>
            <a:r>
              <a:rPr kumimoji="0" lang="en-US" altLang="en-US" sz="1300" b="1" i="0" u="none" strike="noStrike" cap="none" normalizeH="0" baseline="0" dirty="0">
                <a:ln>
                  <a:noFill/>
                </a:ln>
                <a:solidFill>
                  <a:srgbClr val="008080"/>
                </a:solidFill>
                <a:effectLst/>
                <a:latin typeface="Consolas" panose="020B0609020204030204" pitchFamily="49" charset="0"/>
              </a:rPr>
              <a:t> 1~5'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직사각형 9">
            <a:extLst>
              <a:ext uri="{FF2B5EF4-FFF2-40B4-BE49-F238E27FC236}">
                <a16:creationId xmlns:a16="http://schemas.microsoft.com/office/drawing/2014/main" id="{692B9B07-83FA-4B2E-BD39-59D30348EDE4}"/>
              </a:ext>
            </a:extLst>
          </p:cNvPr>
          <p:cNvSpPr/>
          <p:nvPr/>
        </p:nvSpPr>
        <p:spPr>
          <a:xfrm>
            <a:off x="298636" y="1109738"/>
            <a:ext cx="9041259" cy="646331"/>
          </a:xfrm>
          <a:prstGeom prst="rect">
            <a:avLst/>
          </a:prstGeom>
        </p:spPr>
        <p:txBody>
          <a:bodyPr wrap="square">
            <a:spAutoFit/>
          </a:bodyPr>
          <a:lstStyle/>
          <a:p>
            <a:r>
              <a:rPr lang="en-US" dirty="0"/>
              <a:t>[1.00608966] Train Length[372]  Prediction Length[54]  Input Windows[20]  MAE Score[</a:t>
            </a:r>
            <a:r>
              <a:rPr lang="en-US" dirty="0">
                <a:highlight>
                  <a:srgbClr val="FFFF00"/>
                </a:highlight>
              </a:rPr>
              <a:t>0.0814</a:t>
            </a:r>
            <a:r>
              <a:rPr lang="en-US" dirty="0"/>
              <a:t>]</a:t>
            </a:r>
          </a:p>
          <a:p>
            <a:r>
              <a:rPr lang="en-US" dirty="0"/>
              <a:t>[1.00584649] Train Length[372]  Prediction Length[54]  Input Windows[20]  MAE Score[0.0814]</a:t>
            </a:r>
          </a:p>
        </p:txBody>
      </p:sp>
      <p:sp>
        <p:nvSpPr>
          <p:cNvPr id="14" name="Rectangle 2">
            <a:extLst>
              <a:ext uri="{FF2B5EF4-FFF2-40B4-BE49-F238E27FC236}">
                <a16:creationId xmlns:a16="http://schemas.microsoft.com/office/drawing/2014/main" id="{5B04DC5D-61FF-4E64-BB45-86C496657339}"/>
              </a:ext>
            </a:extLst>
          </p:cNvPr>
          <p:cNvSpPr>
            <a:spLocks noChangeArrowheads="1"/>
          </p:cNvSpPr>
          <p:nvPr/>
        </p:nvSpPr>
        <p:spPr bwMode="auto">
          <a:xfrm>
            <a:off x="529168" y="2048457"/>
            <a:ext cx="8681663"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8080"/>
                </a:solidFill>
                <a:effectLst/>
                <a:latin typeface="Consolas" panose="020B0609020204030204" pitchFamily="49" charset="0"/>
              </a:rPr>
              <a:t>'lag_1_ratio_cc'</a:t>
            </a:r>
            <a:r>
              <a:rPr kumimoji="0" lang="en-US" altLang="en-US" sz="1300" b="0" i="0" u="none" strike="noStrike" cap="none" normalizeH="0" baseline="0" dirty="0">
                <a:ln>
                  <a:noFill/>
                </a:ln>
                <a:solidFill>
                  <a:srgbClr val="000000"/>
                </a:solidFill>
                <a:effectLst/>
                <a:latin typeface="Consolas" panose="020B0609020204030204" pitchFamily="49" charset="0"/>
              </a:rPr>
              <a:t>, </a:t>
            </a:r>
            <a:r>
              <a:rPr kumimoji="0" lang="en-US" altLang="en-US" sz="1300" b="1" i="0" u="none" strike="noStrike" cap="none" normalizeH="0" baseline="0" dirty="0">
                <a:ln>
                  <a:noFill/>
                </a:ln>
                <a:solidFill>
                  <a:srgbClr val="008080"/>
                </a:solidFill>
                <a:effectLst/>
                <a:latin typeface="Consolas" panose="020B0609020204030204" pitchFamily="49" charset="0"/>
              </a:rPr>
              <a:t>'</a:t>
            </a:r>
            <a:r>
              <a:rPr kumimoji="0" lang="en-US" altLang="en-US" sz="1300" b="1" i="0" u="none" strike="noStrike" cap="none" normalizeH="0" baseline="0" dirty="0" err="1">
                <a:ln>
                  <a:noFill/>
                </a:ln>
                <a:solidFill>
                  <a:srgbClr val="008080"/>
                </a:solidFill>
                <a:effectLst/>
                <a:latin typeface="Consolas" panose="020B0609020204030204" pitchFamily="49" charset="0"/>
              </a:rPr>
              <a:t>SeniorMalePopulation</a:t>
            </a:r>
            <a:r>
              <a:rPr kumimoji="0" lang="en-US" altLang="en-US" sz="1300" b="1" i="0" u="none" strike="noStrike" cap="none" normalizeH="0" baseline="0" dirty="0">
                <a:ln>
                  <a:noFill/>
                </a:ln>
                <a:solidFill>
                  <a:srgbClr val="008080"/>
                </a:solidFill>
                <a:effectLst/>
                <a:latin typeface="Consolas" panose="020B0609020204030204" pitchFamily="49" charset="0"/>
              </a:rPr>
              <a:t> 1~10'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직사각형 14">
            <a:extLst>
              <a:ext uri="{FF2B5EF4-FFF2-40B4-BE49-F238E27FC236}">
                <a16:creationId xmlns:a16="http://schemas.microsoft.com/office/drawing/2014/main" id="{2FED2A18-522E-402B-BF7C-9A5C4C19F213}"/>
              </a:ext>
            </a:extLst>
          </p:cNvPr>
          <p:cNvSpPr/>
          <p:nvPr/>
        </p:nvSpPr>
        <p:spPr>
          <a:xfrm>
            <a:off x="413902" y="2340845"/>
            <a:ext cx="9041259" cy="369332"/>
          </a:xfrm>
          <a:prstGeom prst="rect">
            <a:avLst/>
          </a:prstGeom>
        </p:spPr>
        <p:txBody>
          <a:bodyPr wrap="square">
            <a:spAutoFit/>
          </a:bodyPr>
          <a:lstStyle/>
          <a:p>
            <a:r>
              <a:rPr lang="en-US" dirty="0"/>
              <a:t>[</a:t>
            </a:r>
            <a:r>
              <a:rPr lang="en-US" dirty="0">
                <a:highlight>
                  <a:srgbClr val="FFFF00"/>
                </a:highlight>
              </a:rPr>
              <a:t>0.99631135</a:t>
            </a:r>
            <a:r>
              <a:rPr lang="en-US" dirty="0"/>
              <a:t>] Train Length[372]  Prediction Length[54]  Input Windows[20]  MAE Score[0.0849]</a:t>
            </a:r>
          </a:p>
        </p:txBody>
      </p:sp>
      <p:pic>
        <p:nvPicPr>
          <p:cNvPr id="2" name="그림 1">
            <a:extLst>
              <a:ext uri="{FF2B5EF4-FFF2-40B4-BE49-F238E27FC236}">
                <a16:creationId xmlns:a16="http://schemas.microsoft.com/office/drawing/2014/main" id="{8C71F160-BDBE-4E40-BE3E-9737EBFAA20F}"/>
              </a:ext>
            </a:extLst>
          </p:cNvPr>
          <p:cNvPicPr>
            <a:picLocks noChangeAspect="1"/>
          </p:cNvPicPr>
          <p:nvPr/>
        </p:nvPicPr>
        <p:blipFill>
          <a:blip r:embed="rId2"/>
          <a:stretch>
            <a:fillRect/>
          </a:stretch>
        </p:blipFill>
        <p:spPr>
          <a:xfrm>
            <a:off x="7171112" y="3110470"/>
            <a:ext cx="4715607" cy="2724573"/>
          </a:xfrm>
          <a:prstGeom prst="rect">
            <a:avLst/>
          </a:prstGeom>
        </p:spPr>
      </p:pic>
      <p:sp>
        <p:nvSpPr>
          <p:cNvPr id="6" name="TextBox 5">
            <a:extLst>
              <a:ext uri="{FF2B5EF4-FFF2-40B4-BE49-F238E27FC236}">
                <a16:creationId xmlns:a16="http://schemas.microsoft.com/office/drawing/2014/main" id="{F6036C60-11C3-4EA2-BBA7-5662B84E69FD}"/>
              </a:ext>
            </a:extLst>
          </p:cNvPr>
          <p:cNvSpPr txBox="1"/>
          <p:nvPr/>
        </p:nvSpPr>
        <p:spPr>
          <a:xfrm>
            <a:off x="413902" y="3455048"/>
            <a:ext cx="1107996" cy="369332"/>
          </a:xfrm>
          <a:prstGeom prst="rect">
            <a:avLst/>
          </a:prstGeom>
          <a:noFill/>
        </p:spPr>
        <p:txBody>
          <a:bodyPr wrap="none" rtlCol="0">
            <a:spAutoFit/>
          </a:bodyPr>
          <a:lstStyle/>
          <a:p>
            <a:r>
              <a:rPr lang="ko-KR" altLang="en-US" dirty="0"/>
              <a:t>이상현상</a:t>
            </a:r>
            <a:endParaRPr lang="en-US" dirty="0"/>
          </a:p>
        </p:txBody>
      </p:sp>
      <p:cxnSp>
        <p:nvCxnSpPr>
          <p:cNvPr id="16" name="직선 연결선 15">
            <a:extLst>
              <a:ext uri="{FF2B5EF4-FFF2-40B4-BE49-F238E27FC236}">
                <a16:creationId xmlns:a16="http://schemas.microsoft.com/office/drawing/2014/main" id="{D082B89D-D33F-47F1-96F6-B77BDCB22C22}"/>
              </a:ext>
            </a:extLst>
          </p:cNvPr>
          <p:cNvCxnSpPr/>
          <p:nvPr/>
        </p:nvCxnSpPr>
        <p:spPr>
          <a:xfrm>
            <a:off x="1889760" y="4224490"/>
            <a:ext cx="0" cy="2010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직선 연결선 16">
            <a:extLst>
              <a:ext uri="{FF2B5EF4-FFF2-40B4-BE49-F238E27FC236}">
                <a16:creationId xmlns:a16="http://schemas.microsoft.com/office/drawing/2014/main" id="{413E1EBC-67D6-4BA1-9D4B-A8284C9DCF07}"/>
              </a:ext>
            </a:extLst>
          </p:cNvPr>
          <p:cNvCxnSpPr>
            <a:cxnSpLocks/>
          </p:cNvCxnSpPr>
          <p:nvPr/>
        </p:nvCxnSpPr>
        <p:spPr>
          <a:xfrm flipH="1">
            <a:off x="1889760" y="6235337"/>
            <a:ext cx="28649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직선 연결선 19">
            <a:extLst>
              <a:ext uri="{FF2B5EF4-FFF2-40B4-BE49-F238E27FC236}">
                <a16:creationId xmlns:a16="http://schemas.microsoft.com/office/drawing/2014/main" id="{87A26147-26B5-4213-B908-0D41D75C854E}"/>
              </a:ext>
            </a:extLst>
          </p:cNvPr>
          <p:cNvCxnSpPr>
            <a:cxnSpLocks/>
          </p:cNvCxnSpPr>
          <p:nvPr/>
        </p:nvCxnSpPr>
        <p:spPr>
          <a:xfrm flipH="1">
            <a:off x="1889760" y="4084320"/>
            <a:ext cx="1010194" cy="2151017"/>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B8DA32A-D959-401E-83D5-08366040E47A}"/>
              </a:ext>
            </a:extLst>
          </p:cNvPr>
          <p:cNvSpPr txBox="1"/>
          <p:nvPr/>
        </p:nvSpPr>
        <p:spPr>
          <a:xfrm>
            <a:off x="2691295" y="4681064"/>
            <a:ext cx="1960793" cy="1200329"/>
          </a:xfrm>
          <a:prstGeom prst="rect">
            <a:avLst/>
          </a:prstGeom>
          <a:noFill/>
        </p:spPr>
        <p:txBody>
          <a:bodyPr wrap="none" rtlCol="0">
            <a:spAutoFit/>
          </a:bodyPr>
          <a:lstStyle/>
          <a:p>
            <a:r>
              <a:rPr lang="en-US" dirty="0"/>
              <a:t>Y</a:t>
            </a:r>
            <a:r>
              <a:rPr lang="ko-KR" altLang="en-US" dirty="0"/>
              <a:t> </a:t>
            </a:r>
            <a:r>
              <a:rPr lang="en-US" altLang="ko-KR" dirty="0"/>
              <a:t>=</a:t>
            </a:r>
            <a:r>
              <a:rPr lang="en-US" altLang="ko-KR" dirty="0" err="1"/>
              <a:t>aX</a:t>
            </a:r>
            <a:endParaRPr lang="en-US" altLang="ko-KR" dirty="0"/>
          </a:p>
          <a:p>
            <a:endParaRPr lang="en-US" dirty="0"/>
          </a:p>
          <a:p>
            <a:r>
              <a:rPr lang="en-US" dirty="0"/>
              <a:t>Y</a:t>
            </a:r>
            <a:r>
              <a:rPr lang="ko-KR" altLang="en-US" dirty="0"/>
              <a:t> </a:t>
            </a:r>
            <a:r>
              <a:rPr lang="en-US" altLang="ko-KR" dirty="0"/>
              <a:t>=bX1 + cX2 + dX3</a:t>
            </a:r>
            <a:endParaRPr lang="en-US" dirty="0"/>
          </a:p>
          <a:p>
            <a:endParaRPr lang="en-US" dirty="0"/>
          </a:p>
        </p:txBody>
      </p:sp>
      <p:sp>
        <p:nvSpPr>
          <p:cNvPr id="26" name="TextBox 25">
            <a:extLst>
              <a:ext uri="{FF2B5EF4-FFF2-40B4-BE49-F238E27FC236}">
                <a16:creationId xmlns:a16="http://schemas.microsoft.com/office/drawing/2014/main" id="{B238DBA5-5F51-47AD-B9A5-75999F2E0F7E}"/>
              </a:ext>
            </a:extLst>
          </p:cNvPr>
          <p:cNvSpPr txBox="1"/>
          <p:nvPr/>
        </p:nvSpPr>
        <p:spPr>
          <a:xfrm>
            <a:off x="4934531" y="4885509"/>
            <a:ext cx="1088760" cy="369332"/>
          </a:xfrm>
          <a:prstGeom prst="rect">
            <a:avLst/>
          </a:prstGeom>
          <a:noFill/>
        </p:spPr>
        <p:txBody>
          <a:bodyPr wrap="none" rtlCol="0">
            <a:spAutoFit/>
          </a:bodyPr>
          <a:lstStyle/>
          <a:p>
            <a:r>
              <a:rPr lang="en-US" dirty="0"/>
              <a:t>a = </a:t>
            </a:r>
            <a:r>
              <a:rPr lang="en-US" dirty="0" err="1"/>
              <a:t>b+c+d</a:t>
            </a:r>
            <a:endParaRPr lang="en-US" dirty="0"/>
          </a:p>
        </p:txBody>
      </p:sp>
      <p:sp>
        <p:nvSpPr>
          <p:cNvPr id="27" name="TextBox 26">
            <a:extLst>
              <a:ext uri="{FF2B5EF4-FFF2-40B4-BE49-F238E27FC236}">
                <a16:creationId xmlns:a16="http://schemas.microsoft.com/office/drawing/2014/main" id="{7073455C-3697-4FFB-972A-DC8E259B8B6F}"/>
              </a:ext>
            </a:extLst>
          </p:cNvPr>
          <p:cNvSpPr txBox="1"/>
          <p:nvPr/>
        </p:nvSpPr>
        <p:spPr>
          <a:xfrm>
            <a:off x="5799909" y="5650194"/>
            <a:ext cx="397866" cy="646331"/>
          </a:xfrm>
          <a:prstGeom prst="rect">
            <a:avLst/>
          </a:prstGeom>
          <a:noFill/>
        </p:spPr>
        <p:txBody>
          <a:bodyPr wrap="none" rtlCol="0">
            <a:spAutoFit/>
          </a:bodyPr>
          <a:lstStyle/>
          <a:p>
            <a:r>
              <a:rPr lang="en-US" sz="3600" dirty="0"/>
              <a:t>?</a:t>
            </a:r>
          </a:p>
        </p:txBody>
      </p:sp>
    </p:spTree>
    <p:extLst>
      <p:ext uri="{BB962C8B-B14F-4D97-AF65-F5344CB8AC3E}">
        <p14:creationId xmlns:p14="http://schemas.microsoft.com/office/powerpoint/2010/main" val="267470862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6168</TotalTime>
  <Words>4927</Words>
  <Application>Microsoft Office PowerPoint</Application>
  <PresentationFormat>와이드스크린</PresentationFormat>
  <Paragraphs>834</Paragraphs>
  <Slides>94</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94</vt:i4>
      </vt:variant>
    </vt:vector>
  </HeadingPairs>
  <TitlesOfParts>
    <vt:vector size="101" baseType="lpstr">
      <vt:lpstr>맑은 고딕</vt:lpstr>
      <vt:lpstr>Arial</vt:lpstr>
      <vt:lpstr>Calibri</vt:lpstr>
      <vt:lpstr>Calibri Light</vt:lpstr>
      <vt:lpstr>Consolas</vt:lpstr>
      <vt:lpstr>Times New Roman</vt:lpstr>
      <vt:lpstr>Office 테마</vt:lpstr>
      <vt:lpstr>Covid19예측의 3 가지 중요 질문</vt:lpstr>
      <vt:lpstr>페이퍼 내용</vt:lpstr>
      <vt:lpstr>Data </vt:lpstr>
      <vt:lpstr>Feature Engineering: Time Window</vt:lpstr>
      <vt:lpstr>전체 양상 </vt:lpstr>
      <vt:lpstr>주요 양상</vt:lpstr>
      <vt:lpstr>Feature Engineering: Y Target Variable </vt:lpstr>
      <vt:lpstr>Feature Engineering: Region Information </vt:lpstr>
      <vt:lpstr>PowerPoint 프레젠테이션</vt:lpstr>
      <vt:lpstr>PowerPoint 프레젠테이션</vt:lpstr>
      <vt:lpstr>PowerPoint 프레젠테이션</vt:lpstr>
      <vt:lpstr>PowerPoint 프레젠테이션</vt:lpstr>
      <vt:lpstr>ML </vt:lpstr>
      <vt:lpstr>PowerPoint 프레젠테이션</vt:lpstr>
      <vt:lpstr>Prediction Process (It uses pretrained models from day 1 to 30)</vt:lpstr>
      <vt:lpstr>페이퍼 </vt:lpstr>
      <vt:lpstr>PowerPoint 프레젠테이션</vt:lpstr>
      <vt:lpstr>PowerPoint 프레젠테이션</vt:lpstr>
      <vt:lpstr>PowerPoint 프레젠테이션</vt:lpstr>
      <vt:lpstr>Back up</vt:lpstr>
      <vt:lpstr>Clustering 고려 사항</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Single State-LSTM 예측 결과: Montana </vt:lpstr>
      <vt:lpstr>Montana </vt:lpstr>
      <vt:lpstr>Montana </vt:lpstr>
      <vt:lpstr>Montana </vt:lpstr>
      <vt:lpstr>전체 실험 </vt:lpstr>
      <vt:lpstr>Multi States LSTM 실험 결과</vt:lpstr>
      <vt:lpstr>Multi States-LSTM 예측 결과: Montana </vt:lpstr>
      <vt:lpstr>PowerPoint 프레젠테이션</vt:lpstr>
      <vt:lpstr>PowerPoint 프레젠테이션</vt:lpstr>
      <vt:lpstr>PowerPoint 프레젠테이션</vt:lpstr>
      <vt:lpstr>PowerPoint 프레젠테이션</vt:lpstr>
      <vt:lpstr>PowerPoint 프레젠테이션</vt:lpstr>
      <vt:lpstr>Montana </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Windows User</dc:creator>
  <cp:lastModifiedBy>Windows User</cp:lastModifiedBy>
  <cp:revision>121</cp:revision>
  <dcterms:created xsi:type="dcterms:W3CDTF">2020-04-07T00:55:41Z</dcterms:created>
  <dcterms:modified xsi:type="dcterms:W3CDTF">2020-06-20T15:29:47Z</dcterms:modified>
</cp:coreProperties>
</file>