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2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112539-79B8-46D7-8CF9-E1DB0C4F9A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4FD7D6-56B8-4A6B-8C04-9F8AFBBE1E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0DA732-0C48-46A7-99DF-9713948F8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F58AE-A150-436C-A66E-79C9DB882BA4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123613-8E16-43ED-A7F3-1C5ED6B9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D06786-BDB0-4DB4-928C-EA518F5E2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7A6EB-0111-4891-8ED6-8E13F5F62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461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6073E8-F0C9-4323-8794-EFFF6A8C0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2946B7C-6D17-44C8-95F1-5570F459FD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392148-FA55-4E4B-BC46-62198DEB8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F58AE-A150-436C-A66E-79C9DB882BA4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322901-89C9-4735-BF0C-98E6370AB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AF92AB-6024-4CA1-A3D6-6F8A1C503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7A6EB-0111-4891-8ED6-8E13F5F62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866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BA0BD80-B8F9-46D3-9562-34727F1B68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858F6B-7DCE-4AC0-A3CB-37A288D80F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B217E2-0612-4615-B352-FB877C0B5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F58AE-A150-436C-A66E-79C9DB882BA4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353B54-D094-484F-BDA8-BB195EE5A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1CB371-6B20-491A-A766-80519C512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7A6EB-0111-4891-8ED6-8E13F5F62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791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25F4F2-69CE-4585-AD60-AAEF8E5A1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EAE6E4-BF05-436F-8F42-39AB02544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0F2881-4177-4EDF-B843-0FD06983E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F58AE-A150-436C-A66E-79C9DB882BA4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910A9F-07FE-4954-94B0-9883E585C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B06B07-C18D-496A-AB32-E3DF68259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7A6EB-0111-4891-8ED6-8E13F5F62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775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534BDD-A87F-4849-86B0-C958C86E7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7CD16F-3BAC-4751-B001-48127E32F3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3341DD-85ED-420E-A3A5-DF26EEDEA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F58AE-A150-436C-A66E-79C9DB882BA4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1FB5F6-8F9A-4B72-A978-0CE864C73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44BCF7-6AE4-4BB1-8D96-DE575857E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7A6EB-0111-4891-8ED6-8E13F5F62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562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AA670C-74DA-4556-8232-85FB1B626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A09B58-726F-4C62-B771-D2C86A3CE8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621539-E3DC-40FC-B51F-C53A3F6330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F5896D-DD82-4862-B067-CEFF44CC9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F58AE-A150-436C-A66E-79C9DB882BA4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EF0C3D-1976-4542-A042-E50B3D39C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A30D05-A47C-41E3-913A-E9EC14DEE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7A6EB-0111-4891-8ED6-8E13F5F62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224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DDAF4D-57DE-41D4-A5AB-B18A40546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1A0D29-EEC8-425E-A18B-F6B4DD2175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BEF4908-F7F7-40F7-9E91-74E470C40A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35E7438-08AA-4F8E-9DAC-3937351996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0BB4025-BA75-4E40-A08B-858D06789D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F934F3F-83CD-46C7-8AA3-03612F6D1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F58AE-A150-436C-A66E-79C9DB882BA4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9F71303-9444-4055-819E-A834ADD7B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2304748-E6E9-4FAB-8C75-1D1C9BC93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7A6EB-0111-4891-8ED6-8E13F5F62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518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222B43-94AE-4D1D-8A7D-78B11874B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7050733-2748-4BEF-8105-9D604CF48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F58AE-A150-436C-A66E-79C9DB882BA4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C61DF6-AF31-4B27-B090-6C7274C7E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C02AC5-7253-4D72-A0AD-13262B39D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7A6EB-0111-4891-8ED6-8E13F5F62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596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DE145F5-4C44-423B-B94A-2F9DD4F7D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F58AE-A150-436C-A66E-79C9DB882BA4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371DA35-AB26-4C13-9A27-90A7B2C50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B89564-CA98-4760-B5BD-0FB1CF74F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7A6EB-0111-4891-8ED6-8E13F5F62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861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395BC3-E8F6-4F9A-AE68-4CE3DE71B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534444-7DDB-46D5-AD1F-CEFACB190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9E525E3-5EA0-486D-AC7F-A514DE1328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CAFF95-DFE5-4A98-A403-B398ABDF8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F58AE-A150-436C-A66E-79C9DB882BA4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18CC92-B5C6-465D-9A62-402617E99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73B5CB-A17F-4E69-BAF9-B13F8260D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7A6EB-0111-4891-8ED6-8E13F5F62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577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BD0389-1258-44E5-8D73-978DEAF4C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D32A11A-2202-4EAB-8953-C1E9B00141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1C7B49-4CC2-42E4-BFAD-633ABBB207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EB2239-3715-46B3-9DD5-56DDAF7FC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F58AE-A150-436C-A66E-79C9DB882BA4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8EEF27-EE4B-4982-87E8-4B1282BFD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627BF5-C27D-43AB-B3CD-0A9938C58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7A6EB-0111-4891-8ED6-8E13F5F62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550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3BF2522-A8F1-428E-9D42-A78A15E02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539133-A600-4868-BEF2-C5B438EE6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310545-7FE0-49F6-8813-6DBBDA5661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F58AE-A150-436C-A66E-79C9DB882BA4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F38061-0037-4376-8AB2-43E692EEBB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B816C4-D147-4799-8D45-2D792EDA86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07A6EB-0111-4891-8ED6-8E13F5F62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68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39E55A-A97E-42E2-9F0B-24F3E7BDAE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Comparison of Algorithms for the Prediction of COVID-19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FDCE593-093E-4B72-BF05-EE53DA8BAD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579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C4919BB-D6D7-4799-8999-CB1E81026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257" y="1418944"/>
            <a:ext cx="8859486" cy="402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125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6F76A4-A507-48F0-8699-1F091263B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</a:t>
            </a:r>
            <a:r>
              <a:rPr lang="en-US" dirty="0"/>
              <a:t> </a:t>
            </a:r>
            <a:r>
              <a:rPr lang="ko-KR" altLang="en-US" dirty="0"/>
              <a:t>소스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5EEC84-9F87-48DC-9F9B-92D1C6378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Kaggle: UNCOVER COVID-19 Challenge</a:t>
            </a:r>
          </a:p>
        </p:txBody>
      </p:sp>
    </p:spTree>
    <p:extLst>
      <p:ext uri="{BB962C8B-B14F-4D97-AF65-F5344CB8AC3E}">
        <p14:creationId xmlns:p14="http://schemas.microsoft.com/office/powerpoint/2010/main" val="2146412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D77724-BDF5-489C-BAFB-BE56598DE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연구 진행 방향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6C4C4B-04B3-456A-9F92-321CCC86C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기존</a:t>
            </a:r>
            <a:r>
              <a:rPr lang="en-US" dirty="0"/>
              <a:t> </a:t>
            </a:r>
            <a:r>
              <a:rPr lang="ko-KR" altLang="en-US" dirty="0"/>
              <a:t>알고리즘 비교 </a:t>
            </a:r>
            <a:r>
              <a:rPr lang="en-US" altLang="ko-KR" dirty="0"/>
              <a:t>(4</a:t>
            </a:r>
            <a:r>
              <a:rPr lang="ko-KR" altLang="en-US" dirty="0"/>
              <a:t>종</a:t>
            </a:r>
            <a:r>
              <a:rPr lang="en-US" altLang="ko-KR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융합 알고리즘 </a:t>
            </a:r>
            <a:r>
              <a:rPr lang="en-US" altLang="ko-KR" dirty="0"/>
              <a:t>(</a:t>
            </a:r>
            <a:r>
              <a:rPr lang="ko-KR" altLang="en-US" dirty="0"/>
              <a:t>평균</a:t>
            </a:r>
            <a:r>
              <a:rPr lang="en-US" altLang="ko-KR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변수 추가 모델 </a:t>
            </a:r>
            <a:endParaRPr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lang="ko-KR" altLang="en-US" dirty="0"/>
              <a:t>기존</a:t>
            </a:r>
            <a:r>
              <a:rPr lang="en-US" altLang="ko-KR" dirty="0"/>
              <a:t>(</a:t>
            </a:r>
            <a:r>
              <a:rPr lang="ko-KR" altLang="en-US" dirty="0"/>
              <a:t>융합</a:t>
            </a:r>
            <a:r>
              <a:rPr lang="en-US" altLang="ko-KR" dirty="0"/>
              <a:t>) </a:t>
            </a:r>
            <a:r>
              <a:rPr lang="ko-KR" altLang="en-US" dirty="0"/>
              <a:t>알고리즘</a:t>
            </a:r>
            <a:r>
              <a:rPr lang="en-US" altLang="ko-KR" dirty="0"/>
              <a:t> + </a:t>
            </a:r>
            <a:r>
              <a:rPr lang="ko-KR" altLang="en-US" dirty="0"/>
              <a:t>기존데이터 </a:t>
            </a:r>
            <a:endParaRPr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lang="ko-KR" altLang="en-US" dirty="0"/>
              <a:t>기존</a:t>
            </a:r>
            <a:r>
              <a:rPr lang="en-US" altLang="ko-KR" dirty="0"/>
              <a:t>(</a:t>
            </a:r>
            <a:r>
              <a:rPr lang="ko-KR" altLang="en-US" dirty="0"/>
              <a:t>융합</a:t>
            </a:r>
            <a:r>
              <a:rPr lang="en-US" altLang="ko-KR" dirty="0"/>
              <a:t>) </a:t>
            </a:r>
            <a:r>
              <a:rPr lang="ko-KR" altLang="en-US" dirty="0"/>
              <a:t>알고리즘</a:t>
            </a:r>
            <a:r>
              <a:rPr lang="en-US" altLang="ko-KR" dirty="0"/>
              <a:t> + </a:t>
            </a:r>
            <a:r>
              <a:rPr lang="ko-KR" altLang="en-US" dirty="0"/>
              <a:t>추가데이터</a:t>
            </a:r>
            <a:endParaRPr lang="en-US" altLang="ko-KR" dirty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248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9C54F0-9C80-49FB-8FA0-88B550CB3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대상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D6E3EE-52E8-4EC6-89FD-04456878D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 선택</a:t>
            </a:r>
            <a:endParaRPr lang="en-US" altLang="ko-KR" dirty="0"/>
          </a:p>
          <a:p>
            <a:pPr lvl="1"/>
            <a:r>
              <a:rPr lang="ko-KR" altLang="en-US" dirty="0"/>
              <a:t>습도</a:t>
            </a:r>
            <a:r>
              <a:rPr lang="en-US" altLang="ko-KR" dirty="0"/>
              <a:t>/</a:t>
            </a:r>
            <a:r>
              <a:rPr lang="ko-KR" altLang="en-US" dirty="0"/>
              <a:t>온도</a:t>
            </a:r>
            <a:endParaRPr lang="en-US" altLang="ko-KR" dirty="0"/>
          </a:p>
          <a:p>
            <a:pPr lvl="1"/>
            <a:r>
              <a:rPr lang="ko-KR" altLang="en-US" dirty="0"/>
              <a:t>이동 데이터</a:t>
            </a:r>
            <a:endParaRPr lang="en-US" altLang="ko-KR" dirty="0"/>
          </a:p>
          <a:p>
            <a:pPr lvl="1"/>
            <a:r>
              <a:rPr lang="ko-KR" altLang="en-US" dirty="0" err="1"/>
              <a:t>인구량</a:t>
            </a:r>
            <a:endParaRPr lang="en-US" altLang="ko-KR" dirty="0"/>
          </a:p>
          <a:p>
            <a:pPr lvl="1"/>
            <a:r>
              <a:rPr lang="ko-KR" altLang="en-US" dirty="0"/>
              <a:t>인구특성 </a:t>
            </a:r>
            <a:r>
              <a:rPr lang="en-US" altLang="ko-KR" dirty="0"/>
              <a:t>(</a:t>
            </a:r>
            <a:r>
              <a:rPr lang="ko-KR" altLang="en-US" dirty="0"/>
              <a:t>나이</a:t>
            </a:r>
            <a:r>
              <a:rPr lang="en-US" altLang="ko-KR" dirty="0"/>
              <a:t>, </a:t>
            </a:r>
            <a:r>
              <a:rPr lang="ko-KR" altLang="en-US" dirty="0"/>
              <a:t>질병환자</a:t>
            </a:r>
            <a:r>
              <a:rPr lang="en-US" altLang="ko-KR" dirty="0"/>
              <a:t>,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인구 밀도</a:t>
            </a:r>
            <a:r>
              <a:rPr lang="en-US" altLang="ko-KR" dirty="0"/>
              <a:t>(</a:t>
            </a:r>
            <a:r>
              <a:rPr lang="ko-KR" altLang="en-US" dirty="0"/>
              <a:t>중요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한국</a:t>
            </a:r>
            <a:endParaRPr lang="en-US" altLang="ko-KR" dirty="0"/>
          </a:p>
          <a:p>
            <a:r>
              <a:rPr lang="ko-KR" altLang="en-US" dirty="0"/>
              <a:t>세계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849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9C54F0-9C80-49FB-8FA0-88B550CB3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Action items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D6E3EE-52E8-4EC6-89FD-04456878D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박교수님</a:t>
            </a:r>
            <a:r>
              <a:rPr lang="en-US" altLang="ko-KR" dirty="0"/>
              <a:t>:</a:t>
            </a:r>
          </a:p>
          <a:p>
            <a:pPr lvl="1"/>
            <a:r>
              <a:rPr lang="ko-KR" altLang="en-US" dirty="0"/>
              <a:t>데이터 수집</a:t>
            </a:r>
            <a:r>
              <a:rPr lang="en-US" altLang="ko-KR" dirty="0"/>
              <a:t>/</a:t>
            </a:r>
            <a:r>
              <a:rPr lang="ko-KR" altLang="en-US" dirty="0"/>
              <a:t>선정</a:t>
            </a:r>
            <a:endParaRPr lang="en-US" altLang="ko-KR" dirty="0"/>
          </a:p>
          <a:p>
            <a:pPr lvl="1"/>
            <a:r>
              <a:rPr lang="ko-KR" altLang="en-US" dirty="0"/>
              <a:t>섹션 선택</a:t>
            </a:r>
            <a:endParaRPr lang="en-US" altLang="ko-KR" dirty="0"/>
          </a:p>
          <a:p>
            <a:r>
              <a:rPr lang="ko-KR" altLang="en-US" dirty="0"/>
              <a:t>장박사님</a:t>
            </a:r>
            <a:r>
              <a:rPr lang="en-US" altLang="ko-KR" dirty="0"/>
              <a:t>:</a:t>
            </a:r>
          </a:p>
          <a:p>
            <a:pPr lvl="1"/>
            <a:r>
              <a:rPr lang="ko-KR" altLang="en-US" dirty="0"/>
              <a:t>융합 알고리즘 </a:t>
            </a:r>
            <a:r>
              <a:rPr lang="en-US" altLang="ko-KR" dirty="0"/>
              <a:t>(</a:t>
            </a:r>
            <a:r>
              <a:rPr lang="ko-KR" altLang="en-US" dirty="0"/>
              <a:t>평균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제임스</a:t>
            </a:r>
            <a:r>
              <a:rPr lang="en-US" altLang="ko-KR" dirty="0"/>
              <a:t>:</a:t>
            </a:r>
          </a:p>
          <a:p>
            <a:pPr lvl="1"/>
            <a:r>
              <a:rPr lang="ko-KR" altLang="en-US" dirty="0"/>
              <a:t>데이터 수집</a:t>
            </a:r>
            <a:r>
              <a:rPr lang="en-US" altLang="ko-KR" dirty="0"/>
              <a:t>/</a:t>
            </a:r>
            <a:r>
              <a:rPr lang="ko-KR" altLang="en-US" dirty="0"/>
              <a:t>선정</a:t>
            </a:r>
            <a:endParaRPr lang="en-US" altLang="ko-KR" dirty="0"/>
          </a:p>
          <a:p>
            <a:r>
              <a:rPr lang="ko-KR" altLang="en-US" dirty="0" err="1"/>
              <a:t>박박사</a:t>
            </a:r>
            <a:r>
              <a:rPr lang="en-US" altLang="ko-KR" dirty="0"/>
              <a:t>:</a:t>
            </a:r>
          </a:p>
          <a:p>
            <a:pPr marL="457200" lvl="1" indent="0">
              <a:buNone/>
            </a:pPr>
            <a:r>
              <a:rPr lang="ko-KR" altLang="en-US" dirty="0"/>
              <a:t>기존</a:t>
            </a:r>
            <a:r>
              <a:rPr lang="en-US" dirty="0"/>
              <a:t> </a:t>
            </a:r>
            <a:r>
              <a:rPr lang="ko-KR" altLang="en-US" dirty="0"/>
              <a:t>알고리즘 비교 </a:t>
            </a:r>
            <a:r>
              <a:rPr lang="en-US" altLang="ko-KR" dirty="0"/>
              <a:t>(4</a:t>
            </a:r>
            <a:r>
              <a:rPr lang="ko-KR" altLang="en-US" dirty="0"/>
              <a:t>종</a:t>
            </a:r>
            <a:r>
              <a:rPr lang="en-US" altLang="ko-KR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826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103</Words>
  <Application>Microsoft Office PowerPoint</Application>
  <PresentationFormat>와이드스크린</PresentationFormat>
  <Paragraphs>29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테마</vt:lpstr>
      <vt:lpstr>Comparison of Algorithms for the Prediction of COVID-19</vt:lpstr>
      <vt:lpstr>PowerPoint 프레젠테이션</vt:lpstr>
      <vt:lpstr>데이터 소스</vt:lpstr>
      <vt:lpstr>연구 진행 방향</vt:lpstr>
      <vt:lpstr>대상</vt:lpstr>
      <vt:lpstr>Action items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User</dc:creator>
  <cp:lastModifiedBy>Windows User</cp:lastModifiedBy>
  <cp:revision>12</cp:revision>
  <dcterms:created xsi:type="dcterms:W3CDTF">2020-04-07T00:55:41Z</dcterms:created>
  <dcterms:modified xsi:type="dcterms:W3CDTF">2020-04-14T01:27:19Z</dcterms:modified>
</cp:coreProperties>
</file>