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3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12539-79B8-46D7-8CF9-E1DB0C4F9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FD7D6-56B8-4A6B-8C04-9F8AFBBE1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0DA732-0C48-46A7-99DF-9713948F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123613-8E16-43ED-A7F3-1C5ED6B9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D06786-BDB0-4DB4-928C-EA518F5E2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6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073E8-F0C9-4323-8794-EFFF6A8C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946B7C-6D17-44C8-95F1-5570F459F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392148-FA55-4E4B-BC46-62198DEB8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22901-89C9-4735-BF0C-98E6370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AF92AB-6024-4CA1-A3D6-6F8A1C50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6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A0BD80-B8F9-46D3-9562-34727F1B6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858F6B-7DCE-4AC0-A3CB-37A288D80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217E2-0612-4615-B352-FB877C0B5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353B54-D094-484F-BDA8-BB195EE5A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1CB371-6B20-491A-A766-80519C51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9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5F4F2-69CE-4585-AD60-AAEF8E5A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AE6E4-BF05-436F-8F42-39AB02544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F2881-4177-4EDF-B843-0FD06983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910A9F-07FE-4954-94B0-9883E585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B06B07-C18D-496A-AB32-E3DF6825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7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34BDD-A87F-4849-86B0-C958C86E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7CD16F-3BAC-4751-B001-48127E32F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3341DD-85ED-420E-A3A5-DF26EEDEA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1FB5F6-8F9A-4B72-A978-0CE864C73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4BCF7-6AE4-4BB1-8D96-DE575857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6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A670C-74DA-4556-8232-85FB1B62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A09B58-726F-4C62-B771-D2C86A3CE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621539-E3DC-40FC-B51F-C53A3F633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F5896D-DD82-4862-B067-CEFF44CC9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EF0C3D-1976-4542-A042-E50B3D39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A30D05-A47C-41E3-913A-E9EC14DEE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2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DAF4D-57DE-41D4-A5AB-B18A40546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1A0D29-EEC8-425E-A18B-F6B4DD217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EF4908-F7F7-40F7-9E91-74E470C40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5E7438-08AA-4F8E-9DAC-393735199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BB4025-BA75-4E40-A08B-858D06789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934F3F-83CD-46C7-8AA3-03612F6D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F71303-9444-4055-819E-A834ADD7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304748-E6E9-4FAB-8C75-1D1C9BC9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1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22B43-94AE-4D1D-8A7D-78B11874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050733-2748-4BEF-8105-9D604CF4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61DF6-AF31-4B27-B090-6C7274C7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02AC5-7253-4D72-A0AD-13262B39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96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E145F5-4C44-423B-B94A-2F9DD4F7D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71DA35-AB26-4C13-9A27-90A7B2C50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89564-CA98-4760-B5BD-0FB1CF74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6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95BC3-E8F6-4F9A-AE68-4CE3DE71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534444-7DDB-46D5-AD1F-CEFACB190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E525E3-5EA0-486D-AC7F-A514DE132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CAFF95-DFE5-4A98-A403-B398ABDF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C92-B5C6-465D-9A62-402617E9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73B5CB-A17F-4E69-BAF9-B13F8260D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7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D0389-1258-44E5-8D73-978DEAF4C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32A11A-2202-4EAB-8953-C1E9B0014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1C7B49-4CC2-42E4-BFAD-633ABBB20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EB2239-3715-46B3-9DD5-56DDAF7FC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8EEF27-EE4B-4982-87E8-4B1282BFD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627BF5-C27D-43AB-B3CD-0A9938C5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5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BF2522-A8F1-428E-9D42-A78A15E02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539133-A600-4868-BEF2-C5B438EE6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310545-7FE0-49F6-8813-6DBBDA5661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F58AE-A150-436C-A66E-79C9DB882BA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38061-0037-4376-8AB2-43E692EEB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816C4-D147-4799-8D45-2D792EDA8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6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9E55A-A97E-42E2-9F0B-24F3E7BDAE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DCE593-093E-4B72-BF05-EE53DA8BAD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7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C4919BB-D6D7-4799-8999-CB1E81026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57" y="1418944"/>
            <a:ext cx="8859486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25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1</cp:revision>
  <dcterms:created xsi:type="dcterms:W3CDTF">2020-04-07T00:55:41Z</dcterms:created>
  <dcterms:modified xsi:type="dcterms:W3CDTF">2020-04-07T00:55:52Z</dcterms:modified>
</cp:coreProperties>
</file>