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E55A-A97E-42E2-9F0B-24F3E7BDA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Comparison of Algorithms for the Prediction of COVID-19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DCE593-093E-4B72-BF05-EE53DA8BA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4919BB-D6D7-4799-8999-CB1E8102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418944"/>
            <a:ext cx="885948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2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F76A4-A507-48F0-8699-1F091263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dirty="0"/>
              <a:t> </a:t>
            </a:r>
            <a:r>
              <a:rPr lang="ko-KR" altLang="en-US" dirty="0"/>
              <a:t>소스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EEC84-9F87-48DC-9F9B-92D1C637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Kaggle: UNCOVER COVID-19 Challenge</a:t>
            </a:r>
          </a:p>
        </p:txBody>
      </p:sp>
    </p:spTree>
    <p:extLst>
      <p:ext uri="{BB962C8B-B14F-4D97-AF65-F5344CB8AC3E}">
        <p14:creationId xmlns:p14="http://schemas.microsoft.com/office/powerpoint/2010/main" val="214641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77724-BDF5-489C-BAFB-BE56598D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진행 방향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C4C4B-04B3-456A-9F92-321CCC86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기존</a:t>
            </a:r>
            <a:r>
              <a:rPr lang="en-US" dirty="0"/>
              <a:t> </a:t>
            </a:r>
            <a:r>
              <a:rPr lang="ko-KR" altLang="en-US" dirty="0"/>
              <a:t>알고리즘 비교 </a:t>
            </a:r>
            <a:r>
              <a:rPr lang="en-US" altLang="ko-KR" dirty="0"/>
              <a:t>(4</a:t>
            </a:r>
            <a:r>
              <a:rPr lang="ko-KR" altLang="en-US" dirty="0"/>
              <a:t>종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융합 알고리즘 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 추가 모델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기존</a:t>
            </a:r>
            <a:r>
              <a:rPr lang="en-US" altLang="ko-KR" dirty="0"/>
              <a:t>(</a:t>
            </a:r>
            <a:r>
              <a:rPr lang="ko-KR" altLang="en-US" dirty="0"/>
              <a:t>융합</a:t>
            </a:r>
            <a:r>
              <a:rPr lang="en-US" altLang="ko-KR" dirty="0"/>
              <a:t>) </a:t>
            </a:r>
            <a:r>
              <a:rPr lang="ko-KR" altLang="en-US" dirty="0"/>
              <a:t>알고리즘</a:t>
            </a:r>
            <a:r>
              <a:rPr lang="en-US" altLang="ko-KR" dirty="0"/>
              <a:t> + </a:t>
            </a:r>
            <a:r>
              <a:rPr lang="ko-KR" altLang="en-US" dirty="0"/>
              <a:t>기존데이터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기존</a:t>
            </a:r>
            <a:r>
              <a:rPr lang="en-US" altLang="ko-KR" dirty="0"/>
              <a:t>(</a:t>
            </a:r>
            <a:r>
              <a:rPr lang="ko-KR" altLang="en-US" dirty="0"/>
              <a:t>융합</a:t>
            </a:r>
            <a:r>
              <a:rPr lang="en-US" altLang="ko-KR" dirty="0"/>
              <a:t>) </a:t>
            </a:r>
            <a:r>
              <a:rPr lang="ko-KR" altLang="en-US" dirty="0"/>
              <a:t>알고리즘</a:t>
            </a:r>
            <a:r>
              <a:rPr lang="en-US" altLang="ko-KR" dirty="0"/>
              <a:t> + </a:t>
            </a:r>
            <a:r>
              <a:rPr lang="ko-KR" altLang="en-US" dirty="0"/>
              <a:t>추가데이터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4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6E3EE-52E8-4EC6-89FD-04456878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선택</a:t>
            </a:r>
            <a:endParaRPr lang="en-US" altLang="ko-KR" dirty="0"/>
          </a:p>
          <a:p>
            <a:pPr lvl="1"/>
            <a:r>
              <a:rPr lang="ko-KR" altLang="en-US" dirty="0"/>
              <a:t>습도</a:t>
            </a:r>
            <a:r>
              <a:rPr lang="en-US" altLang="ko-KR" dirty="0"/>
              <a:t>/</a:t>
            </a:r>
            <a:r>
              <a:rPr lang="ko-KR" altLang="en-US" dirty="0"/>
              <a:t>온도</a:t>
            </a:r>
            <a:endParaRPr lang="en-US" altLang="ko-KR" dirty="0"/>
          </a:p>
          <a:p>
            <a:pPr lvl="1"/>
            <a:r>
              <a:rPr lang="ko-KR" altLang="en-US" dirty="0"/>
              <a:t>이동 데이터</a:t>
            </a:r>
            <a:endParaRPr lang="en-US" altLang="ko-KR" dirty="0"/>
          </a:p>
          <a:p>
            <a:pPr lvl="1"/>
            <a:r>
              <a:rPr lang="ko-KR" altLang="en-US" dirty="0" err="1"/>
              <a:t>인구량</a:t>
            </a:r>
            <a:endParaRPr lang="en-US" altLang="ko-KR" dirty="0"/>
          </a:p>
          <a:p>
            <a:pPr lvl="1"/>
            <a:r>
              <a:rPr lang="ko-KR" altLang="en-US" dirty="0"/>
              <a:t>인구특성 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질병환자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인구 밀도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한국</a:t>
            </a:r>
            <a:endParaRPr lang="en-US" altLang="ko-KR" dirty="0"/>
          </a:p>
          <a:p>
            <a:r>
              <a:rPr lang="ko-KR" altLang="en-US" dirty="0"/>
              <a:t>세계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items 5/25/2020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6E3EE-52E8-4EC6-89FD-04456878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박교수님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페이퍼 작성</a:t>
            </a:r>
            <a:endParaRPr lang="en-US" altLang="ko-KR" dirty="0"/>
          </a:p>
          <a:p>
            <a:r>
              <a:rPr lang="ko-KR" altLang="en-US" dirty="0"/>
              <a:t>장박사님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페이퍼 작성</a:t>
            </a:r>
            <a:endParaRPr lang="en-US" altLang="ko-KR" dirty="0"/>
          </a:p>
          <a:p>
            <a:r>
              <a:rPr lang="ko-KR" altLang="en-US" dirty="0"/>
              <a:t>제임스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페이퍼 작성</a:t>
            </a:r>
            <a:endParaRPr lang="en-US" altLang="ko-KR" dirty="0"/>
          </a:p>
          <a:p>
            <a:r>
              <a:rPr lang="ko-KR" altLang="en-US" dirty="0" err="1"/>
              <a:t>박박사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ko-KR" altLang="en-US" dirty="0"/>
              <a:t>기존</a:t>
            </a:r>
            <a:r>
              <a:rPr lang="en-US" dirty="0"/>
              <a:t> </a:t>
            </a:r>
            <a:r>
              <a:rPr lang="ko-KR" altLang="en-US" dirty="0"/>
              <a:t>알고리즘 코드 작성 및 페이퍼 작성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C81A37-2089-40C3-9229-EAF55618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679" y="4052685"/>
            <a:ext cx="4236425" cy="2629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AA3DBB-0819-4B0D-9BD5-351023B99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41" y="412595"/>
            <a:ext cx="7511160" cy="2800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5E3055-41B9-4186-9098-D90B322E8549}"/>
              </a:ext>
            </a:extLst>
          </p:cNvPr>
          <p:cNvSpPr txBox="1"/>
          <p:nvPr/>
        </p:nvSpPr>
        <p:spPr>
          <a:xfrm>
            <a:off x="1661938" y="22792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ko-KR" altLang="en-US" dirty="0"/>
              <a:t>차 페이퍼 연구 지점</a:t>
            </a:r>
            <a:endParaRPr 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F9471D2D-8F06-4C2E-B606-B318B25BC69A}"/>
              </a:ext>
            </a:extLst>
          </p:cNvPr>
          <p:cNvSpPr/>
          <p:nvPr/>
        </p:nvSpPr>
        <p:spPr>
          <a:xfrm rot="16200000">
            <a:off x="2695584" y="-436120"/>
            <a:ext cx="239751" cy="2196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D0121-69DF-4904-AB62-0EDF04B58534}"/>
              </a:ext>
            </a:extLst>
          </p:cNvPr>
          <p:cNvSpPr txBox="1"/>
          <p:nvPr/>
        </p:nvSpPr>
        <p:spPr>
          <a:xfrm>
            <a:off x="3439372" y="3312353"/>
            <a:ext cx="546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ko-KR" altLang="en-US" dirty="0"/>
              <a:t>차 페이퍼 연구 지점 </a:t>
            </a:r>
            <a:r>
              <a:rPr lang="en-US" altLang="ko-KR" dirty="0"/>
              <a:t>(Lockdown type </a:t>
            </a:r>
            <a:r>
              <a:rPr lang="ko-KR" altLang="en-US" dirty="0"/>
              <a:t>등을 넣고 연구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98719D07-A6AA-44B0-B1D3-BD69A7BA3CF7}"/>
              </a:ext>
            </a:extLst>
          </p:cNvPr>
          <p:cNvSpPr/>
          <p:nvPr/>
        </p:nvSpPr>
        <p:spPr>
          <a:xfrm rot="16200000">
            <a:off x="4309016" y="1683348"/>
            <a:ext cx="239751" cy="4236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90436E48-8890-4537-9F7F-880AEB416613}"/>
              </a:ext>
            </a:extLst>
          </p:cNvPr>
          <p:cNvSpPr/>
          <p:nvPr/>
        </p:nvSpPr>
        <p:spPr>
          <a:xfrm rot="5400000">
            <a:off x="6049988" y="1128517"/>
            <a:ext cx="239751" cy="4236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78325-F4E9-436B-82D6-EAFEAC477779}"/>
              </a:ext>
            </a:extLst>
          </p:cNvPr>
          <p:cNvSpPr txBox="1"/>
          <p:nvPr/>
        </p:nvSpPr>
        <p:spPr>
          <a:xfrm>
            <a:off x="4051650" y="172843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4/7</a:t>
            </a:r>
            <a:r>
              <a:rPr lang="ko-KR" altLang="en-US" dirty="0"/>
              <a:t>까지 학습</a:t>
            </a:r>
            <a:endParaRPr lang="en-US" altLang="ko-KR" dirty="0"/>
          </a:p>
          <a:p>
            <a:r>
              <a:rPr lang="en-US" dirty="0"/>
              <a:t>~5/7</a:t>
            </a:r>
            <a:r>
              <a:rPr lang="ko-KR" altLang="en-US" dirty="0"/>
              <a:t>까지 예측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0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items 6/1/2020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6E3EE-52E8-4EC6-89FD-04456878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박교수님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페이퍼 작성</a:t>
            </a:r>
            <a:r>
              <a:rPr lang="en-US" altLang="ko-KR" dirty="0"/>
              <a:t>, </a:t>
            </a:r>
            <a:r>
              <a:rPr lang="ko-KR" altLang="en-US" dirty="0"/>
              <a:t>데이터 정확성 확인</a:t>
            </a:r>
            <a:endParaRPr lang="en-US" altLang="ko-KR" dirty="0"/>
          </a:p>
          <a:p>
            <a:r>
              <a:rPr lang="ko-KR" altLang="en-US" dirty="0"/>
              <a:t>장박사님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페이퍼 작성</a:t>
            </a:r>
            <a:endParaRPr lang="en-US" altLang="ko-KR" dirty="0"/>
          </a:p>
          <a:p>
            <a:r>
              <a:rPr lang="ko-KR" altLang="en-US" dirty="0"/>
              <a:t>제임스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페이퍼 작성</a:t>
            </a:r>
            <a:r>
              <a:rPr lang="en-US" altLang="ko-KR" dirty="0"/>
              <a:t>, </a:t>
            </a:r>
            <a:r>
              <a:rPr lang="ko-KR" altLang="en-US" dirty="0"/>
              <a:t>데이터 정확성 확인</a:t>
            </a:r>
            <a:endParaRPr lang="en-US" altLang="ko-KR" dirty="0"/>
          </a:p>
          <a:p>
            <a:r>
              <a:rPr lang="ko-KR" altLang="en-US" dirty="0" err="1"/>
              <a:t>박박사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페이퍼 작성</a:t>
            </a:r>
            <a:r>
              <a:rPr lang="en-US" altLang="ko-KR" dirty="0"/>
              <a:t>, </a:t>
            </a:r>
            <a:r>
              <a:rPr lang="ko-KR" altLang="en-US" dirty="0"/>
              <a:t>기존</a:t>
            </a:r>
            <a:r>
              <a:rPr lang="en-US" dirty="0"/>
              <a:t> </a:t>
            </a:r>
            <a:r>
              <a:rPr lang="ko-KR" altLang="en-US" dirty="0"/>
              <a:t>알고리즘 코드 작성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4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151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Comparison of Algorithms for the Prediction of COVID-19</vt:lpstr>
      <vt:lpstr>PowerPoint 프레젠테이션</vt:lpstr>
      <vt:lpstr>데이터 소스</vt:lpstr>
      <vt:lpstr>연구 진행 방향</vt:lpstr>
      <vt:lpstr>대상</vt:lpstr>
      <vt:lpstr>Action items 5/25/2020</vt:lpstr>
      <vt:lpstr>PowerPoint 프레젠테이션</vt:lpstr>
      <vt:lpstr>Action items 6/1/2020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19</cp:revision>
  <dcterms:created xsi:type="dcterms:W3CDTF">2020-04-07T00:55:41Z</dcterms:created>
  <dcterms:modified xsi:type="dcterms:W3CDTF">2020-05-29T01:08:44Z</dcterms:modified>
</cp:coreProperties>
</file>