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lwave.com/kaggle-ensembling-gu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nelau/DESli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E55A-A97E-42E2-9F0B-24F3E7BDA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Ensemble</a:t>
            </a:r>
            <a:endParaRPr 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DCE593-093E-4B72-BF05-EE53DA8BA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 err="1"/>
              <a:t>Ensembling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248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 err="1"/>
              <a:t>Ensembling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980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 err="1"/>
              <a:t>Ensembling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044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Ensemble</a:t>
            </a:r>
            <a:endParaRPr 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1D07B2-3D9F-4856-AA95-D4AC7C8C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73" y="685220"/>
            <a:ext cx="9482454" cy="378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3674B5C-68C7-4063-8542-AF7F6A914286}"/>
              </a:ext>
            </a:extLst>
          </p:cNvPr>
          <p:cNvSpPr/>
          <p:nvPr/>
        </p:nvSpPr>
        <p:spPr>
          <a:xfrm>
            <a:off x="221673" y="5395762"/>
            <a:ext cx="10714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-apple-system"/>
              </a:rPr>
              <a:t>Ensemble approaches train several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-apple-system"/>
              </a:rPr>
              <a:t>Worst case scenario is better than the worse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-apple-system"/>
              </a:rPr>
              <a:t>The combination rule: majority vote, mean, max, min, product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2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A pinch of </a:t>
            </a:r>
            <a:r>
              <a:rPr lang="en-US" altLang="ko-KR" sz="2000" b="1" dirty="0" err="1"/>
              <a:t>maths</a:t>
            </a:r>
            <a:endParaRPr 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B25A27-D65D-4C64-964A-E88714968B05}"/>
              </a:ext>
            </a:extLst>
          </p:cNvPr>
          <p:cNvSpPr/>
          <p:nvPr/>
        </p:nvSpPr>
        <p:spPr>
          <a:xfrm>
            <a:off x="531092" y="1467737"/>
            <a:ext cx="29002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All three are correct</a:t>
            </a:r>
          </a:p>
          <a:p>
            <a:r>
              <a:rPr lang="en-US" sz="1400" dirty="0"/>
              <a:t>  0.7 * 0.7 * 0.7</a:t>
            </a:r>
          </a:p>
          <a:p>
            <a:r>
              <a:rPr lang="en-US" sz="1400" dirty="0"/>
              <a:t>= 0.3429</a:t>
            </a:r>
          </a:p>
          <a:p>
            <a:endParaRPr lang="en-US" sz="1400" dirty="0"/>
          </a:p>
          <a:p>
            <a:r>
              <a:rPr lang="en-US" sz="1400" dirty="0"/>
              <a:t>Two are correct</a:t>
            </a:r>
          </a:p>
          <a:p>
            <a:r>
              <a:rPr lang="en-US" sz="1400" dirty="0"/>
              <a:t>  0.7 * 0.7 * 0.3</a:t>
            </a:r>
          </a:p>
          <a:p>
            <a:r>
              <a:rPr lang="en-US" sz="1400" dirty="0"/>
              <a:t>+ 0.7 * 0.3 * 0.7</a:t>
            </a:r>
          </a:p>
          <a:p>
            <a:r>
              <a:rPr lang="en-US" sz="1400" dirty="0"/>
              <a:t>+ 0.3 * 0.7 * 0.7</a:t>
            </a:r>
          </a:p>
          <a:p>
            <a:r>
              <a:rPr lang="en-US" sz="1400" dirty="0"/>
              <a:t>= 0.4409</a:t>
            </a:r>
          </a:p>
          <a:p>
            <a:endParaRPr lang="en-US" sz="1400" dirty="0"/>
          </a:p>
          <a:p>
            <a:r>
              <a:rPr lang="en-US" sz="1400" dirty="0"/>
              <a:t>Two are wrong</a:t>
            </a:r>
          </a:p>
          <a:p>
            <a:r>
              <a:rPr lang="en-US" sz="1400" dirty="0"/>
              <a:t>  0.3 * 0.3 * 0.7</a:t>
            </a:r>
          </a:p>
          <a:p>
            <a:r>
              <a:rPr lang="en-US" sz="1400" dirty="0"/>
              <a:t>+ 0.3 * 0.7 * 0.3</a:t>
            </a:r>
          </a:p>
          <a:p>
            <a:r>
              <a:rPr lang="en-US" sz="1400" dirty="0"/>
              <a:t>+ 0.7 * 0.3 * 0.3</a:t>
            </a:r>
          </a:p>
          <a:p>
            <a:r>
              <a:rPr lang="en-US" sz="1400" dirty="0"/>
              <a:t>= 0.189</a:t>
            </a:r>
          </a:p>
          <a:p>
            <a:endParaRPr lang="en-US" sz="1400" dirty="0"/>
          </a:p>
          <a:p>
            <a:r>
              <a:rPr lang="en-US" sz="1400" dirty="0"/>
              <a:t>All three are wrong</a:t>
            </a:r>
          </a:p>
          <a:p>
            <a:r>
              <a:rPr lang="en-US" sz="1400" dirty="0"/>
              <a:t>  0.3 * 0.3 * 0.3</a:t>
            </a:r>
          </a:p>
          <a:p>
            <a:r>
              <a:rPr lang="en-US" sz="1400" dirty="0"/>
              <a:t>= 0.027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C0920B-4E15-4536-9A45-2714CBAA06FB}"/>
              </a:ext>
            </a:extLst>
          </p:cNvPr>
          <p:cNvSpPr/>
          <p:nvPr/>
        </p:nvSpPr>
        <p:spPr>
          <a:xfrm>
            <a:off x="5883563" y="7666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majority vote ensemble will be correct an average of ~78% (0.3429 + 0.4409 = 0.7838).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voting ensemble of 5 pseudo-random classifiers with 70% accuracy would be correct ~83% of the time.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AC0B6F-5DBC-418D-9695-96F97DDEF936}"/>
              </a:ext>
            </a:extLst>
          </p:cNvPr>
          <p:cNvCxnSpPr/>
          <p:nvPr/>
        </p:nvCxnSpPr>
        <p:spPr>
          <a:xfrm>
            <a:off x="5504873" y="600364"/>
            <a:ext cx="0" cy="59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3E1F81-FB20-4B89-90A8-4C09DE2767F2}"/>
              </a:ext>
            </a:extLst>
          </p:cNvPr>
          <p:cNvSpPr/>
          <p:nvPr/>
        </p:nvSpPr>
        <p:spPr>
          <a:xfrm>
            <a:off x="531092" y="775674"/>
            <a:ext cx="2558472" cy="59112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of correctly finding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DE655F-B92E-488C-A128-CCE5E1896C39}"/>
              </a:ext>
            </a:extLst>
          </p:cNvPr>
          <p:cNvSpPr/>
          <p:nvPr/>
        </p:nvSpPr>
        <p:spPr>
          <a:xfrm>
            <a:off x="2286003" y="1689893"/>
            <a:ext cx="1145307" cy="4199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FA2C9A-75B2-4547-AD09-637027F2F2DA}"/>
              </a:ext>
            </a:extLst>
          </p:cNvPr>
          <p:cNvSpPr/>
          <p:nvPr/>
        </p:nvSpPr>
        <p:spPr>
          <a:xfrm>
            <a:off x="2286003" y="3044313"/>
            <a:ext cx="1145307" cy="4199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1231E-A423-4705-95C3-D20A8DE200B0}"/>
              </a:ext>
            </a:extLst>
          </p:cNvPr>
          <p:cNvSpPr/>
          <p:nvPr/>
        </p:nvSpPr>
        <p:spPr>
          <a:xfrm>
            <a:off x="2336804" y="4348905"/>
            <a:ext cx="1145307" cy="41991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D5E5B0-F7FC-426D-BAF7-C1B8F884D3A8}"/>
              </a:ext>
            </a:extLst>
          </p:cNvPr>
          <p:cNvSpPr/>
          <p:nvPr/>
        </p:nvSpPr>
        <p:spPr>
          <a:xfrm>
            <a:off x="2336804" y="5168107"/>
            <a:ext cx="1145307" cy="41991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230906-F160-4C4F-9379-3591D88037FF}"/>
              </a:ext>
            </a:extLst>
          </p:cNvPr>
          <p:cNvSpPr/>
          <p:nvPr/>
        </p:nvSpPr>
        <p:spPr>
          <a:xfrm>
            <a:off x="7574774" y="6488668"/>
            <a:ext cx="461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https://mlwave.com/kaggle-ensembling-guide/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3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Blending and Stacking</a:t>
            </a:r>
            <a:endParaRPr lang="en-US" sz="20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442C45-1EE2-4F1C-9B37-F37DAC587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10" y="123364"/>
            <a:ext cx="5688662" cy="36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264A28-EDE0-4B80-B81F-28B45F49BF67}"/>
              </a:ext>
            </a:extLst>
          </p:cNvPr>
          <p:cNvSpPr/>
          <p:nvPr/>
        </p:nvSpPr>
        <p:spPr>
          <a:xfrm>
            <a:off x="222141" y="4056490"/>
            <a:ext cx="11582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Blending and stacking train a first layer of classifiers and use their outputs (i.e. probabilities) to train a second layer of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final prediction is usually performed by the average rule or by a final base classifier (such as Logistic Regression in binary 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 can’t (or shouldn’t) use the training set itself to pass to the next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Stacking: using cross-fold-validation (the out-of-fold is used to train the next layer)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Blending: using a holdout validation (part of the train is used in the first layer, part in the second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8F117-767C-40E8-9D4B-DC47D0CAADA1}"/>
              </a:ext>
            </a:extLst>
          </p:cNvPr>
          <p:cNvSpPr/>
          <p:nvPr/>
        </p:nvSpPr>
        <p:spPr>
          <a:xfrm>
            <a:off x="9779752" y="6441567"/>
            <a:ext cx="2247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3"/>
              </a:rPr>
              <a:t>https://github.com/Menelau/DESlib</a:t>
            </a:r>
            <a:endParaRPr 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403737-1079-4805-85AF-DD32415ECE5E}"/>
              </a:ext>
            </a:extLst>
          </p:cNvPr>
          <p:cNvSpPr/>
          <p:nvPr/>
        </p:nvSpPr>
        <p:spPr>
          <a:xfrm>
            <a:off x="6161821" y="6441567"/>
            <a:ext cx="37930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4292E"/>
                </a:solidFill>
                <a:latin typeface="-apple-system"/>
              </a:rPr>
              <a:t>A Python library for dynamic classifier and ensemble selection. 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660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 err="1"/>
              <a:t>Ensembling</a:t>
            </a:r>
            <a:endParaRPr 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11AA-967D-414C-BDE3-6D085333F31F}"/>
              </a:ext>
            </a:extLst>
          </p:cNvPr>
          <p:cNvSpPr/>
          <p:nvPr/>
        </p:nvSpPr>
        <p:spPr>
          <a:xfrm>
            <a:off x="221673" y="5395762"/>
            <a:ext cx="10714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-apple-system"/>
              </a:rPr>
              <a:t>Ensemble approaches train several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-apple-system"/>
              </a:rPr>
              <a:t>Worst case scenario is better than the worse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-apple-system"/>
              </a:rPr>
              <a:t>The combination rule: majority vote, mean, max, min, product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28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 err="1"/>
              <a:t>Ensembling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3521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 err="1"/>
              <a:t>Ensembling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579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 err="1"/>
              <a:t>Ensembling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759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 err="1"/>
              <a:t>Ensembling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759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326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테마</vt:lpstr>
      <vt:lpstr>Ensemble</vt:lpstr>
      <vt:lpstr>Ensemble</vt:lpstr>
      <vt:lpstr>A pinch of maths</vt:lpstr>
      <vt:lpstr>Blending and Stacking</vt:lpstr>
      <vt:lpstr>Ensembling</vt:lpstr>
      <vt:lpstr>Ensembling</vt:lpstr>
      <vt:lpstr>Ensembling</vt:lpstr>
      <vt:lpstr>Ensembling</vt:lpstr>
      <vt:lpstr>Ensembling</vt:lpstr>
      <vt:lpstr>Ensembling</vt:lpstr>
      <vt:lpstr>Ensembling</vt:lpstr>
      <vt:lpstr>Ensembling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18</cp:revision>
  <dcterms:created xsi:type="dcterms:W3CDTF">2020-04-07T00:55:41Z</dcterms:created>
  <dcterms:modified xsi:type="dcterms:W3CDTF">2020-05-04T20:47:43Z</dcterms:modified>
</cp:coreProperties>
</file>