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12539-79B8-46D7-8CF9-E1DB0C4F9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FD7D6-56B8-4A6B-8C04-9F8AFBBE1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0DA732-0C48-46A7-99DF-9713948F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23613-8E16-43ED-A7F3-1C5ED6B9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D06786-BDB0-4DB4-928C-EA518F5E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6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073E8-F0C9-4323-8794-EFFF6A8C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946B7C-6D17-44C8-95F1-5570F459F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92148-FA55-4E4B-BC46-62198DEB8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22901-89C9-4735-BF0C-98E6370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F92AB-6024-4CA1-A3D6-6F8A1C50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6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A0BD80-B8F9-46D3-9562-34727F1B6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858F6B-7DCE-4AC0-A3CB-37A288D80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217E2-0612-4615-B352-FB877C0B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53B54-D094-484F-BDA8-BB195EE5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CB371-6B20-491A-A766-80519C51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9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5F4F2-69CE-4585-AD60-AAEF8E5A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AE6E4-BF05-436F-8F42-39AB02544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F2881-4177-4EDF-B843-0FD06983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910A9F-07FE-4954-94B0-9883E585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06B07-C18D-496A-AB32-E3DF6825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7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34BDD-A87F-4849-86B0-C958C86E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7CD16F-3BAC-4751-B001-48127E32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3341DD-85ED-420E-A3A5-DF26EEDE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1FB5F6-8F9A-4B72-A978-0CE864C7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4BCF7-6AE4-4BB1-8D96-DE575857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6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A670C-74DA-4556-8232-85FB1B62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09B58-726F-4C62-B771-D2C86A3CE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621539-E3DC-40FC-B51F-C53A3F633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F5896D-DD82-4862-B067-CEFF44CC9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EF0C3D-1976-4542-A042-E50B3D39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A30D05-A47C-41E3-913A-E9EC14DE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2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DAF4D-57DE-41D4-A5AB-B18A4054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1A0D29-EEC8-425E-A18B-F6B4DD217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EF4908-F7F7-40F7-9E91-74E470C40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5E7438-08AA-4F8E-9DAC-393735199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BB4025-BA75-4E40-A08B-858D0678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934F3F-83CD-46C7-8AA3-03612F6D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F71303-9444-4055-819E-A834ADD7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304748-E6E9-4FAB-8C75-1D1C9BC9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1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22B43-94AE-4D1D-8A7D-78B11874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050733-2748-4BEF-8105-9D604CF4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61DF6-AF31-4B27-B090-6C7274C7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02AC5-7253-4D72-A0AD-13262B39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9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E145F5-4C44-423B-B94A-2F9DD4F7D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71DA35-AB26-4C13-9A27-90A7B2C5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89564-CA98-4760-B5BD-0FB1CF74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6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95BC3-E8F6-4F9A-AE68-4CE3DE71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534444-7DDB-46D5-AD1F-CEFACB190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E525E3-5EA0-486D-AC7F-A514DE132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CAFF95-DFE5-4A98-A403-B398ABDF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C92-B5C6-465D-9A62-402617E9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73B5CB-A17F-4E69-BAF9-B13F8260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7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D0389-1258-44E5-8D73-978DEAF4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32A11A-2202-4EAB-8953-C1E9B0014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1C7B49-4CC2-42E4-BFAD-633ABBB20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EB2239-3715-46B3-9DD5-56DDAF7F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8EEF27-EE4B-4982-87E8-4B1282BF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627BF5-C27D-43AB-B3CD-0A9938C5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5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BF2522-A8F1-428E-9D42-A78A15E02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539133-A600-4868-BEF2-C5B438EE6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310545-7FE0-49F6-8813-6DBBDA566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38061-0037-4376-8AB2-43E692EEB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816C4-D147-4799-8D45-2D792EDA8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6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9E55A-A97E-42E2-9F0B-24F3E7BDA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Comparison of Algorithms for the Prediction of COVID-19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DCE593-093E-4B72-BF05-EE53DA8BAD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7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4919BB-D6D7-4799-8999-CB1E81026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57" y="1418944"/>
            <a:ext cx="8859486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2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F76A4-A507-48F0-8699-1F091263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  <a:r>
              <a:rPr lang="en-US" dirty="0"/>
              <a:t> </a:t>
            </a:r>
            <a:r>
              <a:rPr lang="ko-KR" altLang="en-US" dirty="0"/>
              <a:t>소스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EEC84-9F87-48DC-9F9B-92D1C6378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Kaggle: UNCOVER COVID-19 Challenge</a:t>
            </a:r>
          </a:p>
        </p:txBody>
      </p:sp>
    </p:spTree>
    <p:extLst>
      <p:ext uri="{BB962C8B-B14F-4D97-AF65-F5344CB8AC3E}">
        <p14:creationId xmlns:p14="http://schemas.microsoft.com/office/powerpoint/2010/main" val="214641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77724-BDF5-489C-BAFB-BE56598D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진행 방향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6C4C4B-04B3-456A-9F92-321CCC86C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기존</a:t>
            </a:r>
            <a:r>
              <a:rPr lang="en-US" dirty="0"/>
              <a:t> </a:t>
            </a:r>
            <a:r>
              <a:rPr lang="ko-KR" altLang="en-US" dirty="0"/>
              <a:t>알고리즘 비교 </a:t>
            </a:r>
            <a:r>
              <a:rPr lang="en-US" altLang="ko-KR" dirty="0"/>
              <a:t>(4</a:t>
            </a:r>
            <a:r>
              <a:rPr lang="ko-KR" altLang="en-US" dirty="0"/>
              <a:t>종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융합 알고리즘 </a:t>
            </a:r>
            <a:r>
              <a:rPr lang="en-US" altLang="ko-KR" dirty="0"/>
              <a:t>(</a:t>
            </a:r>
            <a:r>
              <a:rPr lang="ko-KR" altLang="en-US" dirty="0"/>
              <a:t>평균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변수 추가 모델 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기존</a:t>
            </a:r>
            <a:r>
              <a:rPr lang="en-US" altLang="ko-KR" dirty="0"/>
              <a:t>(</a:t>
            </a:r>
            <a:r>
              <a:rPr lang="ko-KR" altLang="en-US" dirty="0"/>
              <a:t>융합</a:t>
            </a:r>
            <a:r>
              <a:rPr lang="en-US" altLang="ko-KR" dirty="0"/>
              <a:t>) </a:t>
            </a:r>
            <a:r>
              <a:rPr lang="ko-KR" altLang="en-US" dirty="0"/>
              <a:t>알고리즘</a:t>
            </a:r>
            <a:r>
              <a:rPr lang="en-US" altLang="ko-KR" dirty="0"/>
              <a:t> + </a:t>
            </a:r>
            <a:r>
              <a:rPr lang="ko-KR" altLang="en-US" dirty="0"/>
              <a:t>기존데이터 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기존</a:t>
            </a:r>
            <a:r>
              <a:rPr lang="en-US" altLang="ko-KR" dirty="0"/>
              <a:t>(</a:t>
            </a:r>
            <a:r>
              <a:rPr lang="ko-KR" altLang="en-US" dirty="0"/>
              <a:t>융합</a:t>
            </a:r>
            <a:r>
              <a:rPr lang="en-US" altLang="ko-KR" dirty="0"/>
              <a:t>) </a:t>
            </a:r>
            <a:r>
              <a:rPr lang="ko-KR" altLang="en-US" dirty="0"/>
              <a:t>알고리즘</a:t>
            </a:r>
            <a:r>
              <a:rPr lang="en-US" altLang="ko-KR" dirty="0"/>
              <a:t> + </a:t>
            </a:r>
            <a:r>
              <a:rPr lang="ko-KR" altLang="en-US" dirty="0"/>
              <a:t>추가데이터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4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C54F0-9C80-49FB-8FA0-88B550CB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대상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D6E3EE-52E8-4EC6-89FD-04456878D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선택</a:t>
            </a:r>
            <a:endParaRPr lang="en-US" altLang="ko-KR" dirty="0"/>
          </a:p>
          <a:p>
            <a:pPr lvl="1"/>
            <a:r>
              <a:rPr lang="ko-KR" altLang="en-US" dirty="0"/>
              <a:t>습도</a:t>
            </a:r>
            <a:r>
              <a:rPr lang="en-US" altLang="ko-KR" dirty="0"/>
              <a:t>/</a:t>
            </a:r>
            <a:r>
              <a:rPr lang="ko-KR" altLang="en-US" dirty="0"/>
              <a:t>온도</a:t>
            </a:r>
            <a:endParaRPr lang="en-US" altLang="ko-KR" dirty="0"/>
          </a:p>
          <a:p>
            <a:pPr lvl="1"/>
            <a:r>
              <a:rPr lang="ko-KR" altLang="en-US" dirty="0"/>
              <a:t>이동 데이터</a:t>
            </a:r>
            <a:endParaRPr lang="en-US" altLang="ko-KR" dirty="0"/>
          </a:p>
          <a:p>
            <a:pPr lvl="1"/>
            <a:r>
              <a:rPr lang="ko-KR" altLang="en-US" dirty="0" err="1"/>
              <a:t>인구량</a:t>
            </a:r>
            <a:endParaRPr lang="en-US" altLang="ko-KR" dirty="0"/>
          </a:p>
          <a:p>
            <a:pPr lvl="1"/>
            <a:r>
              <a:rPr lang="ko-KR" altLang="en-US" dirty="0"/>
              <a:t>인구특성 </a:t>
            </a:r>
            <a:r>
              <a:rPr lang="en-US" altLang="ko-KR" dirty="0"/>
              <a:t>(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질병환자</a:t>
            </a:r>
            <a:r>
              <a:rPr lang="en-US" altLang="ko-KR" dirty="0"/>
              <a:t>,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인구 밀도</a:t>
            </a:r>
            <a:r>
              <a:rPr lang="en-US" altLang="ko-KR" dirty="0"/>
              <a:t>(</a:t>
            </a:r>
            <a:r>
              <a:rPr lang="ko-KR" altLang="en-US" dirty="0"/>
              <a:t>중요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한국</a:t>
            </a:r>
            <a:endParaRPr lang="en-US" altLang="ko-KR" dirty="0"/>
          </a:p>
          <a:p>
            <a:r>
              <a:rPr lang="ko-KR" altLang="en-US" dirty="0"/>
              <a:t>세계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4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C54F0-9C80-49FB-8FA0-88B550CB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items 5/25/2020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D6E3EE-52E8-4EC6-89FD-04456878D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박교수님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페이퍼 작성</a:t>
            </a:r>
            <a:endParaRPr lang="en-US" altLang="ko-KR" dirty="0"/>
          </a:p>
          <a:p>
            <a:r>
              <a:rPr lang="ko-KR" altLang="en-US" dirty="0"/>
              <a:t>장박사님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페이퍼 작성</a:t>
            </a:r>
            <a:endParaRPr lang="en-US" altLang="ko-KR" dirty="0"/>
          </a:p>
          <a:p>
            <a:r>
              <a:rPr lang="ko-KR" altLang="en-US" dirty="0"/>
              <a:t>제임스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페이퍼 작성</a:t>
            </a:r>
            <a:endParaRPr lang="en-US" altLang="ko-KR" dirty="0"/>
          </a:p>
          <a:p>
            <a:r>
              <a:rPr lang="ko-KR" altLang="en-US" dirty="0" err="1"/>
              <a:t>박박사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ko-KR" altLang="en-US" dirty="0"/>
              <a:t>기존</a:t>
            </a:r>
            <a:r>
              <a:rPr lang="en-US" dirty="0"/>
              <a:t> </a:t>
            </a:r>
            <a:r>
              <a:rPr lang="ko-KR" altLang="en-US" dirty="0"/>
              <a:t>알고리즘 코드 작성 및 페이퍼 작성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6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C81A37-2089-40C3-9229-EAF556183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679" y="4052685"/>
            <a:ext cx="4236425" cy="26299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AA3DBB-0819-4B0D-9BD5-351023B99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641" y="412595"/>
            <a:ext cx="7511160" cy="28000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5E3055-41B9-4186-9098-D90B322E8549}"/>
              </a:ext>
            </a:extLst>
          </p:cNvPr>
          <p:cNvSpPr txBox="1"/>
          <p:nvPr/>
        </p:nvSpPr>
        <p:spPr>
          <a:xfrm>
            <a:off x="1661938" y="227929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ko-KR" altLang="en-US" dirty="0"/>
              <a:t>차 페이퍼 연구 지점</a:t>
            </a:r>
            <a:endParaRPr lang="en-US" dirty="0"/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F9471D2D-8F06-4C2E-B606-B318B25BC69A}"/>
              </a:ext>
            </a:extLst>
          </p:cNvPr>
          <p:cNvSpPr/>
          <p:nvPr/>
        </p:nvSpPr>
        <p:spPr>
          <a:xfrm rot="16200000">
            <a:off x="2695584" y="-436120"/>
            <a:ext cx="239751" cy="21963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D0121-69DF-4904-AB62-0EDF04B58534}"/>
              </a:ext>
            </a:extLst>
          </p:cNvPr>
          <p:cNvSpPr txBox="1"/>
          <p:nvPr/>
        </p:nvSpPr>
        <p:spPr>
          <a:xfrm>
            <a:off x="3439372" y="3312353"/>
            <a:ext cx="546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ko-KR" altLang="en-US" dirty="0"/>
              <a:t>차 페이퍼 연구 지점 </a:t>
            </a:r>
            <a:r>
              <a:rPr lang="en-US" altLang="ko-KR" dirty="0"/>
              <a:t>(Lockdown type </a:t>
            </a:r>
            <a:r>
              <a:rPr lang="ko-KR" altLang="en-US" dirty="0"/>
              <a:t>등을 넣고 연구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98719D07-A6AA-44B0-B1D3-BD69A7BA3CF7}"/>
              </a:ext>
            </a:extLst>
          </p:cNvPr>
          <p:cNvSpPr/>
          <p:nvPr/>
        </p:nvSpPr>
        <p:spPr>
          <a:xfrm rot="16200000">
            <a:off x="4309016" y="1683348"/>
            <a:ext cx="239751" cy="4236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90436E48-8890-4537-9F7F-880AEB416613}"/>
              </a:ext>
            </a:extLst>
          </p:cNvPr>
          <p:cNvSpPr/>
          <p:nvPr/>
        </p:nvSpPr>
        <p:spPr>
          <a:xfrm rot="5400000">
            <a:off x="6049988" y="1128517"/>
            <a:ext cx="239751" cy="4236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B78325-F4E9-436B-82D6-EAFEAC477779}"/>
              </a:ext>
            </a:extLst>
          </p:cNvPr>
          <p:cNvSpPr txBox="1"/>
          <p:nvPr/>
        </p:nvSpPr>
        <p:spPr>
          <a:xfrm>
            <a:off x="4051650" y="172843"/>
            <a:ext cx="1600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4/7</a:t>
            </a:r>
            <a:r>
              <a:rPr lang="ko-KR" altLang="en-US" dirty="0"/>
              <a:t>까지 학습</a:t>
            </a:r>
            <a:endParaRPr lang="en-US" altLang="ko-KR" dirty="0"/>
          </a:p>
          <a:p>
            <a:r>
              <a:rPr lang="en-US" dirty="0"/>
              <a:t>~5/7</a:t>
            </a:r>
            <a:r>
              <a:rPr lang="ko-KR" altLang="en-US" dirty="0"/>
              <a:t>까지 예측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0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119</Words>
  <Application>Microsoft Office PowerPoint</Application>
  <PresentationFormat>와이드스크린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Comparison of Algorithms for the Prediction of COVID-19</vt:lpstr>
      <vt:lpstr>PowerPoint 프레젠테이션</vt:lpstr>
      <vt:lpstr>데이터 소스</vt:lpstr>
      <vt:lpstr>연구 진행 방향</vt:lpstr>
      <vt:lpstr>대상</vt:lpstr>
      <vt:lpstr>Action items 5/25/2020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18</cp:revision>
  <dcterms:created xsi:type="dcterms:W3CDTF">2020-04-07T00:55:41Z</dcterms:created>
  <dcterms:modified xsi:type="dcterms:W3CDTF">2020-05-28T14:46:02Z</dcterms:modified>
</cp:coreProperties>
</file>