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1" autoAdjust="0"/>
    <p:restoredTop sz="96238" autoAdjust="0"/>
  </p:normalViewPr>
  <p:slideViewPr>
    <p:cSldViewPr snapToGrid="0">
      <p:cViewPr varScale="1">
        <p:scale>
          <a:sx n="110" d="100"/>
          <a:sy n="110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E55A-A97E-42E2-9F0B-24F3E7BDA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Paulo Pinto</a:t>
            </a:r>
            <a:endParaRPr 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CE593-093E-4B72-BF05-EE53DA8BA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Prediction Process (It uses pretrained models from day 1 to 30)</a:t>
            </a:r>
            <a:endParaRPr 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C7FDD-DC58-4134-B3D1-C734F4DD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001"/>
            <a:ext cx="12192000" cy="1566809"/>
          </a:xfrm>
          <a:prstGeom prst="rect">
            <a:avLst/>
          </a:prstGeom>
        </p:spPr>
      </p:pic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6F20BC8A-2514-4BBA-984E-D961CD89B2DD}"/>
              </a:ext>
            </a:extLst>
          </p:cNvPr>
          <p:cNvSpPr/>
          <p:nvPr/>
        </p:nvSpPr>
        <p:spPr>
          <a:xfrm rot="16200000">
            <a:off x="10127542" y="100675"/>
            <a:ext cx="323271" cy="3805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31925A67-2F1E-49DE-9235-A0FC1F69E9CC}"/>
              </a:ext>
            </a:extLst>
          </p:cNvPr>
          <p:cNvSpPr/>
          <p:nvPr/>
        </p:nvSpPr>
        <p:spPr>
          <a:xfrm rot="16200000">
            <a:off x="4031542" y="-2189680"/>
            <a:ext cx="323271" cy="83863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FC057D-251C-433D-B154-E6F7FC07EB06}"/>
              </a:ext>
            </a:extLst>
          </p:cNvPr>
          <p:cNvSpPr/>
          <p:nvPr/>
        </p:nvSpPr>
        <p:spPr>
          <a:xfrm>
            <a:off x="9282555" y="1009859"/>
            <a:ext cx="2311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DAYS_SINCE_CASES</a:t>
            </a:r>
          </a:p>
          <a:p>
            <a:r>
              <a:rPr lang="ko-KR" altLang="en-US" dirty="0"/>
              <a:t>최초 </a:t>
            </a:r>
            <a:r>
              <a:rPr lang="en-US" altLang="ko-KR" dirty="0"/>
              <a:t>1~100 </a:t>
            </a:r>
            <a:r>
              <a:rPr lang="ko-KR" altLang="en-US" dirty="0"/>
              <a:t>발생 날짜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9A210E-947C-4AB5-AA24-FE0AE7C51459}"/>
              </a:ext>
            </a:extLst>
          </p:cNvPr>
          <p:cNvSpPr/>
          <p:nvPr/>
        </p:nvSpPr>
        <p:spPr>
          <a:xfrm>
            <a:off x="3030743" y="1010865"/>
            <a:ext cx="264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lag features</a:t>
            </a:r>
          </a:p>
          <a:p>
            <a:r>
              <a:rPr lang="en-US" dirty="0"/>
              <a:t>1~40</a:t>
            </a:r>
            <a:r>
              <a:rPr lang="ko-KR" altLang="en-US" dirty="0"/>
              <a:t>일 이전의  </a:t>
            </a:r>
            <a:r>
              <a:rPr lang="en-US" altLang="ko-KR" dirty="0"/>
              <a:t>CC, FT, 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ML Models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944C59-2FE3-489C-93FF-9CAD433AF053}"/>
              </a:ext>
            </a:extLst>
          </p:cNvPr>
          <p:cNvSpPr/>
          <p:nvPr/>
        </p:nvSpPr>
        <p:spPr>
          <a:xfrm>
            <a:off x="652973" y="1166842"/>
            <a:ext cx="100585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[Group A]</a:t>
            </a:r>
          </a:p>
          <a:p>
            <a:r>
              <a:rPr lang="en-US" dirty="0"/>
              <a:t>moving average decay model: 0.13</a:t>
            </a:r>
          </a:p>
          <a:p>
            <a:r>
              <a:rPr lang="en-US" dirty="0" err="1"/>
              <a:t>LightGBM</a:t>
            </a:r>
            <a:r>
              <a:rPr lang="en-US" dirty="0"/>
              <a:t>: 0.87</a:t>
            </a:r>
          </a:p>
          <a:p>
            <a:endParaRPr lang="en-US" dirty="0"/>
          </a:p>
          <a:p>
            <a:r>
              <a:rPr lang="en-US" dirty="0"/>
              <a:t>[Group B]</a:t>
            </a:r>
          </a:p>
          <a:p>
            <a:r>
              <a:rPr lang="en-US" dirty="0"/>
              <a:t>Deep: 0.35</a:t>
            </a:r>
          </a:p>
          <a:p>
            <a:r>
              <a:rPr lang="en-US" dirty="0"/>
              <a:t>Ridge: 0.30</a:t>
            </a:r>
          </a:p>
          <a:p>
            <a:r>
              <a:rPr lang="en-US" dirty="0" err="1"/>
              <a:t>xgb</a:t>
            </a:r>
            <a:r>
              <a:rPr lang="en-US" dirty="0"/>
              <a:t> (lag=1): 0.175</a:t>
            </a:r>
          </a:p>
          <a:p>
            <a:r>
              <a:rPr lang="en-US" dirty="0" err="1"/>
              <a:t>xgb</a:t>
            </a:r>
            <a:r>
              <a:rPr lang="en-US" dirty="0"/>
              <a:t> (lag=2): 0.175</a:t>
            </a:r>
          </a:p>
          <a:p>
            <a:endParaRPr lang="en-US" dirty="0"/>
          </a:p>
          <a:p>
            <a:r>
              <a:rPr lang="en-US" dirty="0"/>
              <a:t>RF</a:t>
            </a:r>
          </a:p>
          <a:p>
            <a:pPr lvl="6"/>
            <a:r>
              <a:rPr lang="en-US" dirty="0"/>
              <a:t>Group A:0.55</a:t>
            </a:r>
          </a:p>
          <a:p>
            <a:pPr lvl="6"/>
            <a:r>
              <a:rPr lang="en-US" dirty="0"/>
              <a:t>Group B:0.45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82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Paulo Pinto</vt:lpstr>
      <vt:lpstr>Prediction Process (It uses pretrained models from day 1 to 30)</vt:lpstr>
      <vt:lpstr>ML Models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34</cp:revision>
  <dcterms:created xsi:type="dcterms:W3CDTF">2020-04-07T00:55:41Z</dcterms:created>
  <dcterms:modified xsi:type="dcterms:W3CDTF">2020-05-19T00:25:26Z</dcterms:modified>
</cp:coreProperties>
</file>