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635" cy="899985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83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50" y="1472917"/>
            <a:ext cx="9144900" cy="3133333"/>
          </a:xfrm>
        </p:spPr>
        <p:txBody>
          <a:bodyPr anchor="b"/>
          <a:lstStyle>
            <a:lvl1pPr algn="ctr">
              <a:defRPr sz="7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50" y="4727084"/>
            <a:ext cx="9144900" cy="2172916"/>
          </a:xfrm>
        </p:spPr>
        <p:txBody>
          <a:bodyPr/>
          <a:lstStyle>
            <a:lvl1pPr marL="0" indent="0" algn="ctr">
              <a:buNone/>
              <a:defRPr sz="3150"/>
            </a:lvl1pPr>
            <a:lvl2pPr marL="600075" indent="0" algn="ctr">
              <a:buNone/>
              <a:defRPr sz="2625"/>
            </a:lvl2pPr>
            <a:lvl3pPr marL="1200150" indent="0" algn="ctr">
              <a:buNone/>
              <a:defRPr sz="2360"/>
            </a:lvl3pPr>
            <a:lvl4pPr marL="1800225" indent="0" algn="ctr">
              <a:buNone/>
              <a:defRPr sz="2100"/>
            </a:lvl4pPr>
            <a:lvl5pPr marL="2400300" indent="0" algn="ctr">
              <a:buNone/>
              <a:defRPr sz="2100"/>
            </a:lvl5pPr>
            <a:lvl6pPr marL="2999740" indent="0" algn="ctr">
              <a:buNone/>
              <a:defRPr sz="2100"/>
            </a:lvl6pPr>
            <a:lvl7pPr marL="3599815" indent="0" algn="ctr">
              <a:buNone/>
              <a:defRPr sz="2100"/>
            </a:lvl7pPr>
            <a:lvl8pPr marL="4199890" indent="0" algn="ctr">
              <a:buNone/>
              <a:defRPr sz="2100"/>
            </a:lvl8pPr>
            <a:lvl9pPr marL="4799965" indent="0" algn="ctr">
              <a:buNone/>
              <a:defRPr sz="21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759" y="479167"/>
            <a:ext cx="2629159" cy="76270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83" y="479167"/>
            <a:ext cx="7735062" cy="76270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32" y="2243751"/>
            <a:ext cx="10516635" cy="3743749"/>
          </a:xfrm>
        </p:spPr>
        <p:txBody>
          <a:bodyPr anchor="b"/>
          <a:lstStyle>
            <a:lvl1pPr>
              <a:defRPr sz="7875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32" y="6022917"/>
            <a:ext cx="10516635" cy="1968749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600075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200150" indent="0">
              <a:buNone/>
              <a:defRPr sz="2360">
                <a:solidFill>
                  <a:schemeClr val="tx1">
                    <a:tint val="75000"/>
                  </a:schemeClr>
                </a:solidFill>
              </a:defRPr>
            </a:lvl3pPr>
            <a:lvl4pPr marL="180022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4003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7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81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9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96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83" y="2395833"/>
            <a:ext cx="5182110" cy="57104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808" y="2395833"/>
            <a:ext cx="5182110" cy="57104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1" y="479167"/>
            <a:ext cx="10516635" cy="17395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71" y="2206251"/>
            <a:ext cx="5158295" cy="1081249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71" y="3287500"/>
            <a:ext cx="5158295" cy="48354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808" y="2206251"/>
            <a:ext cx="5183698" cy="1081249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600075" indent="0">
              <a:buNone/>
              <a:defRPr sz="2625" b="1"/>
            </a:lvl2pPr>
            <a:lvl3pPr marL="1200150" indent="0">
              <a:buNone/>
              <a:defRPr sz="2360" b="1"/>
            </a:lvl3pPr>
            <a:lvl4pPr marL="1800225" indent="0">
              <a:buNone/>
              <a:defRPr sz="2100" b="1"/>
            </a:lvl4pPr>
            <a:lvl5pPr marL="2400300" indent="0">
              <a:buNone/>
              <a:defRPr sz="2100" b="1"/>
            </a:lvl5pPr>
            <a:lvl6pPr marL="2999740" indent="0">
              <a:buNone/>
              <a:defRPr sz="2100" b="1"/>
            </a:lvl6pPr>
            <a:lvl7pPr marL="3599815" indent="0">
              <a:buNone/>
              <a:defRPr sz="2100" b="1"/>
            </a:lvl7pPr>
            <a:lvl8pPr marL="4199890" indent="0">
              <a:buNone/>
              <a:defRPr sz="2100" b="1"/>
            </a:lvl8pPr>
            <a:lvl9pPr marL="4799965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808" y="3287500"/>
            <a:ext cx="5183698" cy="48354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1" y="600000"/>
            <a:ext cx="3932624" cy="2100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698" y="1295833"/>
            <a:ext cx="6172808" cy="6395833"/>
          </a:xfrm>
        </p:spPr>
        <p:txBody>
          <a:bodyPr/>
          <a:lstStyle>
            <a:lvl1pPr>
              <a:defRPr sz="4200"/>
            </a:lvl1pPr>
            <a:lvl2pPr>
              <a:defRPr sz="3675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1" y="2700000"/>
            <a:ext cx="3932624" cy="5002084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71" y="600000"/>
            <a:ext cx="3932624" cy="2100000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698" y="1295833"/>
            <a:ext cx="6172808" cy="6395833"/>
          </a:xfrm>
        </p:spPr>
        <p:txBody>
          <a:bodyPr/>
          <a:lstStyle>
            <a:lvl1pPr marL="0" indent="0">
              <a:buNone/>
              <a:defRPr sz="4200"/>
            </a:lvl1pPr>
            <a:lvl2pPr marL="600075" indent="0">
              <a:buNone/>
              <a:defRPr sz="3675"/>
            </a:lvl2pPr>
            <a:lvl3pPr marL="1200150" indent="0">
              <a:buNone/>
              <a:defRPr sz="3150"/>
            </a:lvl3pPr>
            <a:lvl4pPr marL="1800225" indent="0">
              <a:buNone/>
              <a:defRPr sz="2625"/>
            </a:lvl4pPr>
            <a:lvl5pPr marL="2400300" indent="0">
              <a:buNone/>
              <a:defRPr sz="2625"/>
            </a:lvl5pPr>
            <a:lvl6pPr marL="2999740" indent="0">
              <a:buNone/>
              <a:defRPr sz="2625"/>
            </a:lvl6pPr>
            <a:lvl7pPr marL="3599815" indent="0">
              <a:buNone/>
              <a:defRPr sz="2625"/>
            </a:lvl7pPr>
            <a:lvl8pPr marL="4199890" indent="0">
              <a:buNone/>
              <a:defRPr sz="2625"/>
            </a:lvl8pPr>
            <a:lvl9pPr marL="4799965" indent="0">
              <a:buNone/>
              <a:defRPr sz="26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71" y="2700000"/>
            <a:ext cx="3932624" cy="5002084"/>
          </a:xfrm>
        </p:spPr>
        <p:txBody>
          <a:bodyPr/>
          <a:lstStyle>
            <a:lvl1pPr marL="0" indent="0">
              <a:buNone/>
              <a:defRPr sz="2100"/>
            </a:lvl1pPr>
            <a:lvl2pPr marL="600075" indent="0">
              <a:buNone/>
              <a:defRPr sz="1835"/>
            </a:lvl2pPr>
            <a:lvl3pPr marL="1200150" indent="0">
              <a:buNone/>
              <a:defRPr sz="1575"/>
            </a:lvl3pPr>
            <a:lvl4pPr marL="1800225" indent="0">
              <a:buNone/>
              <a:defRPr sz="1310"/>
            </a:lvl4pPr>
            <a:lvl5pPr marL="2400300" indent="0">
              <a:buNone/>
              <a:defRPr sz="1310"/>
            </a:lvl5pPr>
            <a:lvl6pPr marL="2999740" indent="0">
              <a:buNone/>
              <a:defRPr sz="1310"/>
            </a:lvl6pPr>
            <a:lvl7pPr marL="3599815" indent="0">
              <a:buNone/>
              <a:defRPr sz="1310"/>
            </a:lvl7pPr>
            <a:lvl8pPr marL="4199890" indent="0">
              <a:buNone/>
              <a:defRPr sz="1310"/>
            </a:lvl8pPr>
            <a:lvl9pPr marL="4799965" indent="0">
              <a:buNone/>
              <a:defRPr sz="131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83" y="479167"/>
            <a:ext cx="10516635" cy="1739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83" y="2395833"/>
            <a:ext cx="10516635" cy="5710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83" y="8341667"/>
            <a:ext cx="2743470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998" y="8341667"/>
            <a:ext cx="4115205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448" y="8341667"/>
            <a:ext cx="2743470" cy="479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00150" rtl="0" eaLnBrk="1" latinLnBrk="0" hangingPunct="1">
        <a:lnSpc>
          <a:spcPct val="90000"/>
        </a:lnSpc>
        <a:spcBef>
          <a:spcPct val="0"/>
        </a:spcBef>
        <a:buNone/>
        <a:defRPr sz="57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720" indent="-299720" algn="l" defTabSz="1200150" rtl="0" eaLnBrk="1" latinLnBrk="0" hangingPunct="1">
        <a:lnSpc>
          <a:spcPct val="90000"/>
        </a:lnSpc>
        <a:spcBef>
          <a:spcPct val="263000"/>
        </a:spcBef>
        <a:buFont typeface="Arial" panose="020B0604020202020204" pitchFamily="34" charset="0"/>
        <a:buChar char="•"/>
        <a:defRPr sz="3675" kern="1200">
          <a:solidFill>
            <a:schemeClr val="tx1"/>
          </a:solidFill>
          <a:latin typeface="+mn-lt"/>
          <a:ea typeface="+mn-ea"/>
          <a:cs typeface="+mn-cs"/>
        </a:defRPr>
      </a:lvl1pPr>
      <a:lvl2pPr marL="8997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8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2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330009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170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50024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5099685" indent="-299720" algn="l" defTabSz="1200150" rtl="0" eaLnBrk="1" latinLnBrk="0" hangingPunct="1">
        <a:lnSpc>
          <a:spcPct val="90000"/>
        </a:lnSpc>
        <a:spcBef>
          <a:spcPct val="132000"/>
        </a:spcBef>
        <a:buFont typeface="Arial" panose="020B0604020202020204" pitchFamily="34" charset="0"/>
        <a:buChar char="•"/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3pPr>
      <a:lvl4pPr marL="180022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4pPr>
      <a:lvl5pPr marL="240030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5pPr>
      <a:lvl6pPr marL="299974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6pPr>
      <a:lvl7pPr marL="359981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7pPr>
      <a:lvl8pPr marL="4199890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8pPr>
      <a:lvl9pPr marL="4799965" algn="l" defTabSz="1200150" rtl="0" eaLnBrk="1" latinLnBrk="0" hangingPunct="1">
        <a:defRPr sz="2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s 37"/>
          <p:cNvSpPr/>
          <p:nvPr/>
        </p:nvSpPr>
        <p:spPr>
          <a:xfrm>
            <a:off x="6856730" y="904875"/>
            <a:ext cx="4074160" cy="5791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Rectangles 36"/>
          <p:cNvSpPr/>
          <p:nvPr/>
        </p:nvSpPr>
        <p:spPr>
          <a:xfrm>
            <a:off x="660400" y="935355"/>
            <a:ext cx="4074160" cy="5791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9933" y="5357455"/>
            <a:ext cx="1900107" cy="8382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303" y="5365075"/>
            <a:ext cx="1899472" cy="83764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040" y="2549525"/>
            <a:ext cx="965835" cy="79819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485" y="1935480"/>
            <a:ext cx="2129155" cy="13265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4" name="Rectangles 83"/>
          <p:cNvSpPr/>
          <p:nvPr/>
        </p:nvSpPr>
        <p:spPr>
          <a:xfrm>
            <a:off x="2799991" y="54676"/>
            <a:ext cx="7237808" cy="8173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</a:bodyPr>
          <a:p>
            <a:pPr algn="ctr"/>
            <a:r>
              <a:rPr lang="en-MY" altLang="en-US" sz="4000" b="1">
                <a:ln w="15875"/>
                <a:gradFill>
                  <a:gsLst>
                    <a:gs pos="0">
                      <a:schemeClr val="accent1">
                        <a:lumOff val="-19999"/>
                        <a:satOff val="20000"/>
                      </a:schemeClr>
                    </a:gs>
                    <a:gs pos="100000">
                      <a:schemeClr val="accent1">
                        <a:lumOff val="15000"/>
                        <a:satOff val="-14999"/>
                      </a:schemeClr>
                    </a:gs>
                  </a:gsLst>
                  <a:lin ang="0" scaled="0"/>
                </a:gradFill>
                <a:effectLst/>
              </a:rPr>
              <a:t>PetStore CQRS Architecture Diagram</a:t>
            </a:r>
            <a:endParaRPr lang="en-MY" altLang="en-US" sz="4000" b="1">
              <a:ln w="15875"/>
              <a:gradFill>
                <a:gsLst>
                  <a:gs pos="0">
                    <a:schemeClr val="accent1">
                      <a:lumOff val="-19999"/>
                      <a:satOff val="20000"/>
                    </a:schemeClr>
                  </a:gs>
                  <a:gs pos="100000">
                    <a:schemeClr val="accent1">
                      <a:lumOff val="15000"/>
                      <a:satOff val="-14999"/>
                    </a:schemeClr>
                  </a:gs>
                </a:gsLst>
                <a:lin ang="0" scaled="0"/>
              </a:gradFill>
              <a:effectLst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969" y="905031"/>
            <a:ext cx="1355223" cy="12625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0303" y="3913274"/>
            <a:ext cx="1899472" cy="75572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8028" y="3906924"/>
            <a:ext cx="1899472" cy="75572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7780" y="3954780"/>
            <a:ext cx="1383030" cy="666750"/>
          </a:xfrm>
          <a:prstGeom prst="rect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1198" y="2537192"/>
            <a:ext cx="868766" cy="828122"/>
          </a:xfrm>
          <a:prstGeom prst="rect">
            <a:avLst/>
          </a:prstGeom>
        </p:spPr>
      </p:pic>
      <p:cxnSp>
        <p:nvCxnSpPr>
          <p:cNvPr id="24" name="Straight Arrow Connector 23"/>
          <p:cNvCxnSpPr>
            <a:stCxn id="19" idx="0"/>
            <a:endCxn id="14" idx="2"/>
          </p:cNvCxnSpPr>
          <p:nvPr/>
        </p:nvCxnSpPr>
        <p:spPr>
          <a:xfrm flipV="1">
            <a:off x="5795581" y="2166987"/>
            <a:ext cx="0" cy="3702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13" idx="1"/>
            <a:endCxn id="19" idx="3"/>
          </p:cNvCxnSpPr>
          <p:nvPr/>
        </p:nvCxnSpPr>
        <p:spPr>
          <a:xfrm rot="10800000" flipV="1">
            <a:off x="6229985" y="2599055"/>
            <a:ext cx="1714500" cy="3524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" idx="3"/>
            <a:endCxn id="19" idx="1"/>
          </p:cNvCxnSpPr>
          <p:nvPr/>
        </p:nvCxnSpPr>
        <p:spPr>
          <a:xfrm>
            <a:off x="3063875" y="2948940"/>
            <a:ext cx="2297430" cy="254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9" idx="2"/>
            <a:endCxn id="16" idx="0"/>
          </p:cNvCxnSpPr>
          <p:nvPr/>
        </p:nvCxnSpPr>
        <p:spPr>
          <a:xfrm rot="5400000" flipV="1">
            <a:off x="6618923" y="2542223"/>
            <a:ext cx="548005" cy="219456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9" idx="2"/>
            <a:endCxn id="17" idx="0"/>
          </p:cNvCxnSpPr>
          <p:nvPr/>
        </p:nvCxnSpPr>
        <p:spPr>
          <a:xfrm rot="5400000">
            <a:off x="4380865" y="2492375"/>
            <a:ext cx="541655" cy="2287905"/>
          </a:xfrm>
          <a:prstGeom prst="bentConnector3">
            <a:avLst>
              <a:gd name="adj1" fmla="val 50059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7" idx="3"/>
            <a:endCxn id="18" idx="1"/>
          </p:cNvCxnSpPr>
          <p:nvPr/>
        </p:nvCxnSpPr>
        <p:spPr>
          <a:xfrm>
            <a:off x="4457065" y="4284980"/>
            <a:ext cx="64071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1"/>
            <a:endCxn id="18" idx="3"/>
          </p:cNvCxnSpPr>
          <p:nvPr/>
        </p:nvCxnSpPr>
        <p:spPr>
          <a:xfrm flipH="1" flipV="1">
            <a:off x="6480810" y="4288155"/>
            <a:ext cx="559435" cy="31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7" idx="2"/>
            <a:endCxn id="8" idx="0"/>
          </p:cNvCxnSpPr>
          <p:nvPr/>
        </p:nvCxnSpPr>
        <p:spPr>
          <a:xfrm rot="5400000" flipV="1">
            <a:off x="3161348" y="5009198"/>
            <a:ext cx="694690" cy="1905"/>
          </a:xfrm>
          <a:prstGeom prst="bentConnector3">
            <a:avLst>
              <a:gd name="adj1" fmla="val 49954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2"/>
            <a:endCxn id="9" idx="0"/>
          </p:cNvCxnSpPr>
          <p:nvPr/>
        </p:nvCxnSpPr>
        <p:spPr>
          <a:xfrm>
            <a:off x="7990205" y="4669155"/>
            <a:ext cx="0" cy="695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Rectangles 38"/>
          <p:cNvSpPr/>
          <p:nvPr/>
        </p:nvSpPr>
        <p:spPr>
          <a:xfrm>
            <a:off x="1232535" y="989330"/>
            <a:ext cx="259969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MY" altLang="en-US" sz="25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Command/Admin </a:t>
            </a:r>
            <a:endParaRPr lang="en-MY" altLang="en-US" sz="25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MY" altLang="en-US" sz="25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Responsibility</a:t>
            </a:r>
            <a:endParaRPr lang="en-MY" altLang="en-US" sz="25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0" name="Rectangles 39"/>
          <p:cNvSpPr/>
          <p:nvPr/>
        </p:nvSpPr>
        <p:spPr>
          <a:xfrm>
            <a:off x="8066405" y="980440"/>
            <a:ext cx="2023110" cy="86042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en-MY" altLang="en-US" sz="25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Query/User</a:t>
            </a:r>
            <a:endParaRPr lang="en-MY" altLang="en-US" sz="25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pPr algn="ctr"/>
            <a:r>
              <a:rPr lang="en-MY" altLang="en-US" sz="2500" b="1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Responsibility</a:t>
            </a:r>
            <a:endParaRPr lang="en-MY" altLang="en-US" sz="2500" b="1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1" name="Rectangles 40"/>
          <p:cNvSpPr/>
          <p:nvPr/>
        </p:nvSpPr>
        <p:spPr>
          <a:xfrm>
            <a:off x="5290185" y="1849120"/>
            <a:ext cx="1036955" cy="50800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⚙</a:t>
            </a:r>
            <a:r>
              <a:rPr lang="en-MY" altLang="en-US" sz="1400" b="1">
                <a:solidFill>
                  <a:schemeClr val="tx1"/>
                </a:solidFill>
              </a:rPr>
              <a:t>IAM</a:t>
            </a:r>
            <a:endParaRPr lang="en-MY" altLang="en-US" sz="1400" b="1">
              <a:solidFill>
                <a:schemeClr val="tx1"/>
              </a:solidFill>
            </a:endParaRPr>
          </a:p>
          <a:p>
            <a:pPr algn="ctr"/>
            <a:r>
              <a:rPr lang="en-MY" altLang="en-US" sz="1400" b="1">
                <a:solidFill>
                  <a:schemeClr val="tx1"/>
                </a:solidFill>
              </a:rPr>
              <a:t>Service </a:t>
            </a:r>
            <a:endParaRPr lang="en-MY" altLang="en-US" sz="1400" b="1">
              <a:solidFill>
                <a:schemeClr val="tx1"/>
              </a:solidFill>
            </a:endParaRPr>
          </a:p>
        </p:txBody>
      </p:sp>
      <p:sp>
        <p:nvSpPr>
          <p:cNvPr id="42" name="Rectangles 41"/>
          <p:cNvSpPr/>
          <p:nvPr/>
        </p:nvSpPr>
        <p:spPr>
          <a:xfrm>
            <a:off x="5085080" y="4616450"/>
            <a:ext cx="1408430" cy="575945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⚙</a:t>
            </a:r>
            <a:r>
              <a:rPr lang="en-MY" altLang="en-US" sz="1400" b="1">
                <a:solidFill>
                  <a:schemeClr val="tx1"/>
                </a:solidFill>
              </a:rPr>
              <a:t>Event Based Service</a:t>
            </a:r>
            <a:endParaRPr lang="en-MY" altLang="en-US" sz="1400" b="1">
              <a:solidFill>
                <a:schemeClr val="tx1"/>
              </a:solidFill>
            </a:endParaRPr>
          </a:p>
        </p:txBody>
      </p:sp>
      <p:sp>
        <p:nvSpPr>
          <p:cNvPr id="43" name="Rectangles 42"/>
          <p:cNvSpPr/>
          <p:nvPr/>
        </p:nvSpPr>
        <p:spPr>
          <a:xfrm>
            <a:off x="8749030" y="3651885"/>
            <a:ext cx="1919605" cy="37465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⚙</a:t>
            </a:r>
            <a:r>
              <a:rPr lang="en-MY" altLang="en-US" sz="1400" b="1">
                <a:solidFill>
                  <a:schemeClr val="tx1"/>
                </a:solidFill>
              </a:rPr>
              <a:t>CQRS Query</a:t>
            </a:r>
            <a:endParaRPr lang="en-MY" altLang="en-US" sz="1400" b="1">
              <a:solidFill>
                <a:schemeClr val="tx1"/>
              </a:solidFill>
            </a:endParaRPr>
          </a:p>
        </p:txBody>
      </p:sp>
      <p:sp>
        <p:nvSpPr>
          <p:cNvPr id="45" name="Rectangles 44"/>
          <p:cNvSpPr/>
          <p:nvPr/>
        </p:nvSpPr>
        <p:spPr>
          <a:xfrm>
            <a:off x="708025" y="3651885"/>
            <a:ext cx="1936115" cy="431800"/>
          </a:xfrm>
          <a:prstGeom prst="rect">
            <a:avLst/>
          </a:prstGeom>
          <a:solidFill>
            <a:schemeClr val="bg2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⚙</a:t>
            </a:r>
            <a:r>
              <a:rPr lang="en-MY" altLang="en-US" sz="1400" b="1">
                <a:solidFill>
                  <a:schemeClr val="tx1"/>
                </a:solidFill>
              </a:rPr>
              <a:t>CQRS  Command</a:t>
            </a:r>
            <a:endParaRPr lang="en-MY" altLang="en-US" sz="1400" b="1">
              <a:solidFill>
                <a:schemeClr val="tx1"/>
              </a:solidFill>
            </a:endParaRPr>
          </a:p>
        </p:txBody>
      </p:sp>
      <p:sp>
        <p:nvSpPr>
          <p:cNvPr id="49" name="Rectangles 48"/>
          <p:cNvSpPr/>
          <p:nvPr/>
        </p:nvSpPr>
        <p:spPr>
          <a:xfrm>
            <a:off x="741680" y="5252720"/>
            <a:ext cx="1902460" cy="4044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⛃</a:t>
            </a:r>
            <a:r>
              <a:rPr lang="en-MY" altLang="zh-CN" sz="1400" b="1">
                <a:solidFill>
                  <a:schemeClr val="tx1"/>
                </a:solidFill>
              </a:rPr>
              <a:t> </a:t>
            </a:r>
            <a:r>
              <a:rPr lang="en-MY" altLang="en-US" sz="1400" b="1">
                <a:solidFill>
                  <a:schemeClr val="tx1"/>
                </a:solidFill>
              </a:rPr>
              <a:t>Pets Raw Data</a:t>
            </a:r>
            <a:endParaRPr lang="en-MY" altLang="en-US" sz="1400" b="1">
              <a:solidFill>
                <a:schemeClr val="tx1"/>
              </a:solidFill>
            </a:endParaRPr>
          </a:p>
        </p:txBody>
      </p:sp>
      <p:sp>
        <p:nvSpPr>
          <p:cNvPr id="50" name="Rectangles 49"/>
          <p:cNvSpPr/>
          <p:nvPr/>
        </p:nvSpPr>
        <p:spPr>
          <a:xfrm>
            <a:off x="741680" y="5798820"/>
            <a:ext cx="1902460" cy="4038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⛃</a:t>
            </a:r>
            <a:r>
              <a:rPr lang="en-MY" altLang="zh-CN" sz="1400" b="1">
                <a:solidFill>
                  <a:schemeClr val="tx1"/>
                </a:solidFill>
              </a:rPr>
              <a:t> </a:t>
            </a:r>
            <a:r>
              <a:rPr lang="en-MY" altLang="en-US" sz="1400" b="1">
                <a:solidFill>
                  <a:schemeClr val="tx1"/>
                </a:solidFill>
              </a:rPr>
              <a:t>User Security Data</a:t>
            </a:r>
            <a:endParaRPr lang="en-MY" altLang="en-US" sz="1400" b="1">
              <a:solidFill>
                <a:schemeClr val="tx1"/>
              </a:solidFill>
            </a:endParaRPr>
          </a:p>
        </p:txBody>
      </p:sp>
      <p:sp>
        <p:nvSpPr>
          <p:cNvPr id="51" name="Rectangles 50"/>
          <p:cNvSpPr/>
          <p:nvPr/>
        </p:nvSpPr>
        <p:spPr>
          <a:xfrm>
            <a:off x="8766175" y="5149215"/>
            <a:ext cx="1902460" cy="40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⛃</a:t>
            </a:r>
            <a:r>
              <a:rPr lang="en-MY" altLang="zh-CN" sz="1400" b="1">
                <a:solidFill>
                  <a:schemeClr val="tx1"/>
                </a:solidFill>
              </a:rPr>
              <a:t> </a:t>
            </a:r>
            <a:r>
              <a:rPr lang="en-MY" altLang="en-US" sz="1400" b="1">
                <a:solidFill>
                  <a:schemeClr val="tx1"/>
                </a:solidFill>
              </a:rPr>
              <a:t>Pets Query Data</a:t>
            </a:r>
            <a:endParaRPr lang="en-MY" altLang="en-US" sz="1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WPS Presentation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google1578892343</cp:lastModifiedBy>
  <cp:revision>11</cp:revision>
  <dcterms:created xsi:type="dcterms:W3CDTF">2025-07-23T00:59:00Z</dcterms:created>
  <dcterms:modified xsi:type="dcterms:W3CDTF">2025-09-23T04:27:23Z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F2A59D50CC1E4489B1858DB1E3BA3610_11</vt:lpwstr>
  </property>
  <property fmtid="{D5CDD505-2E9C-101B-9397-08002B2CF9AE}" pid="3" name="KSOProductBuildVer">
    <vt:lpwstr>1033-12.2.0.22549</vt:lpwstr>
  </property>
</Properties>
</file>