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AF1E-3485-458C-94B8-A564C9C6DD5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Another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</a:t>
            </a:r>
            <a:r>
              <a:rPr lang="en-US" smtClean="0"/>
              <a:t>more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Some text</vt:lpstr>
      <vt:lpstr>Another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2017-08-10T12:55:50Z</dcterms:created>
  <dcterms:modified xsi:type="dcterms:W3CDTF">2017-08-10T12:55:55Z</dcterms:modified>
</cp:coreProperties>
</file>