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Sheet1!$A$1:$C$1</c15:sqref>
                        </c15:formulaRef>
                      </c:ext>
                    </c:extLst>
                    <c:strCache>
                      <c:ptCount val="3"/>
                      <c:pt idx="0">
                        <c:v>A</c:v>
                      </c:pt>
                      <c:pt idx="1">
                        <c:v>B</c:v>
                      </c:pt>
                      <c:pt idx="2">
                        <c:v>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8536-495B-BD00-7246F3336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170832"/>
        <c:axId val="397171488"/>
      </c:barChart>
      <c:catAx>
        <c:axId val="39717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171488"/>
        <c:crosses val="autoZero"/>
        <c:auto val="1"/>
        <c:lblAlgn val="ctr"/>
        <c:lblOffset val="100"/>
        <c:noMultiLvlLbl val="0"/>
      </c:catAx>
      <c:valAx>
        <c:axId val="39717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17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0.08593</cdr:x>
      <cdr:y>0.2133</cdr:y>
    </cdr:from>
    <cdr:to>
      <cdr:x>0.38135</cdr:x>
      <cdr:y>0.54664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2884" y="585132"/>
          <a:ext cx="135062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Text on drawing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AF1E-3485-458C-94B8-A564C9C6DD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A5BD-4B9D-43CE-8CEE-FCC2D9E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text</a:t>
            </a:r>
          </a:p>
        </p:txBody>
      </p:sp>
    </p:spTree>
    <p:extLst>
      <p:ext uri="{BB962C8B-B14F-4D97-AF65-F5344CB8AC3E}">
        <p14:creationId xmlns:p14="http://schemas.microsoft.com/office/powerpoint/2010/main" val="7295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</a:t>
            </a:r>
            <a:r>
              <a:rPr lang="en-US"/>
              <a:t>more text</a:t>
            </a:r>
          </a:p>
        </p:txBody>
      </p:sp>
    </p:spTree>
    <p:extLst>
      <p:ext uri="{BB962C8B-B14F-4D97-AF65-F5344CB8AC3E}">
        <p14:creationId xmlns:p14="http://schemas.microsoft.com/office/powerpoint/2010/main" val="8572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45BD87-EFFF-46F3-BCE7-677A1D27F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1320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18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Some text</vt:lpstr>
      <vt:lpstr>Another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2017-08-10T12:55:50Z</dcterms:created>
  <dcterms:modified xsi:type="dcterms:W3CDTF">2018-03-21T08:51:23Z</dcterms:modified>
</cp:coreProperties>
</file>