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vin/fxlauncher" TargetMode="External"/><Relationship Id="rId2" Type="http://schemas.openxmlformats.org/officeDocument/2006/relationships/hyperlink" Target="http://docs.oracle.com/javafx/2/get_started/basic_deploymen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arddrenth/iText-GUI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https://docs.oracle.com/javafx/2/api/javafx/scene/doc-files/cssref.html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https://docs.oracle.com/javafx/2/api/javafx/fxml/doc-files/introduction_to_fxml.html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257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loader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clicked!");}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Java in browser trouble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Callback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Odd </a:t>
            </a:r>
            <a:r>
              <a:rPr lang="en-US" sz="3000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behaviour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 (sometimes)</a:t>
            </a: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http://docs.oracle.com/javafx/2/get_started/basic_deployment.htm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https://github.com/javafx-maven-plugin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http://docs.oracle.com/javafx/2/deployment/self-contained-packaging.htm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3"/>
              </a:rPr>
              <a:t>https://github.com/edvin/fxlauncher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spring-boot</a:t>
            </a: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git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clone –b workshop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github.com/eduarddrenth/iText-GUI.git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open project in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NetBeans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solve TODO’s in the project (action items search for TODO)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cheat: diff to develop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branche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664</TotalTime>
  <Words>361</Words>
  <Application>Microsoft Office PowerPoint</Application>
  <PresentationFormat>On-screen Show (4:3)</PresentationFormat>
  <Paragraphs>99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1005</cp:revision>
  <cp:lastPrinted>2016-01-15T15:12:31Z</cp:lastPrinted>
  <dcterms:created xsi:type="dcterms:W3CDTF">2012-12-22T14:05:29Z</dcterms:created>
  <dcterms:modified xsi:type="dcterms:W3CDTF">2016-07-18T14:34:04Z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