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1" r:id="rId5"/>
    <p:sldId id="639" r:id="rId6"/>
    <p:sldId id="872" r:id="rId7"/>
    <p:sldId id="873" r:id="rId8"/>
    <p:sldId id="877" r:id="rId9"/>
    <p:sldId id="874" r:id="rId10"/>
    <p:sldId id="875" r:id="rId11"/>
    <p:sldId id="876" r:id="rId12"/>
    <p:sldId id="734" r:id="rId13"/>
    <p:sldId id="364" r:id="rId14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1536" y="-37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7/13/2016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fx/2/api/javafx/scene/doc-files/cssre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="" xmlns:p14="http://schemas.microsoft.com/office/powerpoint/2010/main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Intro 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diner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Overview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Custom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components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Strength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weaknesses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Interoperability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Manageability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hands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-on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://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docs.oracle.com/javafx/2/api/javafx/scene/doc-files/cssref.html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://docs.oracle.com/javafx/2/api/javafx/fxml/doc-files/introduction_to_fxml.html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Swing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Java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://docs.oracle.com/javafx/2/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multiplatform (see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gluonhq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=&gt; desktop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android, </a:t>
            </a:r>
            <a:r>
              <a:rPr lang="en-US" sz="3000" baseline="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iOS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, Arm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90600"/>
            <a:ext cx="8458200" cy="52578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type="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javafx.scene.layout.VBox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xmlns:fx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="http://javafx.com/fxml"&gt;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fx:id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&lt;Button text="Click Me"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onAction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="#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</a:p>
          <a:p>
            <a:pPr lvl="0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extends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 private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 =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getClass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getResource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custom_control.fxml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"));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loader.setController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);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try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loader.load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 catch 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IOException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exception)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throw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RuntimeException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(exception);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String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().get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();}</a:t>
            </a: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(String value)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().set(value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);}</a:t>
            </a: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textField.textProperty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();}</a:t>
            </a: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protected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("The button was clicked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!");}</a:t>
            </a: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 text="Hello World!"/&gt;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weaknesses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Mvc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eauty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Jvm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Multi-platform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Deployment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Oracle</a:t>
            </a: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Interoperability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Manageability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packaging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shade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plugin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http://docs.oracle.com/javafx/2/deployment/self-contained-packaging.htm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running</a:t>
            </a:r>
            <a:endParaRPr kumimoji="0" lang="en-US" sz="3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updates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Hands-on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Setup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with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ceneBuilder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Create a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J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avaFX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fxml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application project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Play around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SceneBuilder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and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Create a custom component</a:t>
            </a:r>
            <a:endParaRPr kumimoji="0" lang="nl-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2048 game</a:t>
            </a:r>
            <a:endParaRPr kumimoji="0" lang="nl-N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475</TotalTime>
  <Words>325</Words>
  <Application>Microsoft Office PowerPoint</Application>
  <PresentationFormat>On-screen Show (4:3)</PresentationFormat>
  <Paragraphs>99</Paragraphs>
  <Slides>10</Slides>
  <Notes>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CGI-beet-PPT-template_EN</vt:lpstr>
      <vt:lpstr>JavaFX  (not so) new GUI for Java</vt:lpstr>
      <vt:lpstr>Agenda</vt:lpstr>
      <vt:lpstr>Overview</vt:lpstr>
      <vt:lpstr>Custom components</vt:lpstr>
      <vt:lpstr>Strengths weaknesses</vt:lpstr>
      <vt:lpstr>Interoperability</vt:lpstr>
      <vt:lpstr>Manageability</vt:lpstr>
      <vt:lpstr>Demos</vt:lpstr>
      <vt:lpstr>Hands-on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995</cp:revision>
  <cp:lastPrinted>2016-01-15T15:12:31Z</cp:lastPrinted>
  <dcterms:created xsi:type="dcterms:W3CDTF">2012-12-22T14:05:29Z</dcterms:created>
  <dcterms:modified xsi:type="dcterms:W3CDTF">2016-07-13T11:03:51Z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