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7/13/2016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eten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Overzicht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customization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Sterkte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zwakte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Interoperabiliteit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Beheer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Aan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slag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://docs.oracle.com/javafx/2/api/javafx/fxml/doc-files/introduction_to_fxml.html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Customization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1054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!");}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Sterkte zwakte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GUI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multiplatform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Oracle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Interoperabiliteit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Beheer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packaging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running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updates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2048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397</TotalTime>
  <Words>277</Words>
  <Application>Microsoft Office PowerPoint</Application>
  <PresentationFormat>On-screen Show (4:3)</PresentationFormat>
  <Paragraphs>91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Overzicht</vt:lpstr>
      <vt:lpstr>Customization</vt:lpstr>
      <vt:lpstr>Sterkte zwakte</vt:lpstr>
      <vt:lpstr>Interoperabiliteit</vt:lpstr>
      <vt:lpstr>Beheer</vt:lpstr>
      <vt:lpstr>Demos</vt:lpstr>
      <vt:lpstr>Aan de slag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982</cp:revision>
  <cp:lastPrinted>2016-01-15T15:12:31Z</cp:lastPrinted>
  <dcterms:created xsi:type="dcterms:W3CDTF">2012-12-22T14:05:29Z</dcterms:created>
  <dcterms:modified xsi:type="dcterms:W3CDTF">2016-07-13T09:46:43Z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