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98F8C-1DD8-0FC7-108D-0B82B5557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3016F6-2686-B42B-CD04-1ECE6DA70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A26E30-0D00-8320-C08E-BFBE9D13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B56F-B51F-4058-AB8C-D1064BAF32B0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83864-C816-E16D-D3AD-F85BC3E4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7C528-95EF-20C9-2452-069DB684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CC5-C931-4B57-A2D5-F82243027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32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26283-1FD2-3ED9-65E0-621DFD2A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E45A19-8296-4EC4-14E1-E0EEB49CB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E07C7-9BC3-6F1A-8566-CDA0B8D9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B56F-B51F-4058-AB8C-D1064BAF32B0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16ECF-E1A1-3141-8F93-756F9272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92898-296E-F121-7B87-29FDC65F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CC5-C931-4B57-A2D5-F82243027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2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2878A5-49B3-D166-8AEF-C4A9B8DEB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154523-E126-79D5-BA88-126300CDF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47372-B514-3E62-4CB1-85D6461A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B56F-B51F-4058-AB8C-D1064BAF32B0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4486F3-1DDD-BB2E-4E0E-09735747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2B58D-6E73-B287-8D2E-02E8ED99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CC5-C931-4B57-A2D5-F82243027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95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4F3ED-AA49-D751-5B37-E53CBEBF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973FB-2A33-41AB-D95E-6A5058435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D401A-D323-0372-7E75-C2B0CE5B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B56F-B51F-4058-AB8C-D1064BAF32B0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2FC709-B5D8-F3DB-FF1D-F3FEC76C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344AA-24B7-3577-3F4B-928843CA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CC5-C931-4B57-A2D5-F82243027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6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18DD2-7C12-A476-7FC0-C91C189B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4D784-629E-047B-B9B1-E62A4B2D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9B5DB-7FC8-E0A1-CDF5-1B328E7F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B56F-B51F-4058-AB8C-D1064BAF32B0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32FAA-19F7-DC3A-C7DD-A02A64B1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0E1DB-054A-4350-FF28-90FD967F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CC5-C931-4B57-A2D5-F82243027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02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1EFF4-E035-3066-A3F9-6AE8AEA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256C4-9DC9-9EA9-29C2-0B6400D66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5AA923-3849-803D-B128-4D9BA5A07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D51D03-45CC-20D3-B915-788757A4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B56F-B51F-4058-AB8C-D1064BAF32B0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F6A5ED-A012-E61E-5AEB-C5C6897C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88B345-4D39-B0C3-08F1-ECB4C834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CC5-C931-4B57-A2D5-F82243027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64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DF1F8-EB35-3F76-1F08-83B245E3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B5F5C-0F63-0A78-81A8-3C036D3B4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03A198-9793-1B56-AD8F-FC56E8776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8D2A28-79D8-363B-5B08-01C7B24F6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0B7C95-3DE1-0FC0-B991-4AA142E4A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F05755-7838-8660-F1E5-D7648660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B56F-B51F-4058-AB8C-D1064BAF32B0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42164C-1115-0268-8E47-D3F8CDB6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266851-404D-B424-166E-25C8C101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CC5-C931-4B57-A2D5-F82243027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43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6DFC5-BDEF-5781-F028-8F22B379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43F6E2-7297-E8FB-8F1E-E07A73D3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B56F-B51F-4058-AB8C-D1064BAF32B0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0F18D6-61F8-CD46-0761-46536E0C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810840-EC0C-9582-7EA1-9435E18E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CC5-C931-4B57-A2D5-F82243027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77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D9002B-C292-E99D-FB58-258F8FF8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B56F-B51F-4058-AB8C-D1064BAF32B0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68D511-0467-92C9-5FD8-28F458BB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A71446-0798-EF85-488B-3F7947AA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CC5-C931-4B57-A2D5-F82243027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04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7EF45-8362-75FE-74B2-F34F4A6F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0EE0C-1BDC-C4C9-D763-F8A32A6DC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E6BF1D-7977-1A45-6A51-49AEBFFAB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163082-8CC0-3A01-557E-5DAAE918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B56F-B51F-4058-AB8C-D1064BAF32B0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635EC0-4370-2231-A446-B28FB6FB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02A168-6F20-088E-F2E7-E6C61046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CC5-C931-4B57-A2D5-F82243027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5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0C7F7-8A85-199A-C846-EE7382189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991160-71B6-E0E7-8E4A-3D7193832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36D756-6ED4-1867-E65D-C4B86243B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85E0D4-8921-2E5C-11D3-93AD5DC7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B56F-B51F-4058-AB8C-D1064BAF32B0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2383FF-F425-D2C8-452F-68171325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BEE2FF-1432-177A-289C-C583FEDF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CC5-C931-4B57-A2D5-F82243027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62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6BAEF3-B2AF-F861-8AA1-7E23F153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A66612-6108-5144-8401-5B45258FF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8BDD0F-8BE8-D47A-E944-16893DC9A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B56F-B51F-4058-AB8C-D1064BAF32B0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95D92-1785-7AD8-A0BA-17E885E64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6AB2A-4E37-0885-BBCB-882F40E80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3CC5-C931-4B57-A2D5-F82243027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2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DE176C-DFD5-9935-BD54-B125BF8C4BF7}"/>
              </a:ext>
            </a:extLst>
          </p:cNvPr>
          <p:cNvSpPr txBox="1"/>
          <p:nvPr/>
        </p:nvSpPr>
        <p:spPr>
          <a:xfrm>
            <a:off x="322729" y="39444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目的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4BA402-E0CD-EA11-A2E8-64BC98B61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52" y="2619784"/>
            <a:ext cx="5849166" cy="279121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982E4B8-8DC8-3B95-F92D-3EC03F1EB481}"/>
              </a:ext>
            </a:extLst>
          </p:cNvPr>
          <p:cNvSpPr txBox="1"/>
          <p:nvPr/>
        </p:nvSpPr>
        <p:spPr>
          <a:xfrm>
            <a:off x="779929" y="1276672"/>
            <a:ext cx="99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目前</a:t>
            </a:r>
            <a:r>
              <a:rPr lang="en-US" altLang="zh-CN" b="1" dirty="0" err="1"/>
              <a:t>imgui+osg</a:t>
            </a:r>
            <a:r>
              <a:rPr lang="zh-CN" altLang="en-US" b="1" dirty="0"/>
              <a:t>已经嵌合完成，并采用</a:t>
            </a:r>
            <a:r>
              <a:rPr lang="en-US" altLang="zh-CN" b="1" dirty="0" err="1"/>
              <a:t>OvEditor</a:t>
            </a:r>
            <a:r>
              <a:rPr lang="zh-CN" altLang="en-US" b="1" dirty="0"/>
              <a:t>开源框架显示了菜单栏，但是存在一个棘手问题：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655F62-0D6C-3B5F-CEBC-C17838EED902}"/>
              </a:ext>
            </a:extLst>
          </p:cNvPr>
          <p:cNvSpPr txBox="1"/>
          <p:nvPr/>
        </p:nvSpPr>
        <p:spPr>
          <a:xfrm>
            <a:off x="2976283" y="2005009"/>
            <a:ext cx="443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Osg</a:t>
            </a:r>
            <a:r>
              <a:rPr lang="zh-CN" altLang="en-US" b="1" dirty="0">
                <a:solidFill>
                  <a:srgbClr val="C00000"/>
                </a:solidFill>
              </a:rPr>
              <a:t>窗口显示被</a:t>
            </a:r>
            <a:r>
              <a:rPr lang="en-US" altLang="zh-CN" b="1" dirty="0" err="1">
                <a:solidFill>
                  <a:srgbClr val="C00000"/>
                </a:solidFill>
              </a:rPr>
              <a:t>imgui</a:t>
            </a:r>
            <a:r>
              <a:rPr lang="zh-CN" altLang="en-US" b="1" dirty="0">
                <a:solidFill>
                  <a:srgbClr val="C00000"/>
                </a:solidFill>
              </a:rPr>
              <a:t>窗口覆盖，导致显示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0108AF-B4E2-9FCA-8D5F-4A2613AD9B90}"/>
              </a:ext>
            </a:extLst>
          </p:cNvPr>
          <p:cNvSpPr txBox="1"/>
          <p:nvPr/>
        </p:nvSpPr>
        <p:spPr>
          <a:xfrm>
            <a:off x="2178424" y="5853954"/>
            <a:ext cx="665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计划通过进一步阅读</a:t>
            </a:r>
            <a:r>
              <a:rPr lang="en-US" altLang="zh-CN" b="1" dirty="0" err="1">
                <a:solidFill>
                  <a:srgbClr val="C00000"/>
                </a:solidFill>
              </a:rPr>
              <a:t>imgui</a:t>
            </a:r>
            <a:r>
              <a:rPr lang="en-US" altLang="zh-CN" b="1" dirty="0">
                <a:solidFill>
                  <a:srgbClr val="C00000"/>
                </a:solidFill>
              </a:rPr>
              <a:t>/overload</a:t>
            </a:r>
            <a:r>
              <a:rPr lang="zh-CN" altLang="en-US" b="1" dirty="0">
                <a:solidFill>
                  <a:srgbClr val="C00000"/>
                </a:solidFill>
              </a:rPr>
              <a:t>引擎的源码，解决该问题！</a:t>
            </a:r>
          </a:p>
        </p:txBody>
      </p:sp>
    </p:spTree>
    <p:extLst>
      <p:ext uri="{BB962C8B-B14F-4D97-AF65-F5344CB8AC3E}">
        <p14:creationId xmlns:p14="http://schemas.microsoft.com/office/powerpoint/2010/main" val="423474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DE3343C-5363-6780-96B9-24C826E6B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31" y="1665924"/>
            <a:ext cx="9807794" cy="26616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595BD58-7927-D87F-763A-28AD2F2FB00E}"/>
              </a:ext>
            </a:extLst>
          </p:cNvPr>
          <p:cNvSpPr txBox="1"/>
          <p:nvPr/>
        </p:nvSpPr>
        <p:spPr>
          <a:xfrm>
            <a:off x="331694" y="349624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0. </a:t>
            </a:r>
            <a:r>
              <a:rPr lang="zh-CN" altLang="en-US" b="1" dirty="0"/>
              <a:t>瞎看。。。。。</a:t>
            </a:r>
          </a:p>
        </p:txBody>
      </p:sp>
    </p:spTree>
    <p:extLst>
      <p:ext uri="{BB962C8B-B14F-4D97-AF65-F5344CB8AC3E}">
        <p14:creationId xmlns:p14="http://schemas.microsoft.com/office/powerpoint/2010/main" val="64120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595BD58-7927-D87F-763A-28AD2F2FB00E}"/>
              </a:ext>
            </a:extLst>
          </p:cNvPr>
          <p:cNvSpPr txBox="1"/>
          <p:nvPr/>
        </p:nvSpPr>
        <p:spPr>
          <a:xfrm>
            <a:off x="331694" y="349624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可能的切入点</a:t>
            </a:r>
            <a:r>
              <a:rPr lang="en-US" altLang="zh-CN" b="1" dirty="0">
                <a:solidFill>
                  <a:schemeClr val="accent1"/>
                </a:solidFill>
              </a:rPr>
              <a:t>-1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84F71D3-7582-B92F-8F96-2FFB0FE6708D}"/>
              </a:ext>
            </a:extLst>
          </p:cNvPr>
          <p:cNvGrpSpPr/>
          <p:nvPr/>
        </p:nvGrpSpPr>
        <p:grpSpPr>
          <a:xfrm>
            <a:off x="480229" y="897368"/>
            <a:ext cx="11231542" cy="5611008"/>
            <a:chOff x="480229" y="897368"/>
            <a:chExt cx="11231542" cy="561100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8DFC2EF-427C-65F9-1ABB-03E0BB14C770}"/>
                </a:ext>
              </a:extLst>
            </p:cNvPr>
            <p:cNvGrpSpPr/>
            <p:nvPr/>
          </p:nvGrpSpPr>
          <p:grpSpPr>
            <a:xfrm>
              <a:off x="480229" y="897368"/>
              <a:ext cx="11231542" cy="5611008"/>
              <a:chOff x="480229" y="897368"/>
              <a:chExt cx="11231542" cy="5611008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33933127-E291-460F-5C57-D61CB5E3EF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0229" y="897368"/>
                <a:ext cx="11231542" cy="5611008"/>
              </a:xfrm>
              <a:prstGeom prst="rect">
                <a:avLst/>
              </a:prstGeom>
            </p:spPr>
          </p:pic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926F084-42BB-A183-A9FD-2F99166660FB}"/>
                  </a:ext>
                </a:extLst>
              </p:cNvPr>
              <p:cNvSpPr/>
              <p:nvPr/>
            </p:nvSpPr>
            <p:spPr>
              <a:xfrm>
                <a:off x="1057835" y="3039034"/>
                <a:ext cx="3863789" cy="242047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4E75299-CBC3-3722-B9BE-AF38988B45C7}"/>
                  </a:ext>
                </a:extLst>
              </p:cNvPr>
              <p:cNvSpPr/>
              <p:nvPr/>
            </p:nvSpPr>
            <p:spPr>
              <a:xfrm>
                <a:off x="1057834" y="4984375"/>
                <a:ext cx="4383742" cy="242047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01AAC1B-8C72-9F04-EE11-455AFAE3D1B3}"/>
                </a:ext>
              </a:extLst>
            </p:cNvPr>
            <p:cNvSpPr txBox="1"/>
            <p:nvPr/>
          </p:nvSpPr>
          <p:spPr>
            <a:xfrm>
              <a:off x="6580094" y="2501153"/>
              <a:ext cx="1918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后面再回来！！！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51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595BD58-7927-D87F-763A-28AD2F2FB00E}"/>
              </a:ext>
            </a:extLst>
          </p:cNvPr>
          <p:cNvSpPr txBox="1"/>
          <p:nvPr/>
        </p:nvSpPr>
        <p:spPr>
          <a:xfrm>
            <a:off x="331694" y="349624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可能的切入点</a:t>
            </a:r>
            <a:r>
              <a:rPr lang="en-US" altLang="zh-CN" b="1" dirty="0">
                <a:solidFill>
                  <a:schemeClr val="accent1"/>
                </a:solidFill>
              </a:rPr>
              <a:t>-2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1025AD-A3B4-004D-DA11-E9FAC6563774}"/>
              </a:ext>
            </a:extLst>
          </p:cNvPr>
          <p:cNvSpPr txBox="1"/>
          <p:nvPr/>
        </p:nvSpPr>
        <p:spPr>
          <a:xfrm>
            <a:off x="331694" y="918906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瞎猜： 关键词</a:t>
            </a:r>
            <a:r>
              <a:rPr lang="en-US" altLang="zh-CN" b="1" dirty="0">
                <a:solidFill>
                  <a:srgbClr val="C00000"/>
                </a:solidFill>
              </a:rPr>
              <a:t>--stencil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8ED26D4-DA47-52B0-FC0D-5A684079150F}"/>
              </a:ext>
            </a:extLst>
          </p:cNvPr>
          <p:cNvGrpSpPr/>
          <p:nvPr/>
        </p:nvGrpSpPr>
        <p:grpSpPr>
          <a:xfrm>
            <a:off x="394471" y="1488188"/>
            <a:ext cx="11237182" cy="3209317"/>
            <a:chOff x="394471" y="1488188"/>
            <a:chExt cx="11237182" cy="320931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C68DC7C-8B51-48DF-3B4C-88BAB8EEF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471" y="1488188"/>
              <a:ext cx="11237182" cy="3209317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3F4B052-99CF-B08C-650F-D8E1E24B2FFA}"/>
                </a:ext>
              </a:extLst>
            </p:cNvPr>
            <p:cNvSpPr txBox="1"/>
            <p:nvPr/>
          </p:nvSpPr>
          <p:spPr>
            <a:xfrm>
              <a:off x="7906871" y="2241176"/>
              <a:ext cx="1918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后面再回来！！！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49309BF0-973C-6C77-7A2F-5527236F3848}"/>
              </a:ext>
            </a:extLst>
          </p:cNvPr>
          <p:cNvSpPr txBox="1"/>
          <p:nvPr/>
        </p:nvSpPr>
        <p:spPr>
          <a:xfrm>
            <a:off x="394471" y="5000480"/>
            <a:ext cx="1116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一种可能的方法：</a:t>
            </a:r>
            <a:r>
              <a:rPr lang="en-US" altLang="zh-CN" b="1" dirty="0" err="1"/>
              <a:t>osg</a:t>
            </a:r>
            <a:r>
              <a:rPr lang="zh-CN" altLang="en-US" b="1" dirty="0"/>
              <a:t>设置</a:t>
            </a:r>
            <a:r>
              <a:rPr lang="en-US" altLang="zh-CN" b="1" dirty="0"/>
              <a:t>stencil</a:t>
            </a:r>
            <a:r>
              <a:rPr lang="zh-CN" altLang="en-US" b="1" dirty="0"/>
              <a:t>，以致于</a:t>
            </a:r>
            <a:r>
              <a:rPr lang="en-US" altLang="zh-CN" b="1" dirty="0" err="1"/>
              <a:t>imgui</a:t>
            </a:r>
            <a:r>
              <a:rPr lang="zh-CN" altLang="en-US" b="1" dirty="0"/>
              <a:t>不会覆盖？，</a:t>
            </a:r>
            <a:r>
              <a:rPr lang="zh-CN" altLang="en-US" b="1" dirty="0">
                <a:solidFill>
                  <a:schemeClr val="accent1"/>
                </a:solidFill>
              </a:rPr>
              <a:t>如果是这样又如何配合子窗口打开</a:t>
            </a:r>
            <a:r>
              <a:rPr lang="en-US" altLang="zh-CN" b="1" dirty="0">
                <a:solidFill>
                  <a:schemeClr val="accent1"/>
                </a:solidFill>
              </a:rPr>
              <a:t>/</a:t>
            </a:r>
            <a:r>
              <a:rPr lang="zh-CN" altLang="en-US" b="1" dirty="0">
                <a:solidFill>
                  <a:schemeClr val="accent1"/>
                </a:solidFill>
              </a:rPr>
              <a:t>关闭呢？？</a:t>
            </a:r>
          </a:p>
        </p:txBody>
      </p:sp>
    </p:spTree>
    <p:extLst>
      <p:ext uri="{BB962C8B-B14F-4D97-AF65-F5344CB8AC3E}">
        <p14:creationId xmlns:p14="http://schemas.microsoft.com/office/powerpoint/2010/main" val="306281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595BD58-7927-D87F-763A-28AD2F2FB00E}"/>
              </a:ext>
            </a:extLst>
          </p:cNvPr>
          <p:cNvSpPr txBox="1"/>
          <p:nvPr/>
        </p:nvSpPr>
        <p:spPr>
          <a:xfrm>
            <a:off x="331694" y="349624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en-US" altLang="zh-CN" b="1" dirty="0" err="1"/>
              <a:t>RenderScene</a:t>
            </a:r>
            <a:r>
              <a:rPr lang="zh-CN" altLang="en-US" b="1" dirty="0"/>
              <a:t>做了什么？？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FBC891-8492-AA88-A7A9-3670BEB48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09" y="891916"/>
            <a:ext cx="11237182" cy="14480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8AD7A4-5042-D189-AEE1-CAAB6BB51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09" y="2498501"/>
            <a:ext cx="11237182" cy="396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1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595BD58-7927-D87F-763A-28AD2F2FB00E}"/>
              </a:ext>
            </a:extLst>
          </p:cNvPr>
          <p:cNvSpPr txBox="1"/>
          <p:nvPr/>
        </p:nvSpPr>
        <p:spPr>
          <a:xfrm>
            <a:off x="331694" y="349624"/>
            <a:ext cx="410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关于</a:t>
            </a:r>
            <a:r>
              <a:rPr lang="en-US" altLang="zh-CN" b="1" dirty="0" err="1"/>
              <a:t>opengl</a:t>
            </a:r>
            <a:r>
              <a:rPr lang="en-US" altLang="zh-CN" b="1" dirty="0"/>
              <a:t> Stencil</a:t>
            </a:r>
            <a:r>
              <a:rPr lang="zh-CN" altLang="en-US" b="1" dirty="0"/>
              <a:t>模板缓冲的理解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EAA0152-CD0D-2B41-BC86-40B4F6701D98}"/>
              </a:ext>
            </a:extLst>
          </p:cNvPr>
          <p:cNvGrpSpPr/>
          <p:nvPr/>
        </p:nvGrpSpPr>
        <p:grpSpPr>
          <a:xfrm>
            <a:off x="466165" y="1582269"/>
            <a:ext cx="9771530" cy="1730189"/>
            <a:chOff x="600635" y="3532093"/>
            <a:chExt cx="9771530" cy="1730189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47BA245-1A7B-5457-5EFB-4E0ADE62CACC}"/>
                </a:ext>
              </a:extLst>
            </p:cNvPr>
            <p:cNvGrpSpPr/>
            <p:nvPr/>
          </p:nvGrpSpPr>
          <p:grpSpPr>
            <a:xfrm>
              <a:off x="600635" y="3550023"/>
              <a:ext cx="2294965" cy="1712259"/>
              <a:chOff x="600635" y="3550023"/>
              <a:chExt cx="2294965" cy="1712259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E28037F-D5EE-9CA1-0961-E206C77A4D10}"/>
                  </a:ext>
                </a:extLst>
              </p:cNvPr>
              <p:cNvSpPr/>
              <p:nvPr/>
            </p:nvSpPr>
            <p:spPr>
              <a:xfrm>
                <a:off x="600635" y="3550023"/>
                <a:ext cx="2294965" cy="1712259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BB0FE5A-864E-938D-EFB9-900BE56739C8}"/>
                  </a:ext>
                </a:extLst>
              </p:cNvPr>
              <p:cNvSpPr/>
              <p:nvPr/>
            </p:nvSpPr>
            <p:spPr>
              <a:xfrm>
                <a:off x="1864658" y="3935507"/>
                <a:ext cx="833719" cy="6185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>
                    <a:solidFill>
                      <a:schemeClr val="tx1"/>
                    </a:solidFill>
                  </a:rPr>
                  <a:t>osg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86B5D1A-C582-DB4A-D63F-E7537104A1BD}"/>
                  </a:ext>
                </a:extLst>
              </p:cNvPr>
              <p:cNvSpPr txBox="1"/>
              <p:nvPr/>
            </p:nvSpPr>
            <p:spPr>
              <a:xfrm>
                <a:off x="600635" y="4954505"/>
                <a:ext cx="10647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err="1"/>
                  <a:t>osg+imgui</a:t>
                </a:r>
                <a:endParaRPr lang="en-US" altLang="zh-CN" sz="1400" b="1" dirty="0"/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194992B-C867-C676-F8EE-33DD30963984}"/>
                </a:ext>
              </a:extLst>
            </p:cNvPr>
            <p:cNvSpPr txBox="1"/>
            <p:nvPr/>
          </p:nvSpPr>
          <p:spPr>
            <a:xfrm>
              <a:off x="3057695" y="3935507"/>
              <a:ext cx="1192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/>
                <a:t>osg</a:t>
              </a:r>
              <a:r>
                <a:rPr lang="zh-CN" altLang="en-US" sz="1200" b="1" dirty="0"/>
                <a:t>子窗口渲染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954DFD7-6F9C-895D-6C98-980A08CED17C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2698377" y="4244789"/>
              <a:ext cx="17405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F4DA513-DD64-CF8D-CCE4-580D75EF8A0B}"/>
                </a:ext>
              </a:extLst>
            </p:cNvPr>
            <p:cNvSpPr txBox="1"/>
            <p:nvPr/>
          </p:nvSpPr>
          <p:spPr>
            <a:xfrm>
              <a:off x="3081161" y="4277072"/>
              <a:ext cx="11095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开启模板缓冲</a:t>
              </a:r>
              <a:endParaRPr lang="en-US" altLang="zh-CN" sz="1200" b="1" dirty="0"/>
            </a:p>
            <a:p>
              <a:pPr algn="ctr"/>
              <a:r>
                <a:rPr lang="zh-CN" altLang="en-US" sz="1200" b="1" dirty="0"/>
                <a:t>清除子窗口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96CAA46D-7C38-4F94-A75B-99A46DF8F1F3}"/>
                </a:ext>
              </a:extLst>
            </p:cNvPr>
            <p:cNvGrpSpPr/>
            <p:nvPr/>
          </p:nvGrpSpPr>
          <p:grpSpPr>
            <a:xfrm>
              <a:off x="4438909" y="3532093"/>
              <a:ext cx="2294965" cy="1712259"/>
              <a:chOff x="600635" y="3550023"/>
              <a:chExt cx="2294965" cy="1712259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31FA336-2587-63D8-7FA5-76E76BA5EC7F}"/>
                  </a:ext>
                </a:extLst>
              </p:cNvPr>
              <p:cNvSpPr/>
              <p:nvPr/>
            </p:nvSpPr>
            <p:spPr>
              <a:xfrm>
                <a:off x="600635" y="3550023"/>
                <a:ext cx="2294965" cy="1712259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E7FB6DC-C45E-35FB-9686-565D709E00C8}"/>
                  </a:ext>
                </a:extLst>
              </p:cNvPr>
              <p:cNvSpPr/>
              <p:nvPr/>
            </p:nvSpPr>
            <p:spPr>
              <a:xfrm>
                <a:off x="1864658" y="3935507"/>
                <a:ext cx="833719" cy="61856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>
                    <a:solidFill>
                      <a:schemeClr val="tx1"/>
                    </a:solidFill>
                  </a:rPr>
                  <a:t>osg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4F75676-E52B-95C1-11E4-33FE32DA7DB6}"/>
                  </a:ext>
                </a:extLst>
              </p:cNvPr>
              <p:cNvSpPr txBox="1"/>
              <p:nvPr/>
            </p:nvSpPr>
            <p:spPr>
              <a:xfrm>
                <a:off x="600635" y="4954505"/>
                <a:ext cx="10647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err="1"/>
                  <a:t>osg+imgui</a:t>
                </a:r>
                <a:endParaRPr lang="en-US" altLang="zh-CN" sz="1400" b="1" dirty="0"/>
              </a:p>
            </p:txBody>
          </p:sp>
        </p:grp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F88B5B31-1018-95AF-EE0B-78E31EBF2BE1}"/>
                </a:ext>
              </a:extLst>
            </p:cNvPr>
            <p:cNvCxnSpPr>
              <a:cxnSpLocks/>
            </p:cNvCxnSpPr>
            <p:nvPr/>
          </p:nvCxnSpPr>
          <p:spPr>
            <a:xfrm>
              <a:off x="6733874" y="4281555"/>
              <a:ext cx="1343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FCEB98B-D104-1A88-4FCF-DF35FD7E044B}"/>
                </a:ext>
              </a:extLst>
            </p:cNvPr>
            <p:cNvSpPr txBox="1"/>
            <p:nvPr/>
          </p:nvSpPr>
          <p:spPr>
            <a:xfrm>
              <a:off x="6877999" y="3983179"/>
              <a:ext cx="105507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100" b="1" dirty="0"/>
                <a:t>关闭模板缓冲</a:t>
              </a:r>
              <a:endParaRPr lang="en-US" altLang="zh-CN" sz="1100" b="1" dirty="0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027B816-4707-6C2F-FAEC-1F7469BFE23C}"/>
                </a:ext>
              </a:extLst>
            </p:cNvPr>
            <p:cNvGrpSpPr/>
            <p:nvPr/>
          </p:nvGrpSpPr>
          <p:grpSpPr>
            <a:xfrm>
              <a:off x="8077200" y="3550023"/>
              <a:ext cx="2294965" cy="1712259"/>
              <a:chOff x="600635" y="3550023"/>
              <a:chExt cx="2294965" cy="1712259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7E45F4CA-5E85-54C2-A78A-922F33555573}"/>
                  </a:ext>
                </a:extLst>
              </p:cNvPr>
              <p:cNvSpPr/>
              <p:nvPr/>
            </p:nvSpPr>
            <p:spPr>
              <a:xfrm>
                <a:off x="600635" y="3550023"/>
                <a:ext cx="2294965" cy="1712259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6C25F8E-E63A-1285-48C3-B0E340CA238B}"/>
                  </a:ext>
                </a:extLst>
              </p:cNvPr>
              <p:cNvSpPr/>
              <p:nvPr/>
            </p:nvSpPr>
            <p:spPr>
              <a:xfrm>
                <a:off x="1864658" y="3935507"/>
                <a:ext cx="833719" cy="6185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>
                    <a:solidFill>
                      <a:schemeClr val="tx1"/>
                    </a:solidFill>
                  </a:rPr>
                  <a:t>osg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24467531-8566-30F0-467C-92F97350F134}"/>
                  </a:ext>
                </a:extLst>
              </p:cNvPr>
              <p:cNvSpPr txBox="1"/>
              <p:nvPr/>
            </p:nvSpPr>
            <p:spPr>
              <a:xfrm>
                <a:off x="600635" y="4954505"/>
                <a:ext cx="10647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err="1"/>
                  <a:t>osg+imgui</a:t>
                </a:r>
                <a:endParaRPr lang="en-US" altLang="zh-CN" sz="1400" b="1" dirty="0"/>
              </a:p>
            </p:txBody>
          </p: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E10D25B-E25D-98B1-D273-F5CC974A5B62}"/>
                </a:ext>
              </a:extLst>
            </p:cNvPr>
            <p:cNvSpPr txBox="1"/>
            <p:nvPr/>
          </p:nvSpPr>
          <p:spPr>
            <a:xfrm>
              <a:off x="6764336" y="431832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渲染子窗口</a:t>
              </a: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30E58BC1-6B7C-2981-B5B3-CC08FDB3D522}"/>
              </a:ext>
            </a:extLst>
          </p:cNvPr>
          <p:cNvSpPr txBox="1"/>
          <p:nvPr/>
        </p:nvSpPr>
        <p:spPr>
          <a:xfrm>
            <a:off x="386862" y="1099086"/>
            <a:ext cx="647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每一帧如何只清除子窗口的内容，而不会清除窗口外的内容</a:t>
            </a: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2A6A822D-BAF7-22FF-EF29-3977B7486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188" y="572943"/>
            <a:ext cx="3924848" cy="895475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9B85D5F8-A00A-EC79-2BE5-0DC53326A195}"/>
              </a:ext>
            </a:extLst>
          </p:cNvPr>
          <p:cNvSpPr txBox="1"/>
          <p:nvPr/>
        </p:nvSpPr>
        <p:spPr>
          <a:xfrm>
            <a:off x="472432" y="3492657"/>
            <a:ext cx="1038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那渲染外围大窗口（</a:t>
            </a:r>
            <a:r>
              <a:rPr lang="en-US" altLang="zh-CN" b="1" dirty="0" err="1"/>
              <a:t>osg+imgui</a:t>
            </a:r>
            <a:r>
              <a:rPr lang="zh-CN" altLang="en-US" b="1" dirty="0"/>
              <a:t>）时，又如何做到不会清除掉内部的子窗口呢？</a:t>
            </a:r>
            <a:r>
              <a:rPr lang="zh-CN" altLang="en-US" b="1" dirty="0">
                <a:solidFill>
                  <a:srgbClr val="C00000"/>
                </a:solidFill>
              </a:rPr>
              <a:t>（这是关键！！）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B14EA6E-A13D-2622-B595-D7B0F85459D1}"/>
              </a:ext>
            </a:extLst>
          </p:cNvPr>
          <p:cNvSpPr txBox="1"/>
          <p:nvPr/>
        </p:nvSpPr>
        <p:spPr>
          <a:xfrm>
            <a:off x="1568084" y="3912550"/>
            <a:ext cx="8191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按照道理来讲，就算没有</a:t>
            </a:r>
            <a:r>
              <a:rPr lang="en-US" altLang="zh-CN" sz="1400" b="1" dirty="0" err="1"/>
              <a:t>osg</a:t>
            </a:r>
            <a:r>
              <a:rPr lang="zh-CN" altLang="en-US" sz="1400" b="1" dirty="0"/>
              <a:t>嵌合，</a:t>
            </a:r>
            <a:r>
              <a:rPr lang="en-US" altLang="zh-CN" sz="1400" b="1" dirty="0" err="1"/>
              <a:t>imgui</a:t>
            </a:r>
            <a:r>
              <a:rPr lang="zh-CN" altLang="en-US" sz="1400" b="1" dirty="0"/>
              <a:t>自己也应该考虑到这个问题了吧！！！，这可能可以借鉴</a:t>
            </a:r>
            <a:r>
              <a:rPr lang="en-US" altLang="zh-CN" sz="1400" b="1" dirty="0"/>
              <a:t>~~</a:t>
            </a:r>
            <a:endParaRPr lang="zh-CN" altLang="en-US" sz="14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0568C92-D84C-C02E-8E1A-E72414720D9E}"/>
              </a:ext>
            </a:extLst>
          </p:cNvPr>
          <p:cNvSpPr txBox="1"/>
          <p:nvPr/>
        </p:nvSpPr>
        <p:spPr>
          <a:xfrm>
            <a:off x="3986143" y="4319204"/>
            <a:ext cx="369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先做为遗留问题吧。。。。。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3E881B3F-DE25-DF0F-A54B-2C369DCB8439}"/>
              </a:ext>
            </a:extLst>
          </p:cNvPr>
          <p:cNvGrpSpPr/>
          <p:nvPr/>
        </p:nvGrpSpPr>
        <p:grpSpPr>
          <a:xfrm>
            <a:off x="1977227" y="4813152"/>
            <a:ext cx="7373379" cy="1724266"/>
            <a:chOff x="1730188" y="4813152"/>
            <a:chExt cx="7373379" cy="1724266"/>
          </a:xfrm>
        </p:grpSpPr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574F4962-595E-8857-5A6B-FF2F05F96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0188" y="4813152"/>
              <a:ext cx="7373379" cy="1724266"/>
            </a:xfrm>
            <a:prstGeom prst="rect">
              <a:avLst/>
            </a:prstGeom>
          </p:spPr>
        </p:pic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F7810AE-1C5D-2FCA-4916-548A5A904489}"/>
                </a:ext>
              </a:extLst>
            </p:cNvPr>
            <p:cNvSpPr txBox="1"/>
            <p:nvPr/>
          </p:nvSpPr>
          <p:spPr>
            <a:xfrm>
              <a:off x="4815156" y="525739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颜色缓冲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32F3F3F-D5F4-8ABB-3315-1248BDF6D5C7}"/>
                </a:ext>
              </a:extLst>
            </p:cNvPr>
            <p:cNvSpPr txBox="1"/>
            <p:nvPr/>
          </p:nvSpPr>
          <p:spPr>
            <a:xfrm>
              <a:off x="6163071" y="525739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深度缓冲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5461E480-193C-2EC2-A381-AE323F56A469}"/>
                </a:ext>
              </a:extLst>
            </p:cNvPr>
            <p:cNvSpPr txBox="1"/>
            <p:nvPr/>
          </p:nvSpPr>
          <p:spPr>
            <a:xfrm>
              <a:off x="7661188" y="525739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模板缓冲</a:t>
              </a: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EDED1737-1D32-68E5-B63C-2964A482E8CE}"/>
                </a:ext>
              </a:extLst>
            </p:cNvPr>
            <p:cNvCxnSpPr>
              <a:endCxn id="56" idx="0"/>
            </p:cNvCxnSpPr>
            <p:nvPr/>
          </p:nvCxnSpPr>
          <p:spPr>
            <a:xfrm>
              <a:off x="5244353" y="5047129"/>
              <a:ext cx="124801" cy="2102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F23F628D-01A2-A16D-65D5-0C52877FBBEA}"/>
                </a:ext>
              </a:extLst>
            </p:cNvPr>
            <p:cNvCxnSpPr/>
            <p:nvPr/>
          </p:nvCxnSpPr>
          <p:spPr>
            <a:xfrm>
              <a:off x="6567465" y="5069540"/>
              <a:ext cx="124801" cy="2102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A596D6C2-33E1-60A3-C1EC-C66CB9F9E40A}"/>
                </a:ext>
              </a:extLst>
            </p:cNvPr>
            <p:cNvCxnSpPr/>
            <p:nvPr/>
          </p:nvCxnSpPr>
          <p:spPr>
            <a:xfrm>
              <a:off x="7822534" y="5022914"/>
              <a:ext cx="124801" cy="2102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1AF7843-1FBA-0675-B9F1-6F21DDF7E488}"/>
                </a:ext>
              </a:extLst>
            </p:cNvPr>
            <p:cNvSpPr txBox="1"/>
            <p:nvPr/>
          </p:nvSpPr>
          <p:spPr>
            <a:xfrm>
              <a:off x="5923152" y="5853953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很熟悉的味道。。。</a:t>
              </a:r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3CEC4DD2-F093-67A5-EB78-C8FE72C17A16}"/>
              </a:ext>
            </a:extLst>
          </p:cNvPr>
          <p:cNvSpPr/>
          <p:nvPr/>
        </p:nvSpPr>
        <p:spPr>
          <a:xfrm>
            <a:off x="219635" y="718956"/>
            <a:ext cx="11752729" cy="5663915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理解错了。。。。</a:t>
            </a:r>
          </a:p>
        </p:txBody>
      </p:sp>
    </p:spTree>
    <p:extLst>
      <p:ext uri="{BB962C8B-B14F-4D97-AF65-F5344CB8AC3E}">
        <p14:creationId xmlns:p14="http://schemas.microsoft.com/office/powerpoint/2010/main" val="60782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595BD58-7927-D87F-763A-28AD2F2FB00E}"/>
              </a:ext>
            </a:extLst>
          </p:cNvPr>
          <p:cNvSpPr txBox="1"/>
          <p:nvPr/>
        </p:nvSpPr>
        <p:spPr>
          <a:xfrm>
            <a:off x="331694" y="349624"/>
            <a:ext cx="478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4. </a:t>
            </a:r>
            <a:r>
              <a:rPr lang="zh-CN" altLang="en-US" b="1" dirty="0"/>
              <a:t>绘制时机问题：子窗口打开</a:t>
            </a:r>
            <a:r>
              <a:rPr lang="en-US" altLang="zh-CN" b="1" dirty="0"/>
              <a:t>/</a:t>
            </a:r>
            <a:r>
              <a:rPr lang="zh-CN" altLang="en-US" b="1" dirty="0"/>
              <a:t>关闭</a:t>
            </a:r>
            <a:r>
              <a:rPr lang="en-US" altLang="zh-CN" b="1" dirty="0"/>
              <a:t>/</a:t>
            </a:r>
            <a:r>
              <a:rPr lang="zh-CN" altLang="en-US" b="1" dirty="0"/>
              <a:t>前后顺序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B0BE35-7841-97FB-6456-E5754D860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11" y="1481051"/>
            <a:ext cx="4593042" cy="285192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12FCE82-68F6-07C6-0AC3-91AA13BBE150}"/>
              </a:ext>
            </a:extLst>
          </p:cNvPr>
          <p:cNvGrpSpPr/>
          <p:nvPr/>
        </p:nvGrpSpPr>
        <p:grpSpPr>
          <a:xfrm>
            <a:off x="5299283" y="1481052"/>
            <a:ext cx="6717397" cy="2842710"/>
            <a:chOff x="5283137" y="799734"/>
            <a:chExt cx="6717397" cy="284271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D298BA6-B11A-CEC4-0723-35D9C2E45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3137" y="799734"/>
              <a:ext cx="2973358" cy="284271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61645E2-464D-B3AB-82A1-3F8E0180FB42}"/>
                </a:ext>
              </a:extLst>
            </p:cNvPr>
            <p:cNvSpPr txBox="1"/>
            <p:nvPr/>
          </p:nvSpPr>
          <p:spPr>
            <a:xfrm>
              <a:off x="8444752" y="2036423"/>
              <a:ext cx="3555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从代码看，</a:t>
              </a:r>
              <a:r>
                <a:rPr lang="en-US" altLang="zh-CN" b="1" dirty="0" err="1"/>
                <a:t>imgui</a:t>
              </a:r>
              <a:r>
                <a:rPr lang="zh-CN" altLang="en-US" b="1" dirty="0"/>
                <a:t>每个窗口的状态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18A39F3E-E144-0B2E-CF07-5F70AD6D4A50}"/>
                </a:ext>
              </a:extLst>
            </p:cNvPr>
            <p:cNvCxnSpPr>
              <a:stCxn id="6" idx="1"/>
            </p:cNvCxnSpPr>
            <p:nvPr/>
          </p:nvCxnSpPr>
          <p:spPr>
            <a:xfrm flipH="1" flipV="1">
              <a:off x="6769816" y="977153"/>
              <a:ext cx="1674936" cy="124393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A0F01531-880B-DFC7-539F-A5019149E271}"/>
              </a:ext>
            </a:extLst>
          </p:cNvPr>
          <p:cNvSpPr txBox="1"/>
          <p:nvPr/>
        </p:nvSpPr>
        <p:spPr>
          <a:xfrm>
            <a:off x="1730187" y="5192282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卡住了。。。。。。。。。。。。。。。。。</a:t>
            </a:r>
          </a:p>
        </p:txBody>
      </p:sp>
    </p:spTree>
    <p:extLst>
      <p:ext uri="{BB962C8B-B14F-4D97-AF65-F5344CB8AC3E}">
        <p14:creationId xmlns:p14="http://schemas.microsoft.com/office/powerpoint/2010/main" val="322874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595BD58-7927-D87F-763A-28AD2F2FB00E}"/>
              </a:ext>
            </a:extLst>
          </p:cNvPr>
          <p:cNvSpPr txBox="1"/>
          <p:nvPr/>
        </p:nvSpPr>
        <p:spPr>
          <a:xfrm>
            <a:off x="331694" y="34962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5. </a:t>
            </a:r>
            <a:r>
              <a:rPr lang="en-US" altLang="zh-CN" b="1" dirty="0" err="1"/>
              <a:t>Imgui</a:t>
            </a:r>
            <a:r>
              <a:rPr lang="zh-CN" altLang="en-US" b="1" dirty="0"/>
              <a:t>源码阅读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09A408-3286-17E7-75BF-37B34F2A9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33" y="886011"/>
            <a:ext cx="7045750" cy="24384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2F8F3E-4A65-135F-7C54-3BF352469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33" y="3429000"/>
            <a:ext cx="7045750" cy="208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6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315</Words>
  <Application>Microsoft Office PowerPoint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1099311614@qq.com</dc:creator>
  <cp:lastModifiedBy>1099311614@qq.com</cp:lastModifiedBy>
  <cp:revision>209</cp:revision>
  <dcterms:created xsi:type="dcterms:W3CDTF">2023-03-12T10:02:44Z</dcterms:created>
  <dcterms:modified xsi:type="dcterms:W3CDTF">2023-03-12T12:57:16Z</dcterms:modified>
</cp:coreProperties>
</file>