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437E7-C4C5-4E7B-F9AD-477EF67B9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AA62B8-F978-5A8F-3C21-F3DFFA01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3FF7D-7F99-353C-4186-3647C5C7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9E6E1-76D2-A2AB-7711-822C4592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E59FD-FB25-FEB8-3FCD-C2C9C85C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6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A68C2-809A-1A15-5E63-D66D1761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C56B7A-7613-41D2-151C-290B2E78F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98D12-431A-852C-59CC-AAECC290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390B2-6397-2335-B4BD-E71F40F1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0597A-E39E-EE60-CA83-0B803EAB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F500B5-3DEC-4F0D-D817-EBE8C5351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FDF5A-D847-4813-CD3E-F375B426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8B227-578E-AA92-6C29-F14EBB59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84CB3-C0D5-377D-C29E-6D5281E2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2CE5D-CC90-63EE-7093-4BDD7FAC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0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3D5CB-A721-E2EE-4A10-96465663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8036A-A2E6-1224-598A-B140F48C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8FA19-3918-CE5E-2D03-54E35CB3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6D4E2-7155-19D5-BC7E-2E094A67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B3C09-ED3C-8850-F6BD-0D30D52E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6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750C-495D-0FCE-5B7B-7FB3A7CD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CDBA8-F1EE-3987-D3CC-9972F8C5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065DF-C114-C10C-E1FB-DE25FBA1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BDFC8-7B5E-37A3-5E04-898536D5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D6ABF-6592-4D96-7C7E-BF36E1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5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0147F-5BE4-5A81-5C3E-63734D1F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34C03-4F01-EFAD-12C6-6DFE2468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37822-1CAA-2CCB-19B9-2F797F765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8339E-AE17-3F23-198C-B1F95FEA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63B09-2E8C-C226-E179-521EEBB6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1089-7926-6873-093F-005CF5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3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0E739-BE9B-E3EC-3A8B-8EF5E839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76FFC-1A83-2507-CD37-B868CAB9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2C369-95AD-62DA-5378-24710A2D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FF3B2-CA30-FC7D-B36D-6946169FD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7AAD21-69F2-0011-ECFD-A7D163D0D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B126EE-C87A-E622-4672-ED8D4247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CE914-DB9F-42D5-70F1-5327BE87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3D6BA1-4597-2C14-08C3-3E3E2911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4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6BE8E-BE4B-59AC-EC58-DF23F3FC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39363-5AF9-C227-AFAD-9A5A3C59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AA7A-4F20-665C-D91A-ABF1F0C8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C7C70-E4F4-EA11-2D8E-C92A66EC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8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8554CC-39E3-532E-7AA3-11E732FD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F0A4E-B546-D54E-DB76-A64B695D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68DC06-C536-C5BC-D4C7-29D3639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8EC8A-EF93-5699-38F6-65722806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E9527-9402-706D-CABE-58954AF2C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D6E06-C756-C485-BFF8-93D7702C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7098E-131D-2D94-4A4A-49D7F6A3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F8546-3D28-9E60-FFDC-E1E3AD05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8208A-B2B0-53D3-7F4B-9B7E65AD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FCB3E-4CE8-73C2-5F1F-A93AE9A1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C4194-9F53-4463-F8E7-E0A1765FC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2AB2A-547E-39AD-D941-BBC7F5F57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1CF40-A57A-C762-F681-FC1C77E3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6C009-2322-1575-229E-D48B451F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1DEB3-A2C3-1F2E-151E-E6A8B95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562664-FD45-D403-70FB-64559C03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720C4-A66F-925A-773E-4776E1DA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A2C9F-BBD3-AF90-B2D6-56E43F200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3DB0-13C5-4530-A167-958673C1692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A6D07-DD5C-40A1-BD38-9B2EE9558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EC811-4D8B-5FBA-3D1A-847F690BF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D7DE-C8A8-4774-9C0C-93A7162D6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0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link?url=nGzOK6ocsqDEW1Cy_cl6Z20HIC3e0e8y8j0DJ2CbT4Y7ycCHZFJkpAa0ute_vrrSAoSIO3huA1lcULomvOECpuP0Job4ZdfGIjkds8u5dZ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C6EEF-75DD-DA55-AADE-CD856DB09CEF}"/>
              </a:ext>
            </a:extLst>
          </p:cNvPr>
          <p:cNvSpPr txBox="1"/>
          <p:nvPr/>
        </p:nvSpPr>
        <p:spPr>
          <a:xfrm>
            <a:off x="528918" y="57374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C++11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4E9A85-016A-4BD0-3021-A7EF8F4EED1C}"/>
              </a:ext>
            </a:extLst>
          </p:cNvPr>
          <p:cNvSpPr txBox="1"/>
          <p:nvPr/>
        </p:nvSpPr>
        <p:spPr>
          <a:xfrm>
            <a:off x="547558" y="1110734"/>
            <a:ext cx="177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std::bind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FB9244-618C-4AAE-6E10-086509EB1C46}"/>
              </a:ext>
            </a:extLst>
          </p:cNvPr>
          <p:cNvSpPr txBox="1"/>
          <p:nvPr/>
        </p:nvSpPr>
        <p:spPr>
          <a:xfrm>
            <a:off x="547558" y="1436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constexpr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2FC50A-693D-AE42-ECEB-B6113472F0C2}"/>
              </a:ext>
            </a:extLst>
          </p:cNvPr>
          <p:cNvSpPr txBox="1"/>
          <p:nvPr/>
        </p:nvSpPr>
        <p:spPr>
          <a:xfrm>
            <a:off x="547558" y="17525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std::move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95738A-B419-7466-7D1E-5768B790CFD7}"/>
              </a:ext>
            </a:extLst>
          </p:cNvPr>
          <p:cNvSpPr txBox="1"/>
          <p:nvPr/>
        </p:nvSpPr>
        <p:spPr>
          <a:xfrm>
            <a:off x="547558" y="2068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std::forward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815282-903C-1FA0-7304-579598FFD28B}"/>
              </a:ext>
            </a:extLst>
          </p:cNvPr>
          <p:cNvSpPr txBox="1"/>
          <p:nvPr/>
        </p:nvSpPr>
        <p:spPr>
          <a:xfrm>
            <a:off x="556523" y="2402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std::tuple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BA531F-E230-A1D1-4F17-B8463AD45F04}"/>
              </a:ext>
            </a:extLst>
          </p:cNvPr>
          <p:cNvSpPr txBox="1"/>
          <p:nvPr/>
        </p:nvSpPr>
        <p:spPr>
          <a:xfrm>
            <a:off x="564777" y="2712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uFill>
                  <a:solidFill>
                    <a:schemeClr val="bg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mutable</a:t>
            </a:r>
            <a:endParaRPr lang="en-US" altLang="zh-CN" b="1" dirty="0"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4441C5-85C6-CEE8-D5DE-DA14EA801286}"/>
              </a:ext>
            </a:extLst>
          </p:cNvPr>
          <p:cNvSpPr txBox="1"/>
          <p:nvPr/>
        </p:nvSpPr>
        <p:spPr>
          <a:xfrm>
            <a:off x="564777" y="30201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7. </a:t>
            </a:r>
            <a:r>
              <a:rPr lang="en-US" altLang="zh-CN" b="1" dirty="0" err="1"/>
              <a:t>reinterpret_cast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74EA20-E039-9B0C-E02D-AE17B236340E}"/>
              </a:ext>
            </a:extLst>
          </p:cNvPr>
          <p:cNvSpPr txBox="1"/>
          <p:nvPr/>
        </p:nvSpPr>
        <p:spPr>
          <a:xfrm>
            <a:off x="574453" y="3337818"/>
            <a:ext cx="2438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8</a:t>
            </a:r>
            <a:r>
              <a:rPr lang="en-US" altLang="zh-CN"/>
              <a:t>. alignof </a:t>
            </a:r>
            <a:endParaRPr lang="en-US" altLang="zh-CN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10E981B-B70D-E5A1-33A1-DCA1DC9F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53" y="3661323"/>
            <a:ext cx="14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9. </a:t>
            </a:r>
            <a:r>
              <a:rPr lang="zh-CN" altLang="zh-CN" b="1" dirty="0"/>
              <a:t>alignas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E4EEA7-E7B0-D0B3-79B1-D8CB99A1585A}"/>
              </a:ext>
            </a:extLst>
          </p:cNvPr>
          <p:cNvSpPr txBox="1"/>
          <p:nvPr/>
        </p:nvSpPr>
        <p:spPr>
          <a:xfrm>
            <a:off x="547558" y="39935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10. </a:t>
            </a:r>
            <a:r>
              <a:rPr lang="en-US" altLang="zh-CN" b="1" dirty="0" err="1"/>
              <a:t>decltype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4725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F4D616-60C3-F59B-258D-C460F332A814}"/>
              </a:ext>
            </a:extLst>
          </p:cNvPr>
          <p:cNvSpPr txBox="1"/>
          <p:nvPr/>
        </p:nvSpPr>
        <p:spPr>
          <a:xfrm>
            <a:off x="528918" y="57374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C++14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6061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F4D616-60C3-F59B-258D-C460F332A814}"/>
              </a:ext>
            </a:extLst>
          </p:cNvPr>
          <p:cNvSpPr txBox="1"/>
          <p:nvPr/>
        </p:nvSpPr>
        <p:spPr>
          <a:xfrm>
            <a:off x="528918" y="57374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C++17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F103A-E1F9-B624-1AF7-7C2F6A13B0E0}"/>
              </a:ext>
            </a:extLst>
          </p:cNvPr>
          <p:cNvSpPr txBox="1"/>
          <p:nvPr/>
        </p:nvSpPr>
        <p:spPr>
          <a:xfrm>
            <a:off x="528918" y="1101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std::invoke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2D0ACF-3087-9965-0F67-FC8A9C19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18" y="1445133"/>
            <a:ext cx="2106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zh-CN" b="1" dirty="0"/>
              <a:t>std::string_view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E92C0-1D74-CAB3-1EBC-558270153659}"/>
              </a:ext>
            </a:extLst>
          </p:cNvPr>
          <p:cNvSpPr txBox="1"/>
          <p:nvPr/>
        </p:nvSpPr>
        <p:spPr>
          <a:xfrm>
            <a:off x="528918" y="17884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std::pmr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322625-96D1-265F-AC47-C042CCF1925C}"/>
              </a:ext>
            </a:extLst>
          </p:cNvPr>
          <p:cNvSpPr txBox="1"/>
          <p:nvPr/>
        </p:nvSpPr>
        <p:spPr>
          <a:xfrm>
            <a:off x="528918" y="2131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std::variant</a:t>
            </a:r>
          </a:p>
        </p:txBody>
      </p:sp>
    </p:spTree>
    <p:extLst>
      <p:ext uri="{BB962C8B-B14F-4D97-AF65-F5344CB8AC3E}">
        <p14:creationId xmlns:p14="http://schemas.microsoft.com/office/powerpoint/2010/main" val="176518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F4D616-60C3-F59B-258D-C460F332A814}"/>
              </a:ext>
            </a:extLst>
          </p:cNvPr>
          <p:cNvSpPr txBox="1"/>
          <p:nvPr/>
        </p:nvSpPr>
        <p:spPr>
          <a:xfrm>
            <a:off x="528918" y="57374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C++20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C83539-7E2C-8B97-B635-94CC5006743B}"/>
              </a:ext>
            </a:extLst>
          </p:cNvPr>
          <p:cNvSpPr txBox="1"/>
          <p:nvPr/>
        </p:nvSpPr>
        <p:spPr>
          <a:xfrm>
            <a:off x="528918" y="1092804"/>
            <a:ext cx="1488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std::span</a:t>
            </a:r>
          </a:p>
        </p:txBody>
      </p:sp>
    </p:spTree>
    <p:extLst>
      <p:ext uri="{BB962C8B-B14F-4D97-AF65-F5344CB8AC3E}">
        <p14:creationId xmlns:p14="http://schemas.microsoft.com/office/powerpoint/2010/main" val="252839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84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48</cp:revision>
  <dcterms:created xsi:type="dcterms:W3CDTF">2023-03-04T05:59:58Z</dcterms:created>
  <dcterms:modified xsi:type="dcterms:W3CDTF">2023-03-04T16:54:26Z</dcterms:modified>
</cp:coreProperties>
</file>