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3A46B-6D86-EBF1-744B-D6B4E694B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C1B117-C723-2DDA-0F0A-D1108FED2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698CA-D7BA-4C58-1497-139D143C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29C9F-7E02-2D88-2F91-B18CFCCF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5139A-C4A5-9A45-C6FF-F7B3F81B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7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EF77B-5D5F-3C55-164C-E3AFCEB5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4F9772-0FC1-D1BF-39A7-3D29B5F26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850F9-925A-8D9C-08BA-20874B01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908F3-E380-B0BF-A9AA-3D72B4C2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3D59D-ED21-1889-26F8-D20F9ABF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5960F2-3874-F250-7324-9EB74CD61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FCF594-009D-1596-BA61-14881B15D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C14F6-FC32-046B-3A37-B2131198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D55B4-80F9-6AD3-6CED-B70C26A1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0C7F1-46E4-8EBB-9C0C-FE95E89B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7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4B6FA-EA9B-6730-D392-0ABBACFE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05B4E-2138-719E-672C-575B6FBCF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31C49-E0AA-B667-D50D-4FC327DF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59DBF-2D99-8313-9990-121114A9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2CF1A-1B2A-90D7-27B5-933E4DEF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1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DE0A5-F459-20D5-C63D-1C0415D6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71A3E-70E4-392C-98C6-DA579CA33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D66CB-4EF3-B287-BB37-51707E0D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EA8BB-62D0-8429-D3DF-10BE3373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423B4-CA02-D6F1-6833-4F8C6F31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0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13C0B-2F0A-7EAC-B4DF-94819F3F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A4A72-67FE-BEF8-974F-129C442EC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C37A1-793B-37D4-7DD6-9B543B292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B6556-DEC5-0389-6FF6-5D0F0714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3A18F-38C9-B192-3BFC-DE054C9F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DC8D2-9EE5-70A3-0C2C-6F2D8336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9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FC5CF-70C4-C3A3-F8E0-F4B6F312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3E0735-18DE-F949-C7DE-7581C6FE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6CA556-7B11-B3F5-BDF1-9DB3B108D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D0D24B-F92A-EE62-0D01-C756D755F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C3E1F9-4D00-FBD3-6228-1BE2F681E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F3CDBF-3F40-677B-ACA4-26167CC0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03527B-E79B-302B-1FC1-30A56F66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68DB08-8730-FEDE-DA69-6A1C6AE8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77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23A8A-F664-1802-F0EC-881859D0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89C0FC-3FD9-E390-1C89-E2FD172F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CD7554-1178-ABED-C27F-1F983D04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339CD5-1BE5-D373-4495-2F763057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4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4F6D3D-5DFB-3D37-F184-E1D291CF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ABFA29-2D99-06DB-5A72-DA789D06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885383-94FE-1F8C-F052-280D98F2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3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D7FEB-36DF-F1FA-C540-29F05D9B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9EDA5-B413-0760-4C15-9CB1672A7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5F3A15-AF0B-F63E-82D4-EF80D764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5A0C9-02F7-DAD3-35FC-44C54C3E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09C72-6554-14A5-6E68-853253F3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54CCC-16AA-4DB9-2B3E-45222149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5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885E-5809-2020-7B77-8786D95F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FEF92B-8D4D-1398-9807-021E28321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832283-2625-D491-C2E6-16842F20B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4685B2-A888-922D-010D-2F25CE41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1C9-D0D3-45FB-A5F7-E66BC598C280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97BF43-B19A-5FA7-00D5-07119F49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CBA690-8416-C65B-990C-CE9BABFA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61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18146F-CF71-024F-C3F2-836C6040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EF5E1-59A0-5BEF-9B91-261B9539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E182D-8F01-4987-0558-D8CD32D55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521C9-D0D3-45FB-A5F7-E66BC598C280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82035-7ECA-730F-0283-0CD119F54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8AF83-C718-1087-3A7B-DC9BE9DBF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ADC8-ADDF-499D-B748-D50D2CBCA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0645E-21D4-53B4-D943-1DBFFAD6E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Poly Mesh Processing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034943-F8C9-39C7-278B-65FF8C36A579}"/>
              </a:ext>
            </a:extLst>
          </p:cNvPr>
          <p:cNvSpPr txBox="1"/>
          <p:nvPr/>
        </p:nvSpPr>
        <p:spPr>
          <a:xfrm>
            <a:off x="3765177" y="3818964"/>
            <a:ext cx="522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第一遍，注重对原理及应用的理解，不要陷入细节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56AC48-BFA6-81DE-8FEA-FD86542B3407}"/>
              </a:ext>
            </a:extLst>
          </p:cNvPr>
          <p:cNvSpPr txBox="1"/>
          <p:nvPr/>
        </p:nvSpPr>
        <p:spPr>
          <a:xfrm>
            <a:off x="1885552" y="4497297"/>
            <a:ext cx="842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主要记录一些原理和应用的理解，留意目前有哪些工具包、或者库已有相关的实现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0DACB7-1E04-7BA1-F7F0-B9B4C0D9ACAE}"/>
              </a:ext>
            </a:extLst>
          </p:cNvPr>
          <p:cNvSpPr txBox="1"/>
          <p:nvPr/>
        </p:nvSpPr>
        <p:spPr>
          <a:xfrm>
            <a:off x="8129197" y="5735637"/>
            <a:ext cx="253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（上海 </a:t>
            </a:r>
            <a:r>
              <a:rPr lang="en-US" altLang="zh-CN" b="1" dirty="0"/>
              <a:t>- 2023.01.23</a:t>
            </a:r>
            <a:r>
              <a:rPr lang="zh-CN" altLang="en-US" b="1" dirty="0"/>
              <a:t>）   </a:t>
            </a:r>
          </a:p>
        </p:txBody>
      </p:sp>
    </p:spTree>
    <p:extLst>
      <p:ext uri="{BB962C8B-B14F-4D97-AF65-F5344CB8AC3E}">
        <p14:creationId xmlns:p14="http://schemas.microsoft.com/office/powerpoint/2010/main" val="211073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E1963-7887-E02B-AAF1-D714A00B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063" y="2581199"/>
            <a:ext cx="6390939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72714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Poly Mesh Processing</vt:lpstr>
      <vt:lpstr>TODO。。。。。。。。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 Mesh Processing</dc:title>
  <dc:creator>1099311614@qq.com</dc:creator>
  <cp:lastModifiedBy>1099311614@qq.com</cp:lastModifiedBy>
  <cp:revision>15</cp:revision>
  <dcterms:created xsi:type="dcterms:W3CDTF">2023-01-23T03:13:55Z</dcterms:created>
  <dcterms:modified xsi:type="dcterms:W3CDTF">2023-01-23T03:20:23Z</dcterms:modified>
</cp:coreProperties>
</file>