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70E6-9500-7579-854C-D9D27EDF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0CCDC-7323-6343-81CD-D9FFB108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9972B-CDE7-0079-6012-DD85B97F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FD414-F36B-EF98-4546-81EEDBA2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26492-89F4-A5DF-1F16-7F8AD5B0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2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644DF-ACF2-9794-440F-A526202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312D4-6164-C4FA-B868-B024FE9C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89E2D-DF69-31A9-7CD9-EC54E3FB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C22E3-A431-A975-B844-B7ACC44D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43615-2CBC-5D80-90FE-BE1263FD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4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04EC7A-6BE7-441D-0AAA-B82200D46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33892-E6BE-71F8-6E78-C64DC9E96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6E24-53CA-D94A-8F2E-F9B5F48A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03ABC-D779-5170-9898-E8EACA6C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12CA7-5527-ABFE-0381-55EC22CB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4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5DCD4-2327-8100-2CF2-985DFFE7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6437D-6C12-9F5C-CE79-32B5D1F6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9A95F-5BDB-DA06-7CA5-C2FE622E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62558-D7F5-DA7F-83DA-BA6BBCE0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B8079-8964-7914-6D5E-3E7096B4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0E54D-F2E3-9EDD-6ED6-B3A67D32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E0ACA-AEC2-749A-8211-8CA09B46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F2A7C-D05F-A639-703D-FF2C26A3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85D91-A450-3704-428E-3A82FAB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37389-4ADA-3135-48B8-33620FC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1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04DD3-F760-CE38-ABA8-738B8822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39B20-3BC7-4712-519A-B35B8EE0B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56E77-E1BD-7FDB-FB5E-ADBB0DAF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3917C-E035-36AF-5814-CCDCBD82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6CD1F-4A2D-BB2E-C425-7BE9C634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63D02-B891-4D1C-6680-17245737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061A6-41C2-811D-5C68-A723BDBB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0C35E-99C0-87B0-4051-D561EC8E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E71D5-8B42-14D1-B9A5-841A06EA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6249E0-A753-DA16-6F6F-0FA61B680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5EE549-1461-A571-FA31-32F324B6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802D77-9FA1-B1C1-3DBB-B174447E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03EC94-D17C-0F7A-D20C-8333641A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D4DCFB-6C07-DAA0-AF2D-C8587757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BD28B-3C47-0B66-9B30-64F9A729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F46969-EFB0-7EF3-FE04-95B6BFF7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549CC5-EB49-4F2F-924C-738B8219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EAE4DD-134F-5A24-F4D4-11DB1E60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3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8361B9-649D-7E8A-D66D-AA52BF2D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21F258-C6F3-7D5B-7657-3D1363CC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5B4CD-CCA5-BADA-76C1-9944E9FD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A1BF7-9472-772A-ED16-C1111BD0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13578-2BAA-522F-D81A-20E8B7CA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A5FD0-FB39-4D17-D0F4-B18E3A7C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F5C33-DE60-C1DC-A249-E76DEAD9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A67A5-372D-6E05-E1DD-49E1F08F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03E6E-C76F-AD17-A9C8-280C2CE9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9248B-2E91-943D-FFF5-6AA3D677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68217D-F9D5-EC8F-12F8-76BAC97AA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86059-1916-32A2-D269-25443D48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5CCF4-59D9-EB56-8ECE-EE56D271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D4A70-012B-A644-DE90-BA999591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DB3BE-64D3-256C-76E2-8C10488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B3C187-B0B8-C104-0662-9980836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EF4C7-6BED-01DE-10DD-257E4E808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811A3-78F2-D10F-FB71-7FBBD16AF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977A-A801-4E10-8158-AA53873659B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C1656-BD06-C251-4670-3222047E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62B13-DE6B-05C9-7271-BBEE0044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6806-39FF-402A-BE78-887B25FDA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E3B554-C582-F0B0-ED2D-B5272AE45B72}"/>
              </a:ext>
            </a:extLst>
          </p:cNvPr>
          <p:cNvSpPr txBox="1"/>
          <p:nvPr/>
        </p:nvSpPr>
        <p:spPr>
          <a:xfrm>
            <a:off x="882127" y="95743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直接摆问题：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421C66-B0FA-D2CE-524E-9106E4344105}"/>
              </a:ext>
            </a:extLst>
          </p:cNvPr>
          <p:cNvSpPr txBox="1"/>
          <p:nvPr/>
        </p:nvSpPr>
        <p:spPr>
          <a:xfrm>
            <a:off x="1344228" y="1968650"/>
            <a:ext cx="9757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对于一个</a:t>
            </a:r>
            <a:r>
              <a:rPr lang="en-US" altLang="zh-CN" b="1" dirty="0"/>
              <a:t>map</a:t>
            </a:r>
            <a:r>
              <a:rPr lang="zh-CN" altLang="en-US" b="1" dirty="0"/>
              <a:t>，如果是红黑树，他的插入开销如何，如果把一个三维空间的数据点进行插入</a:t>
            </a:r>
            <a:endParaRPr lang="en-US" altLang="zh-CN" b="1" dirty="0"/>
          </a:p>
          <a:p>
            <a:r>
              <a:rPr lang="zh-CN" altLang="en-US" b="1" dirty="0"/>
              <a:t>数据点的作为键值，插入效率如何，影响因素又由哪些，比如随机插入还好是说有某种分布时</a:t>
            </a:r>
            <a:endParaRPr lang="en-US" altLang="zh-CN" b="1" dirty="0"/>
          </a:p>
          <a:p>
            <a:r>
              <a:rPr lang="zh-CN" altLang="en-US" b="1" dirty="0"/>
              <a:t>更好或者更坏？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AC645B-BCEF-624F-8D10-E39DA79D67E2}"/>
              </a:ext>
            </a:extLst>
          </p:cNvPr>
          <p:cNvSpPr txBox="1"/>
          <p:nvPr/>
        </p:nvSpPr>
        <p:spPr>
          <a:xfrm>
            <a:off x="1344228" y="3042691"/>
            <a:ext cx="97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如何降低内存碎片的影响，</a:t>
            </a:r>
            <a:r>
              <a:rPr lang="en-US" altLang="zh-CN" b="1" dirty="0"/>
              <a:t>CGAL</a:t>
            </a:r>
            <a:r>
              <a:rPr lang="zh-CN" altLang="en-US" b="1" dirty="0"/>
              <a:t>在设计数据结构时，做了哪些考虑？， 自己实现时，又遇到</a:t>
            </a:r>
            <a:endParaRPr lang="en-US" altLang="zh-CN" b="1" dirty="0"/>
          </a:p>
          <a:p>
            <a:r>
              <a:rPr lang="zh-CN" altLang="en-US" b="1" dirty="0"/>
              <a:t>了哪些问题，如空间不够紧凑，占用空间大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8F8892-C39F-1212-F4ED-BB7008FBCFA4}"/>
              </a:ext>
            </a:extLst>
          </p:cNvPr>
          <p:cNvSpPr txBox="1"/>
          <p:nvPr/>
        </p:nvSpPr>
        <p:spPr>
          <a:xfrm>
            <a:off x="1344228" y="3859525"/>
            <a:ext cx="975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en-US" altLang="zh-CN" b="1" dirty="0" err="1"/>
              <a:t>Hashmap</a:t>
            </a:r>
            <a:r>
              <a:rPr lang="zh-CN" altLang="en-US" b="1" dirty="0"/>
              <a:t>扩容机制，</a:t>
            </a:r>
            <a:r>
              <a:rPr lang="en-US" altLang="zh-CN" b="1" dirty="0"/>
              <a:t>hash</a:t>
            </a:r>
            <a:r>
              <a:rPr lang="zh-CN" altLang="en-US" b="1" dirty="0"/>
              <a:t>函数如何选择，又如何进行评价？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F83444-FB7F-95FB-C694-3D1B4773F32D}"/>
              </a:ext>
            </a:extLst>
          </p:cNvPr>
          <p:cNvSpPr txBox="1"/>
          <p:nvPr/>
        </p:nvSpPr>
        <p:spPr>
          <a:xfrm>
            <a:off x="1344228" y="4420128"/>
            <a:ext cx="975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对比一下， </a:t>
            </a:r>
            <a:r>
              <a:rPr lang="en-US" altLang="zh-CN" b="1" dirty="0" err="1"/>
              <a:t>Rtree</a:t>
            </a:r>
            <a:r>
              <a:rPr lang="zh-CN" altLang="en-US" b="1" dirty="0"/>
              <a:t>和</a:t>
            </a:r>
            <a:r>
              <a:rPr lang="en-US" altLang="zh-CN" b="1" dirty="0"/>
              <a:t>Map</a:t>
            </a:r>
            <a:r>
              <a:rPr lang="zh-CN" altLang="en-US" b="1" dirty="0"/>
              <a:t>各自的应用场景和局限性</a:t>
            </a:r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24EB1F-4B4E-8226-06C0-99BD9A011178}"/>
              </a:ext>
            </a:extLst>
          </p:cNvPr>
          <p:cNvSpPr txBox="1"/>
          <p:nvPr/>
        </p:nvSpPr>
        <p:spPr>
          <a:xfrm>
            <a:off x="7643069" y="5400339"/>
            <a:ext cx="32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大概想到这些。。。。。。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143613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19</cp:revision>
  <dcterms:created xsi:type="dcterms:W3CDTF">2023-01-24T14:16:56Z</dcterms:created>
  <dcterms:modified xsi:type="dcterms:W3CDTF">2023-01-24T14:23:40Z</dcterms:modified>
</cp:coreProperties>
</file>