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F8AB9-342C-9892-6C65-EEC31F10D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277FA-88BD-87DD-2A81-BA96AB7F4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9195C-8B1B-C2B1-CABA-1A609D1D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74E8-9333-4353-97D9-B67728692DF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34FDB-7969-A61F-2A71-71F31570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B7F3D-A3AB-336A-A18F-3AC9B4EE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CE82-5111-4E79-AA5D-6954F8EBD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8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E529-812C-7771-D5B4-3DC293C8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F52624-6FDF-63A0-69B5-579D5645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1575B-06DD-C34D-F0D1-01C271D3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74E8-9333-4353-97D9-B67728692DF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B8AE7-6DA3-0564-941B-F4BBE388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86B6E-564E-AE64-D8CB-DF6177F2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CE82-5111-4E79-AA5D-6954F8EBD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A7AC1B-3128-291C-9504-BCFAE440A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E2268-9CE9-E4F7-35EC-CD01F0E7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178C3-784F-145D-944C-095E0AB2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74E8-9333-4353-97D9-B67728692DF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97B6D-1318-1478-E9E7-BE8CB53D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FEAEC-5E9D-1441-22F5-CA215798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CE82-5111-4E79-AA5D-6954F8EBD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3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01834-3562-F823-4F5B-253110A6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12ED7-0E80-DC70-7CC6-43F60C56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CE131-EC2D-2081-D8A5-D0EDAFA7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74E8-9333-4353-97D9-B67728692DF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05FAF-AB60-EE75-5625-7F767AAF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3954D-2329-AE66-F14B-B9D90740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CE82-5111-4E79-AA5D-6954F8EBD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5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13ED7-E3FB-23B9-5791-8320D6FA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20302-736A-697B-246D-87A0924F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C5742-AE55-91F8-E11F-3A885697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74E8-9333-4353-97D9-B67728692DF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CBCAB-3A60-7C42-548F-DD58A58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6446D-74A5-4612-09C1-96E07297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CE82-5111-4E79-AA5D-6954F8EBD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725E2-F46B-0FF5-F124-A4BD9B35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B68B5-A83F-69E5-544C-45C266447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4BACBC-07E6-83ED-010A-71402203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D3363F-D043-BA65-1D52-98CA5DD3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74E8-9333-4353-97D9-B67728692DF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A8DA0-DB04-2911-D667-AA787C52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BD760-4B04-6F8F-8286-21B62806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CE82-5111-4E79-AA5D-6954F8EBD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8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1112F-7C4A-B033-9370-38294AF9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D5D67-AA6C-FAF3-775C-D45E2D093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D97B81-81FA-C24F-FE92-37F59B0FA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CCA4D-6E88-5BA7-4872-DEFCFA7FB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830A9D-ECEC-C220-D60B-5B6925E8A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4B20BB-6771-7BB1-A594-51F12A5B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74E8-9333-4353-97D9-B67728692DF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5E8144-64A7-F5BB-213A-2DA0730C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690B66-6636-D044-3DC8-3C0A61D4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CE82-5111-4E79-AA5D-6954F8EBD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8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BEBF-0545-B5E6-E100-251B6DEA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D787E2-986F-E1E1-B012-A9350A0E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74E8-9333-4353-97D9-B67728692DF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48068-F280-8D75-AEA4-8A6AAE28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11EC38-E965-9F7B-5C14-68C8CA78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CE82-5111-4E79-AA5D-6954F8EBD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1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A930AF-1E6A-3F96-AE88-D8C57003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74E8-9333-4353-97D9-B67728692DF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7128E9-440F-03C3-115C-49870B4C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D1496-D80D-B2A1-6763-F1AF6749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CE82-5111-4E79-AA5D-6954F8EBD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5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CEC6-233F-7BF6-B172-C3E24C7C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A6E2E-D7F8-3429-8124-11DC75038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3CA21D-AC14-3D7D-1F5B-E8006EDB9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6ED1A-0DDD-3154-AF9D-DD93D459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74E8-9333-4353-97D9-B67728692DF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A5739-DC9F-B68D-0EAD-00527B9B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78DDF-0E7F-BD0F-84BB-A252693D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CE82-5111-4E79-AA5D-6954F8EBD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B2E0E-488E-A548-8072-B42B5B66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9BBC79-1FC9-BE70-8E0E-08E24018D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81804D-E562-3654-666D-4370E71FF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7763D-D8F5-3740-90E7-53530D40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74E8-9333-4353-97D9-B67728692DF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34041-F7CF-ED7D-58BC-F1D4AC50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60D41-0F62-B15B-9550-443C9424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CE82-5111-4E79-AA5D-6954F8EBD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9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81348E-BAC0-4E57-8A29-010EC09D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63744-AD6E-DA29-7B84-EBA1862F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C6A63-FADC-BD55-FF54-AC462A0D5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E74E8-9333-4353-97D9-B67728692DF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8DA87-019F-7F28-963E-63B8A5EEF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46554-36EC-603B-E337-3244494B0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CE82-5111-4E79-AA5D-6954F8EBD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7BA3B6-E74E-2A6A-913F-2D14931CD96D}"/>
              </a:ext>
            </a:extLst>
          </p:cNvPr>
          <p:cNvSpPr txBox="1"/>
          <p:nvPr/>
        </p:nvSpPr>
        <p:spPr>
          <a:xfrm>
            <a:off x="582706" y="67235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977627-65CB-B656-2AF6-307F4F7F86A4}"/>
              </a:ext>
            </a:extLst>
          </p:cNvPr>
          <p:cNvSpPr txBox="1"/>
          <p:nvPr/>
        </p:nvSpPr>
        <p:spPr>
          <a:xfrm>
            <a:off x="1712258" y="1936376"/>
            <a:ext cx="673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王阳明“格竹”：从原子水平理解事物运动规律，一曲同工之妙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572C0C-9561-C169-5DC4-0AAD62096B6E}"/>
              </a:ext>
            </a:extLst>
          </p:cNvPr>
          <p:cNvSpPr txBox="1"/>
          <p:nvPr/>
        </p:nvSpPr>
        <p:spPr>
          <a:xfrm>
            <a:off x="1712257" y="2617694"/>
            <a:ext cx="81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可以通过阅读源码，提高编程水平，接触数值计算，</a:t>
            </a:r>
            <a:r>
              <a:rPr lang="en-US" altLang="zh-CN" b="1" dirty="0"/>
              <a:t>CUDA</a:t>
            </a:r>
            <a:r>
              <a:rPr lang="zh-CN" altLang="en-US" b="1" dirty="0"/>
              <a:t>，</a:t>
            </a:r>
            <a:r>
              <a:rPr lang="en-US" altLang="zh-CN" b="1" dirty="0"/>
              <a:t>MPI</a:t>
            </a:r>
            <a:r>
              <a:rPr lang="zh-CN" altLang="en-US" b="1" dirty="0"/>
              <a:t>等相关知识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509D6D-B82E-ADE5-F8DC-30985A721078}"/>
              </a:ext>
            </a:extLst>
          </p:cNvPr>
          <p:cNvSpPr txBox="1"/>
          <p:nvPr/>
        </p:nvSpPr>
        <p:spPr>
          <a:xfrm>
            <a:off x="1712257" y="4774636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时间花在这里，我是有点纠结的。。。。可。。。耐不住好奇心的驱使。。。。。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1E3288-D3DA-B94D-3FDD-4D72014354EB}"/>
              </a:ext>
            </a:extLst>
          </p:cNvPr>
          <p:cNvSpPr txBox="1"/>
          <p:nvPr/>
        </p:nvSpPr>
        <p:spPr>
          <a:xfrm>
            <a:off x="2401183" y="5504080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无用之用？？？？， 落下的其他。。。。后面慢慢补回来。。。。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F61355-B5AC-2B64-46AD-81637CFCBBFE}"/>
              </a:ext>
            </a:extLst>
          </p:cNvPr>
          <p:cNvSpPr txBox="1"/>
          <p:nvPr/>
        </p:nvSpPr>
        <p:spPr>
          <a:xfrm>
            <a:off x="1712257" y="3244334"/>
            <a:ext cx="9717743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 </a:t>
            </a:r>
            <a:r>
              <a:rPr lang="zh-CN" altLang="en-US" b="1" dirty="0"/>
              <a:t>后面可以结合图形学做一个可视化的开源项目，万一可以被人接受，也算是做了一件有意义的事情了</a:t>
            </a:r>
          </a:p>
        </p:txBody>
      </p:sp>
    </p:spTree>
    <p:extLst>
      <p:ext uri="{BB962C8B-B14F-4D97-AF65-F5344CB8AC3E}">
        <p14:creationId xmlns:p14="http://schemas.microsoft.com/office/powerpoint/2010/main" val="421877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7BA3B6-E74E-2A6A-913F-2D14931CD96D}"/>
              </a:ext>
            </a:extLst>
          </p:cNvPr>
          <p:cNvSpPr txBox="1"/>
          <p:nvPr/>
        </p:nvSpPr>
        <p:spPr>
          <a:xfrm>
            <a:off x="582706" y="672353"/>
            <a:ext cx="330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Gromacs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73B18A-8794-ED99-4641-D48F6E9AE940}"/>
              </a:ext>
            </a:extLst>
          </p:cNvPr>
          <p:cNvSpPr txBox="1"/>
          <p:nvPr/>
        </p:nvSpPr>
        <p:spPr>
          <a:xfrm>
            <a:off x="3953436" y="29673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略。。。。。。。。。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69098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7BA3B6-E74E-2A6A-913F-2D14931CD96D}"/>
              </a:ext>
            </a:extLst>
          </p:cNvPr>
          <p:cNvSpPr txBox="1"/>
          <p:nvPr/>
        </p:nvSpPr>
        <p:spPr>
          <a:xfrm>
            <a:off x="582706" y="672353"/>
            <a:ext cx="8917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直接从文档开始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先学会使用，然后再看源码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74B15E-9F47-3F77-2C62-6AF8B7624E74}"/>
              </a:ext>
            </a:extLst>
          </p:cNvPr>
          <p:cNvSpPr txBox="1"/>
          <p:nvPr/>
        </p:nvSpPr>
        <p:spPr>
          <a:xfrm>
            <a:off x="708211" y="1581835"/>
            <a:ext cx="8301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F02BE"/>
                </a:solidFill>
              </a:rPr>
              <a:t>https://manual.gromacs.org/documentation/current/user-guide/index.html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C7F8A8-3F74-3A5B-E70C-0E450FBC295A}"/>
              </a:ext>
            </a:extLst>
          </p:cNvPr>
          <p:cNvSpPr txBox="1"/>
          <p:nvPr/>
        </p:nvSpPr>
        <p:spPr>
          <a:xfrm>
            <a:off x="708210" y="2675529"/>
            <a:ext cx="363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/>
              <a:t>Flowchart of Simulation</a:t>
            </a:r>
            <a:endParaRPr lang="zh-CN" altLang="en-US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26F1B9-3B2C-903A-FDA8-03A7D70E9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11" y="2128682"/>
            <a:ext cx="1547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/>
              <a:t>g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mx</a:t>
            </a:r>
            <a:r>
              <a:rPr lang="en-US" altLang="zh-CN" b="1" dirty="0"/>
              <a:t>_</a:t>
            </a:r>
            <a:r>
              <a:rPr lang="en-US" altLang="zh-CN" b="1" dirty="0" err="1"/>
              <a:t>mpi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version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B5C331-67BB-1CB0-C62A-B23CDA39AABD}"/>
              </a:ext>
            </a:extLst>
          </p:cNvPr>
          <p:cNvSpPr txBox="1"/>
          <p:nvPr/>
        </p:nvSpPr>
        <p:spPr>
          <a:xfrm>
            <a:off x="2889280" y="3602200"/>
            <a:ext cx="84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</a:t>
            </a:r>
            <a:r>
              <a:rPr lang="en-US" altLang="zh-CN" b="1" dirty="0" err="1"/>
              <a:t>pdb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4F7376-8806-235C-A4D6-233DFC772685}"/>
              </a:ext>
            </a:extLst>
          </p:cNvPr>
          <p:cNvSpPr txBox="1"/>
          <p:nvPr/>
        </p:nvSpPr>
        <p:spPr>
          <a:xfrm>
            <a:off x="2889280" y="4170115"/>
            <a:ext cx="84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.top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11A5DE-BD54-3F35-C9F1-C80E4BBD87FB}"/>
              </a:ext>
            </a:extLst>
          </p:cNvPr>
          <p:cNvSpPr txBox="1"/>
          <p:nvPr/>
        </p:nvSpPr>
        <p:spPr>
          <a:xfrm>
            <a:off x="2889279" y="4734891"/>
            <a:ext cx="84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</a:t>
            </a:r>
            <a:r>
              <a:rPr lang="en-US" altLang="zh-CN" b="1" dirty="0" err="1"/>
              <a:t>gro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AF3D7A-13C4-5001-628B-D07AE74D00C4}"/>
              </a:ext>
            </a:extLst>
          </p:cNvPr>
          <p:cNvSpPr txBox="1"/>
          <p:nvPr/>
        </p:nvSpPr>
        <p:spPr>
          <a:xfrm>
            <a:off x="2889279" y="5270540"/>
            <a:ext cx="84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</a:t>
            </a:r>
            <a:r>
              <a:rPr lang="en-US" altLang="zh-CN" b="1" dirty="0" err="1"/>
              <a:t>mdp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90C106-4CE9-6F44-F04E-B6FB41916C4B}"/>
              </a:ext>
            </a:extLst>
          </p:cNvPr>
          <p:cNvSpPr txBox="1"/>
          <p:nvPr/>
        </p:nvSpPr>
        <p:spPr>
          <a:xfrm>
            <a:off x="2889278" y="5788259"/>
            <a:ext cx="84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</a:t>
            </a:r>
            <a:r>
              <a:rPr lang="en-US" altLang="zh-CN" b="1" dirty="0" err="1"/>
              <a:t>ndx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A19271-BD98-8356-AC46-ED0774A47865}"/>
              </a:ext>
            </a:extLst>
          </p:cNvPr>
          <p:cNvSpPr txBox="1"/>
          <p:nvPr/>
        </p:nvSpPr>
        <p:spPr>
          <a:xfrm>
            <a:off x="5076667" y="4309846"/>
            <a:ext cx="84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</a:t>
            </a:r>
            <a:r>
              <a:rPr lang="en-US" altLang="zh-CN" b="1" dirty="0" err="1"/>
              <a:t>tpr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F08AAD-B9EA-3CC1-AFA8-89DB47D01C87}"/>
              </a:ext>
            </a:extLst>
          </p:cNvPr>
          <p:cNvSpPr txBox="1"/>
          <p:nvPr/>
        </p:nvSpPr>
        <p:spPr>
          <a:xfrm>
            <a:off x="7066831" y="3999674"/>
            <a:ext cx="84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</a:t>
            </a:r>
            <a:r>
              <a:rPr lang="en-US" altLang="zh-CN" b="1" dirty="0" err="1"/>
              <a:t>trr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089BB8-C1C1-580D-602D-55AA9C8BFB90}"/>
              </a:ext>
            </a:extLst>
          </p:cNvPr>
          <p:cNvSpPr txBox="1"/>
          <p:nvPr/>
        </p:nvSpPr>
        <p:spPr>
          <a:xfrm>
            <a:off x="7066830" y="4568155"/>
            <a:ext cx="84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log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1F63A9-04AC-EEDE-DD0A-EF3F0F9F682D}"/>
              </a:ext>
            </a:extLst>
          </p:cNvPr>
          <p:cNvSpPr txBox="1"/>
          <p:nvPr/>
        </p:nvSpPr>
        <p:spPr>
          <a:xfrm>
            <a:off x="7066829" y="5136636"/>
            <a:ext cx="84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cpt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14A3CD-7CA0-6C9C-8559-7C345E9DEB42}"/>
              </a:ext>
            </a:extLst>
          </p:cNvPr>
          <p:cNvSpPr txBox="1"/>
          <p:nvPr/>
        </p:nvSpPr>
        <p:spPr>
          <a:xfrm>
            <a:off x="5391715" y="279658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先知道有这么几个文件就好了。。。。</a:t>
            </a:r>
          </a:p>
        </p:txBody>
      </p:sp>
    </p:spTree>
    <p:extLst>
      <p:ext uri="{BB962C8B-B14F-4D97-AF65-F5344CB8AC3E}">
        <p14:creationId xmlns:p14="http://schemas.microsoft.com/office/powerpoint/2010/main" val="278411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AFE651-6705-8888-F841-0E286D50949B}"/>
              </a:ext>
            </a:extLst>
          </p:cNvPr>
          <p:cNvSpPr txBox="1"/>
          <p:nvPr/>
        </p:nvSpPr>
        <p:spPr>
          <a:xfrm>
            <a:off x="582706" y="672353"/>
            <a:ext cx="6848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A typical simulation workflow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204FEC-6AF4-DF89-572C-9BF217CB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01" y="1529428"/>
            <a:ext cx="3889900" cy="47092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9968C1-685F-F75F-734E-C1A96DF01767}"/>
              </a:ext>
            </a:extLst>
          </p:cNvPr>
          <p:cNvSpPr txBox="1"/>
          <p:nvPr/>
        </p:nvSpPr>
        <p:spPr>
          <a:xfrm>
            <a:off x="5459505" y="3059668"/>
            <a:ext cx="476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初看，是通过一条条命令行指令进行操作的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CCB506-0286-FBB4-C4AA-42A9E33E0AB5}"/>
              </a:ext>
            </a:extLst>
          </p:cNvPr>
          <p:cNvSpPr txBox="1"/>
          <p:nvPr/>
        </p:nvSpPr>
        <p:spPr>
          <a:xfrm>
            <a:off x="6714565" y="36993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不明觉厉。。。。</a:t>
            </a:r>
          </a:p>
        </p:txBody>
      </p:sp>
    </p:spTree>
    <p:extLst>
      <p:ext uri="{BB962C8B-B14F-4D97-AF65-F5344CB8AC3E}">
        <p14:creationId xmlns:p14="http://schemas.microsoft.com/office/powerpoint/2010/main" val="13249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AFE651-6705-8888-F841-0E286D50949B}"/>
              </a:ext>
            </a:extLst>
          </p:cNvPr>
          <p:cNvSpPr txBox="1"/>
          <p:nvPr/>
        </p:nvSpPr>
        <p:spPr>
          <a:xfrm>
            <a:off x="582706" y="672353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一个第三方完整教程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8589C-7FD2-EDFE-BEC3-72DFAC9F42AE}"/>
              </a:ext>
            </a:extLst>
          </p:cNvPr>
          <p:cNvSpPr txBox="1"/>
          <p:nvPr/>
        </p:nvSpPr>
        <p:spPr>
          <a:xfrm>
            <a:off x="593566" y="15320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F02BE"/>
                </a:solidFill>
              </a:rPr>
              <a:t>http://www.mdtutorials.com/gmx/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E448A5-EC8D-7EF1-65AD-370455B60570}"/>
              </a:ext>
            </a:extLst>
          </p:cNvPr>
          <p:cNvSpPr txBox="1"/>
          <p:nvPr/>
        </p:nvSpPr>
        <p:spPr>
          <a:xfrm>
            <a:off x="6967985" y="296898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一看就是一个博士大牛搞得。。。。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7D02F3-7D12-44D4-0E04-F0628EC6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2176353"/>
            <a:ext cx="5890383" cy="426030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BDA64A-0F52-EC5B-2513-601D06AF141B}"/>
              </a:ext>
            </a:extLst>
          </p:cNvPr>
          <p:cNvSpPr txBox="1"/>
          <p:nvPr/>
        </p:nvSpPr>
        <p:spPr>
          <a:xfrm>
            <a:off x="7067371" y="3739950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傻傻地跟着操作一遍再说吧。。。</a:t>
            </a:r>
          </a:p>
        </p:txBody>
      </p:sp>
    </p:spTree>
    <p:extLst>
      <p:ext uri="{BB962C8B-B14F-4D97-AF65-F5344CB8AC3E}">
        <p14:creationId xmlns:p14="http://schemas.microsoft.com/office/powerpoint/2010/main" val="182323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AFE651-6705-8888-F841-0E286D50949B}"/>
              </a:ext>
            </a:extLst>
          </p:cNvPr>
          <p:cNvSpPr txBox="1"/>
          <p:nvPr/>
        </p:nvSpPr>
        <p:spPr>
          <a:xfrm>
            <a:off x="582706" y="672353"/>
            <a:ext cx="743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Tutorial 1: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水中的溶菌酶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(lysozyme)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1DDE92-D830-EB43-D83D-E222BC442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18" y="2003165"/>
            <a:ext cx="6956611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gmx pdb2gmx -f 1AKI_clean.pdb -o 1AKI_processed.gro -water spce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E63B97-FBBC-D612-8B5E-5F11716F0283}"/>
              </a:ext>
            </a:extLst>
          </p:cNvPr>
          <p:cNvSpPr txBox="1"/>
          <p:nvPr/>
        </p:nvSpPr>
        <p:spPr>
          <a:xfrm>
            <a:off x="869577" y="1479176"/>
            <a:ext cx="809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 </a:t>
            </a:r>
            <a:r>
              <a:rPr lang="zh-CN" altLang="en-US" b="1" dirty="0"/>
              <a:t>从</a:t>
            </a:r>
            <a:r>
              <a:rPr lang="en-US" altLang="zh-CN" b="1" dirty="0"/>
              <a:t>RCSB</a:t>
            </a:r>
            <a:r>
              <a:rPr lang="zh-CN" altLang="en-US" b="1" dirty="0"/>
              <a:t>下载</a:t>
            </a:r>
            <a:r>
              <a:rPr lang="en-US" altLang="zh-CN" b="1" dirty="0" err="1"/>
              <a:t>pdb</a:t>
            </a:r>
            <a:r>
              <a:rPr lang="zh-CN" altLang="en-US" b="1" dirty="0"/>
              <a:t>文件，执行以下命令https://www.rcsb.org/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93EC37-C76E-F447-617A-EE131D2256D7}"/>
              </a:ext>
            </a:extLst>
          </p:cNvPr>
          <p:cNvSpPr txBox="1"/>
          <p:nvPr/>
        </p:nvSpPr>
        <p:spPr>
          <a:xfrm>
            <a:off x="1075765" y="2457246"/>
            <a:ext cx="7171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F02BE"/>
                </a:solidFill>
              </a:rPr>
              <a:t>pdb2gmx</a:t>
            </a:r>
            <a:r>
              <a:rPr lang="zh-CN" altLang="en-US" sz="1400" b="1" dirty="0">
                <a:solidFill>
                  <a:srgbClr val="0F02BE"/>
                </a:solidFill>
              </a:rPr>
              <a:t>命令的目的：生成与力场匹配的拓扑结构（）</a:t>
            </a:r>
            <a:r>
              <a:rPr lang="en-US" altLang="zh-CN" sz="1400" b="1" dirty="0">
                <a:solidFill>
                  <a:srgbClr val="0F02BE"/>
                </a:solidFill>
              </a:rPr>
              <a:t> </a:t>
            </a:r>
            <a:endParaRPr lang="zh-CN" altLang="en-US" sz="1400" b="1" dirty="0">
              <a:solidFill>
                <a:srgbClr val="0F02BE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4AE5A0-5045-55E0-39D6-A608C4533DC7}"/>
              </a:ext>
            </a:extLst>
          </p:cNvPr>
          <p:cNvSpPr txBox="1"/>
          <p:nvPr/>
        </p:nvSpPr>
        <p:spPr>
          <a:xfrm>
            <a:off x="8547898" y="1417621"/>
            <a:ext cx="31555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b="1" dirty="0"/>
              <a:t>使用</a:t>
            </a:r>
            <a:r>
              <a:rPr lang="en-US" altLang="zh-CN" sz="1100" b="1" dirty="0"/>
              <a:t>VMD</a:t>
            </a:r>
            <a:r>
              <a:rPr lang="zh-CN" altLang="en-US" sz="1100" b="1" dirty="0"/>
              <a:t>软件可以查看结构，这个界面有点</a:t>
            </a:r>
            <a:r>
              <a:rPr lang="en-US" altLang="zh-CN" sz="1100" b="1" dirty="0"/>
              <a:t>low</a:t>
            </a:r>
            <a:r>
              <a:rPr lang="zh-CN" altLang="en-US" sz="1100" b="1" dirty="0"/>
              <a:t>，后面可以用</a:t>
            </a:r>
            <a:r>
              <a:rPr lang="en-US" altLang="zh-CN" sz="1100" b="1" dirty="0" err="1"/>
              <a:t>osg</a:t>
            </a:r>
            <a:r>
              <a:rPr lang="zh-CN" altLang="en-US" sz="1100" b="1" dirty="0"/>
              <a:t>仿照写一个，当</a:t>
            </a:r>
            <a:r>
              <a:rPr lang="en-US" altLang="zh-CN" sz="1100" b="1" dirty="0" err="1"/>
              <a:t>osg</a:t>
            </a:r>
            <a:r>
              <a:rPr lang="zh-CN" altLang="en-US" sz="1100" b="1" dirty="0"/>
              <a:t>练习了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5CFD3F7-2068-2CD0-B33F-AFAFEEA1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816" y="1951446"/>
            <a:ext cx="2859690" cy="246396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0B17179-419D-7FB7-152F-9B73BFCBF838}"/>
              </a:ext>
            </a:extLst>
          </p:cNvPr>
          <p:cNvSpPr txBox="1"/>
          <p:nvPr/>
        </p:nvSpPr>
        <p:spPr>
          <a:xfrm>
            <a:off x="1013012" y="3275111"/>
            <a:ext cx="4733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b="1" dirty="0"/>
              <a:t>调用前用</a:t>
            </a:r>
            <a:r>
              <a:rPr lang="en-US" altLang="zh-CN" sz="1400" b="1" dirty="0"/>
              <a:t>notepad</a:t>
            </a:r>
            <a:r>
              <a:rPr lang="zh-CN" altLang="en-US" sz="1400" b="1" dirty="0"/>
              <a:t>删除结晶水</a:t>
            </a:r>
            <a:r>
              <a:rPr lang="en-US" altLang="zh-CN" sz="1400" b="1" dirty="0"/>
              <a:t>HOH</a:t>
            </a:r>
            <a:endParaRPr lang="zh-CN" altLang="en-US" sz="14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09A5AEC-3B18-2346-8C51-4987560CD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8" y="3745294"/>
            <a:ext cx="4231341" cy="273988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32792D8-9884-311A-CEC8-F5069E2BE41A}"/>
              </a:ext>
            </a:extLst>
          </p:cNvPr>
          <p:cNvSpPr txBox="1"/>
          <p:nvPr/>
        </p:nvSpPr>
        <p:spPr>
          <a:xfrm>
            <a:off x="5746376" y="6115850"/>
            <a:ext cx="525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截个图，看不懂，后面看看</a:t>
            </a:r>
            <a:r>
              <a:rPr lang="en-US" altLang="zh-CN" b="1" dirty="0" err="1"/>
              <a:t>pdb</a:t>
            </a:r>
            <a:r>
              <a:rPr lang="zh-CN" altLang="en-US" b="1" dirty="0"/>
              <a:t>文件格式</a:t>
            </a:r>
          </a:p>
        </p:txBody>
      </p:sp>
    </p:spTree>
    <p:extLst>
      <p:ext uri="{BB962C8B-B14F-4D97-AF65-F5344CB8AC3E}">
        <p14:creationId xmlns:p14="http://schemas.microsoft.com/office/powerpoint/2010/main" val="401022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AFE651-6705-8888-F841-0E286D50949B}"/>
              </a:ext>
            </a:extLst>
          </p:cNvPr>
          <p:cNvSpPr txBox="1"/>
          <p:nvPr/>
        </p:nvSpPr>
        <p:spPr>
          <a:xfrm>
            <a:off x="582706" y="672353"/>
            <a:ext cx="10311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Tutorial 1: </a:t>
            </a:r>
            <a:r>
              <a:rPr lang="en-US" altLang="zh-CN" sz="3200" b="1" dirty="0"/>
              <a:t>Defining the Unit Cell &amp; Adding Solvent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C39E52-2B8D-3F5F-2833-E3238B86F020}"/>
              </a:ext>
            </a:extLst>
          </p:cNvPr>
          <p:cNvSpPr txBox="1"/>
          <p:nvPr/>
        </p:nvSpPr>
        <p:spPr>
          <a:xfrm>
            <a:off x="2698376" y="2796988"/>
            <a:ext cx="721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今天晚上先到这里吧，要把</a:t>
            </a:r>
            <a:r>
              <a:rPr lang="en-US" altLang="zh-CN" b="1" dirty="0" err="1"/>
              <a:t>QGis</a:t>
            </a:r>
            <a:r>
              <a:rPr lang="zh-CN" altLang="en-US" b="1" dirty="0"/>
              <a:t>给编译一下。。。。。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152515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422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127</cp:revision>
  <dcterms:created xsi:type="dcterms:W3CDTF">2023-01-30T11:06:04Z</dcterms:created>
  <dcterms:modified xsi:type="dcterms:W3CDTF">2023-01-30T13:26:28Z</dcterms:modified>
</cp:coreProperties>
</file>