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6D8E-4D69-4EFC-9A91-5196D079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5C58-1911-56FF-FE27-F08F69A2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AC9F9-C0E0-5345-B895-260F8A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8837-5C59-39E8-A5DC-95C3BC6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E03B-6AA1-CAC2-B190-C17C32E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B42-BE70-7CD5-FC72-F3C102BD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40CEB-655A-1E19-417D-C58E504B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FF8D-C813-FDE1-0F54-A49E3E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C521-8396-E2FF-20C1-730F676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2A7A-7375-99BD-A38D-36A3D63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4B0-32C9-8F38-A9F1-35D3D55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36830-6086-940A-3D1A-2B7B2BC3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08A-D92B-10EC-BF4B-1D25D30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CAB5-B7D2-A063-1496-FF50C9F1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C11E-46A5-C428-DFDF-1383815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B94-9EAA-7D3B-CF02-D47DFE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B590-9F89-5E67-4DC4-1C31F95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5AD3D-61FD-6639-CCAE-FA232B3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F28E-7BB2-07B6-DCD6-668D350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02B95-D765-82F4-6EC3-51FA6A5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7D63-5591-88EB-85EE-F7E28FB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5B5C-473D-6501-9EEA-304DA01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7E69-CB1E-62B0-5937-8046DEA1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13D4-887F-1C87-286C-8D628A73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621-FD55-BFD0-8594-98AAD82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7CA7-D5C7-FA13-9D13-5BC0526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D494-8C7F-573B-E440-23FA760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AA7A-4449-1046-DFB9-92D7AA46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ABED-38CF-BA98-B332-1975D9C2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4CCA-58EA-2F51-2A26-B33632A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8A3AE-E067-B3DE-201E-FA7E7E0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C8F2-7256-25D5-CDCC-E15A793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6EF6-CE8E-CE6D-5014-F2B94E29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98ED-189A-E882-F14B-3EE4633D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E8E75-AA31-7D89-A925-B0692C2D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A643-E19D-1FFA-76CD-BBBC872B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6229-3DDD-CB2E-3A05-2731F73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1BFE0-6350-7AFA-83BB-28760FB7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C72BE-2693-8898-D9A3-C7951F47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941-A0CB-EF29-9A10-D10A172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04E04-CF01-F8D0-21C3-C969CFF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4913F-B398-8CB4-62A7-69043CA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B4E01-FC1B-136E-65CC-5961809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BB734-861F-1579-C356-4CCA319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0B3ED-A003-30C2-F475-FBDAF2F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27F68-A1FC-685D-8577-36ADF35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D106-E80C-73AB-9F1B-A0C3D07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0250-86BF-79A4-4647-6E1A81E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690E-A8FC-3150-F57C-27C64FCB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6839-5013-F6EA-0371-F889C74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65BED-5B1F-2982-3B51-CC8986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98B4-8D27-F934-90B4-482FE65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BF81-9DA6-46F0-E1BD-8A048BF4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A812A-EDAE-AA23-7BC0-C491496E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0590A-8725-F3A2-0AF6-8CE28D7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682B-36FB-D962-6525-336A0AB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CCF8-379D-8003-165B-743BC6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8694-1314-CABD-68A2-1799E588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91BE-FA8E-D535-81D4-77AD2F1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C4695-D5B5-F3A8-5799-3A03576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087C-C746-492F-FE4F-E544BE7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6B5C-1439-BAA7-000F-63DBCCC1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070F-3D1F-CC29-C224-FBAEA6B5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</cp:revision>
  <dcterms:created xsi:type="dcterms:W3CDTF">2022-11-12T10:00:28Z</dcterms:created>
  <dcterms:modified xsi:type="dcterms:W3CDTF">2022-11-12T10:19:45Z</dcterms:modified>
</cp:coreProperties>
</file>