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6D8E-4D69-4EFC-9A91-5196D079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5C58-1911-56FF-FE27-F08F69A2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AC9F9-C0E0-5345-B895-260F8A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8837-5C59-39E8-A5DC-95C3BC6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E03B-6AA1-CAC2-B190-C17C32E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B42-BE70-7CD5-FC72-F3C102BD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40CEB-655A-1E19-417D-C58E504B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FF8D-C813-FDE1-0F54-A49E3E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C521-8396-E2FF-20C1-730F676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2A7A-7375-99BD-A38D-36A3D63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4B0-32C9-8F38-A9F1-35D3D55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36830-6086-940A-3D1A-2B7B2BC3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08A-D92B-10EC-BF4B-1D25D30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CAB5-B7D2-A063-1496-FF50C9F1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C11E-46A5-C428-DFDF-1383815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B94-9EAA-7D3B-CF02-D47DFE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B590-9F89-5E67-4DC4-1C31F95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5AD3D-61FD-6639-CCAE-FA232B3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F28E-7BB2-07B6-DCD6-668D350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02B95-D765-82F4-6EC3-51FA6A5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7D63-5591-88EB-85EE-F7E28FB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5B5C-473D-6501-9EEA-304DA01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7E69-CB1E-62B0-5937-8046DEA1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13D4-887F-1C87-286C-8D628A73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621-FD55-BFD0-8594-98AAD82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7CA7-D5C7-FA13-9D13-5BC0526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D494-8C7F-573B-E440-23FA760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AA7A-4449-1046-DFB9-92D7AA46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ABED-38CF-BA98-B332-1975D9C2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4CCA-58EA-2F51-2A26-B33632A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8A3AE-E067-B3DE-201E-FA7E7E0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C8F2-7256-25D5-CDCC-E15A793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6EF6-CE8E-CE6D-5014-F2B94E29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98ED-189A-E882-F14B-3EE4633D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E8E75-AA31-7D89-A925-B0692C2D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A643-E19D-1FFA-76CD-BBBC872B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6229-3DDD-CB2E-3A05-2731F73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1BFE0-6350-7AFA-83BB-28760FB7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C72BE-2693-8898-D9A3-C7951F47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941-A0CB-EF29-9A10-D10A172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04E04-CF01-F8D0-21C3-C969CFF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4913F-B398-8CB4-62A7-69043CA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B4E01-FC1B-136E-65CC-5961809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BB734-861F-1579-C356-4CCA319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0B3ED-A003-30C2-F475-FBDAF2F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27F68-A1FC-685D-8577-36ADF35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D106-E80C-73AB-9F1B-A0C3D07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0250-86BF-79A4-4647-6E1A81E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690E-A8FC-3150-F57C-27C64FCB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6839-5013-F6EA-0371-F889C74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65BED-5B1F-2982-3B51-CC8986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98B4-8D27-F934-90B4-482FE65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BF81-9DA6-46F0-E1BD-8A048BF4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A812A-EDAE-AA23-7BC0-C491496E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0590A-8725-F3A2-0AF6-8CE28D7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682B-36FB-D962-6525-336A0AB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CCF8-379D-8003-165B-743BC6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8694-1314-CABD-68A2-1799E588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91BE-FA8E-D535-81D4-77AD2F1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C4695-D5B5-F3A8-5799-3A03576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087C-C746-492F-FE4F-E544BE7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7B27-B271-4BD4-9053-3C138650AD11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6B5C-1439-BAA7-000F-63DBCCC1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070F-3D1F-CC29-C224-FBAEA6B5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407150749/answer/18081794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Lession_1  </a:t>
            </a:r>
            <a:r>
              <a:rPr lang="zh-CN" altLang="en-US" b="1" dirty="0"/>
              <a:t>入门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F6504-70FE-64BD-AA76-157E81E24C40}"/>
              </a:ext>
            </a:extLst>
          </p:cNvPr>
          <p:cNvSpPr txBox="1"/>
          <p:nvPr/>
        </p:nvSpPr>
        <p:spPr>
          <a:xfrm>
            <a:off x="4057650" y="27336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略。。。。</a:t>
            </a:r>
          </a:p>
        </p:txBody>
      </p:sp>
    </p:spTree>
    <p:extLst>
      <p:ext uri="{BB962C8B-B14F-4D97-AF65-F5344CB8AC3E}">
        <p14:creationId xmlns:p14="http://schemas.microsoft.com/office/powerpoint/2010/main" val="2808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6159B0-DD90-D0F8-B638-0DDFB0833B4F}"/>
              </a:ext>
            </a:extLst>
          </p:cNvPr>
          <p:cNvSpPr txBox="1"/>
          <p:nvPr/>
        </p:nvSpPr>
        <p:spPr>
          <a:xfrm>
            <a:off x="2109998" y="2939166"/>
            <a:ext cx="71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旋转矩阵为何左乘是相对固定坐标系，右乘是相对当前坐标系？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700357" y="118664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1-1 </a:t>
            </a:r>
            <a:r>
              <a:rPr lang="zh-CN" altLang="en-US" b="1" dirty="0">
                <a:solidFill>
                  <a:srgbClr val="FF0000"/>
                </a:solidFill>
              </a:rPr>
              <a:t>矩阵的左乘 和 右乘， 他们的物理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数学意义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2F7A9-A7F4-B1B7-104B-8FF560623970}"/>
              </a:ext>
            </a:extLst>
          </p:cNvPr>
          <p:cNvSpPr txBox="1"/>
          <p:nvPr/>
        </p:nvSpPr>
        <p:spPr>
          <a:xfrm>
            <a:off x="2109998" y="2346118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有时间再看看线代书吧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1D8E1-1BB2-CA16-B50F-220F5C744753}"/>
              </a:ext>
            </a:extLst>
          </p:cNvPr>
          <p:cNvSpPr txBox="1"/>
          <p:nvPr/>
        </p:nvSpPr>
        <p:spPr>
          <a:xfrm>
            <a:off x="2109998" y="3652716"/>
            <a:ext cx="730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https://www.zhihu.com/question/263660493?sort=created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69E72A-84AF-A528-1D40-64CD4703BEDB}"/>
              </a:ext>
            </a:extLst>
          </p:cNvPr>
          <p:cNvSpPr txBox="1"/>
          <p:nvPr/>
        </p:nvSpPr>
        <p:spPr>
          <a:xfrm>
            <a:off x="8451888" y="3620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没看懂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4B394-9D14-40FD-49B2-4DB11AD138BB}"/>
              </a:ext>
            </a:extLst>
          </p:cNvPr>
          <p:cNvSpPr txBox="1"/>
          <p:nvPr/>
        </p:nvSpPr>
        <p:spPr>
          <a:xfrm>
            <a:off x="3935132" y="490548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6609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1-2 </a:t>
            </a:r>
            <a:r>
              <a:rPr lang="zh-CN" altLang="en-US" b="1" dirty="0">
                <a:solidFill>
                  <a:srgbClr val="FF0000"/>
                </a:solidFill>
              </a:rPr>
              <a:t>正交投影矩阵的原理与推导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C95F4E-C895-434F-7041-B22DF98FBA67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33823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1-3 </a:t>
            </a:r>
            <a:r>
              <a:rPr lang="zh-CN" altLang="en-US" b="1" dirty="0">
                <a:solidFill>
                  <a:srgbClr val="FF0000"/>
                </a:solidFill>
              </a:rPr>
              <a:t>透视投影矩阵的原理与推导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240F0-122B-8362-407D-C3B0DE62DF72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968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C7B32-ACA4-EF5C-ED0A-1E351EF24941}"/>
              </a:ext>
            </a:extLst>
          </p:cNvPr>
          <p:cNvSpPr txBox="1"/>
          <p:nvPr/>
        </p:nvSpPr>
        <p:spPr>
          <a:xfrm>
            <a:off x="619995" y="10999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1-4</a:t>
            </a:r>
            <a:r>
              <a:rPr lang="zh-CN" altLang="en-US" b="1" dirty="0">
                <a:solidFill>
                  <a:srgbClr val="FF0000"/>
                </a:solidFill>
              </a:rPr>
              <a:t> 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ABC783-FDBD-AF44-6F02-A43266CF2636}"/>
              </a:ext>
            </a:extLst>
          </p:cNvPr>
          <p:cNvSpPr txBox="1"/>
          <p:nvPr/>
        </p:nvSpPr>
        <p:spPr>
          <a:xfrm>
            <a:off x="1284488" y="1865965"/>
            <a:ext cx="94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osg</a:t>
            </a:r>
            <a:r>
              <a:rPr lang="zh-CN" altLang="en-US" dirty="0"/>
              <a:t>中，</a:t>
            </a:r>
            <a:r>
              <a:rPr lang="en-US" altLang="zh-CN" dirty="0" err="1"/>
              <a:t>osg</a:t>
            </a:r>
            <a:r>
              <a:rPr lang="en-US" altLang="zh-CN" dirty="0"/>
              <a:t>::Vec3Array</a:t>
            </a:r>
            <a:r>
              <a:rPr lang="zh-CN" altLang="en-US" dirty="0"/>
              <a:t>为什么不能够创建局部变量，而一定要通过</a:t>
            </a:r>
            <a:r>
              <a:rPr lang="en-US" altLang="zh-CN" dirty="0"/>
              <a:t>new</a:t>
            </a:r>
            <a:r>
              <a:rPr lang="zh-CN" altLang="en-US" dirty="0"/>
              <a:t>，出于什么考虑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46355-34EE-A65D-8616-8D7B11EC2872}"/>
              </a:ext>
            </a:extLst>
          </p:cNvPr>
          <p:cNvSpPr txBox="1"/>
          <p:nvPr/>
        </p:nvSpPr>
        <p:spPr>
          <a:xfrm>
            <a:off x="1284488" y="26617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如何实现智能指针，有哪些注意事项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A4CBD-0DE4-43B2-D32B-9BCDC2B0EA0E}"/>
              </a:ext>
            </a:extLst>
          </p:cNvPr>
          <p:cNvSpPr txBox="1"/>
          <p:nvPr/>
        </p:nvSpPr>
        <p:spPr>
          <a:xfrm>
            <a:off x="6657633" y="26617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36822-D7A5-7773-05C5-8C1CBF7B7D8D}"/>
              </a:ext>
            </a:extLst>
          </p:cNvPr>
          <p:cNvSpPr txBox="1"/>
          <p:nvPr/>
        </p:nvSpPr>
        <p:spPr>
          <a:xfrm>
            <a:off x="1284488" y="342532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内存管理机制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5923F-D6B3-E7AD-1C33-28DFC99658E1}"/>
              </a:ext>
            </a:extLst>
          </p:cNvPr>
          <p:cNvSpPr txBox="1"/>
          <p:nvPr/>
        </p:nvSpPr>
        <p:spPr>
          <a:xfrm>
            <a:off x="1717819" y="401940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对于一个完整的场景树结构，将树的根节点从内存中卸载时，它会减少字节点的引用计数；这一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动作将进而引发连锁的效果，将场景图形中的所有节点和数据逐一释放</a:t>
            </a:r>
          </a:p>
        </p:txBody>
      </p:sp>
    </p:spTree>
    <p:extLst>
      <p:ext uri="{BB962C8B-B14F-4D97-AF65-F5344CB8AC3E}">
        <p14:creationId xmlns:p14="http://schemas.microsoft.com/office/powerpoint/2010/main" val="2515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4B9652-CF01-B031-DC90-67E92A0BD9D5}"/>
              </a:ext>
            </a:extLst>
          </p:cNvPr>
          <p:cNvSpPr txBox="1"/>
          <p:nvPr/>
        </p:nvSpPr>
        <p:spPr>
          <a:xfrm>
            <a:off x="3822704" y="213619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::Referenced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FA48D-69FC-122C-5A2C-C7F1A5B87BF7}"/>
              </a:ext>
            </a:extLst>
          </p:cNvPr>
          <p:cNvSpPr txBox="1"/>
          <p:nvPr/>
        </p:nvSpPr>
        <p:spPr>
          <a:xfrm>
            <a:off x="4070369" y="351835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::Object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06B6BC-DD9E-64CE-1960-D55410DD4F8C}"/>
              </a:ext>
            </a:extLst>
          </p:cNvPr>
          <p:cNvSpPr txBox="1"/>
          <p:nvPr/>
        </p:nvSpPr>
        <p:spPr>
          <a:xfrm>
            <a:off x="3751243" y="480060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zh-CN" altLang="en-US" b="1" dirty="0"/>
              <a:t>各种场景对象类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3AD4E2-311B-656B-756C-E50B3B5F046C}"/>
              </a:ext>
            </a:extLst>
          </p:cNvPr>
          <p:cNvGrpSpPr/>
          <p:nvPr/>
        </p:nvGrpSpPr>
        <p:grpSpPr>
          <a:xfrm>
            <a:off x="4657357" y="2734124"/>
            <a:ext cx="190500" cy="608702"/>
            <a:chOff x="3038475" y="2363098"/>
            <a:chExt cx="1060704" cy="221842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F87B070-30E7-5C4C-A85E-88E35A1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26" y="3311284"/>
              <a:ext cx="1" cy="1270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46F604C-6A9C-09DE-271C-C860C90859F6}"/>
                </a:ext>
              </a:extLst>
            </p:cNvPr>
            <p:cNvSpPr/>
            <p:nvPr/>
          </p:nvSpPr>
          <p:spPr>
            <a:xfrm>
              <a:off x="3038475" y="2363098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1A070C-9786-3D40-9752-C18CE31D0EE9}"/>
              </a:ext>
            </a:extLst>
          </p:cNvPr>
          <p:cNvGrpSpPr/>
          <p:nvPr/>
        </p:nvGrpSpPr>
        <p:grpSpPr>
          <a:xfrm>
            <a:off x="4657357" y="4104030"/>
            <a:ext cx="190500" cy="608702"/>
            <a:chOff x="3038475" y="2363098"/>
            <a:chExt cx="1060704" cy="2218427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6236E0E-EABA-293E-5291-2104CA86C59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26" y="3311284"/>
              <a:ext cx="1" cy="1270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45057E2-6687-B740-44E8-A8E4A13D7AA7}"/>
                </a:ext>
              </a:extLst>
            </p:cNvPr>
            <p:cNvSpPr/>
            <p:nvPr/>
          </p:nvSpPr>
          <p:spPr>
            <a:xfrm>
              <a:off x="3038475" y="2363098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F871FC-31BF-E8BC-5552-4EDF539DF68A}"/>
              </a:ext>
            </a:extLst>
          </p:cNvPr>
          <p:cNvSpPr txBox="1"/>
          <p:nvPr/>
        </p:nvSpPr>
        <p:spPr>
          <a:xfrm>
            <a:off x="800100" y="12573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1-5 </a:t>
            </a:r>
            <a:r>
              <a:rPr lang="zh-CN" altLang="en-US" b="1" dirty="0">
                <a:solidFill>
                  <a:srgbClr val="FF0000"/>
                </a:solidFill>
              </a:rPr>
              <a:t>类继承关系</a:t>
            </a:r>
          </a:p>
        </p:txBody>
      </p:sp>
    </p:spTree>
    <p:extLst>
      <p:ext uri="{BB962C8B-B14F-4D97-AF65-F5344CB8AC3E}">
        <p14:creationId xmlns:p14="http://schemas.microsoft.com/office/powerpoint/2010/main" val="39410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A4239-9262-A426-17BD-D39A98CEB180}"/>
              </a:ext>
            </a:extLst>
          </p:cNvPr>
          <p:cNvSpPr txBox="1"/>
          <p:nvPr/>
        </p:nvSpPr>
        <p:spPr>
          <a:xfrm>
            <a:off x="1552575" y="2362200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en-US" altLang="zh-CN" b="1" dirty="0" err="1"/>
              <a:t>OpenSceneGraph</a:t>
            </a:r>
            <a:r>
              <a:rPr lang="zh-CN" altLang="en-US" b="1" dirty="0"/>
              <a:t>三维渲染引擎设计与实践</a:t>
            </a:r>
            <a:r>
              <a:rPr lang="en-US" altLang="zh-CN" b="1" dirty="0"/>
              <a:t>》  </a:t>
            </a:r>
            <a:r>
              <a:rPr lang="zh-CN" altLang="en-US" b="1" dirty="0"/>
              <a:t>王锐  钱学雷 编著</a:t>
            </a:r>
          </a:p>
        </p:txBody>
      </p:sp>
    </p:spTree>
    <p:extLst>
      <p:ext uri="{BB962C8B-B14F-4D97-AF65-F5344CB8AC3E}">
        <p14:creationId xmlns:p14="http://schemas.microsoft.com/office/powerpoint/2010/main" val="407872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243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95</cp:revision>
  <dcterms:created xsi:type="dcterms:W3CDTF">2022-11-12T10:00:28Z</dcterms:created>
  <dcterms:modified xsi:type="dcterms:W3CDTF">2022-11-12T15:18:47Z</dcterms:modified>
</cp:coreProperties>
</file>