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webp" ContentType="image/webp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46" d="100"/>
          <a:sy n="4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8394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832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421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7314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7315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4600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83814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3776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5628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9694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7477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6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5671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7551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9776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1333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6777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112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5260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1789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6069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6559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7818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0349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3427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image" Target="../media/11.webp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1009648" y="459104"/>
            <a:ext cx="1743076" cy="1333500"/>
            <a:chOff x="1009648" y="459104"/>
            <a:chExt cx="1743076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1009648" y="735329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2105024" y="459104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599"/>
                  </a:lnTo>
                  <a:lnTo>
                    <a:pt x="16915" y="21599"/>
                  </a:lnTo>
                  <a:lnTo>
                    <a:pt x="21599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328670" y="381000"/>
            <a:ext cx="1666874" cy="15081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66702" y="2200271"/>
            <a:ext cx="10759440" cy="2952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PRIYADHARSHINI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2428c0459 &amp; asbru3124aiml02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B.Sc.,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AI&amp;ML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UNIVERSI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TY CHERRAN ARTS SCIENCE COLLEGE ,KANGEYAM,THIRUPPUR.AFFLIATED TO BHARATHIYAR UNIVERSITY,COIMBATORE.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2633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076638" y="1409678"/>
            <a:ext cx="3536102" cy="50152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5027770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9948598" cy="2237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project successfully demonstrated the working of a  My digital portfolio .</a:t>
            </a: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the Skills and leaning experience of Priyadharshini.</a:t>
            </a: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616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-619760" y="-181610"/>
            <a:ext cx="11678920" cy="719264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-609600" y="4114800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-580390" y="165735"/>
            <a:ext cx="12450445" cy="6644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1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This is a simple digital portfolio for P.</a:t>
            </a:r>
            <a:r>
              <a:rPr lang="en-US" altLang="zh-CN" sz="1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Priyadharshini.</a:t>
            </a:r>
            <a:r>
              <a:rPr lang="en-US" altLang="zh-CN" sz="1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website introduces her interest and the skills in some programming languages (such as C,C++,PYTHON,Java,JavaScript,Cascading Styling Sheet(css) and HTML) displays her certificates, and mentions her interests in sports such as badminton and volleyball.</a:t>
            </a: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1" u="sng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KEY SECTION: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1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  <a:t>Introduction and CV download</a:t>
            </a: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r>
              <a:rPr lang="en-US" altLang="zh-CN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  <a:t>     2. About Me (education and interests)</a:t>
            </a: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r>
              <a:rPr lang="en-US" altLang="zh-CN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  <a:t>     3. Skills displayed with icons</a:t>
            </a: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r>
              <a:rPr lang="en-US" altLang="zh-CN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  <a:t>     4.Certificates with details.</a:t>
            </a: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r>
              <a:rPr lang="en-US" altLang="zh-CN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  <a:t>     5.Sports interests.</a:t>
            </a: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r>
              <a:rPr lang="en-US" altLang="zh-CN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  <a:t>     6.Contact information (email, Linkedin, GitHub)</a:t>
            </a: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r>
              <a:rPr lang="en-US" altLang="zh-CN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  <a:t>This portfolio is useful to share her profile, achievements, and contact details with others in a modern and organized way.</a:t>
            </a:r>
            <a:br>
              <a:rPr lang="zh-CN" altLang="en-US" sz="1800" b="1" i="0" u="none" strike="noStrike" kern="0" cap="none" spc="25" baseline="0">
                <a:solidFill>
                  <a:schemeClr val="tx1"/>
                </a:solidFill>
                <a:latin typeface="Sitka Small" pitchFamily="0" charset="0"/>
                <a:ea typeface="宋体" pitchFamily="0" charset="0"/>
                <a:cs typeface="Sitka Small" pitchFamily="0" charset="0"/>
              </a:rPr>
            </a:b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Sitka Small" pitchFamily="0" charset="0"/>
              <a:ea typeface="宋体" pitchFamily="0" charset="0"/>
              <a:cs typeface="Sitka Small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-4190365" y="6553200"/>
            <a:ext cx="3705224" cy="295275"/>
            <a:chOff x="-4190365" y="6553200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-3980815" y="6610350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-4190365" y="6553200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9698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730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9429750" y="2447923"/>
            <a:ext cx="2762248" cy="3257550"/>
            <a:chOff x="9429750" y="2447923"/>
            <a:chExt cx="2762248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10791826" y="4876800"/>
              <a:ext cx="457197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10791826" y="5410199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8"/>
                  </a:lnTo>
                  <a:lnTo>
                    <a:pt x="21600" y="2159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429750" y="2447923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228600" y="381000"/>
            <a:ext cx="9329420" cy="4959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br>
              <a:rPr lang="zh-CN" altLang="en-US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</a:t>
            </a:r>
            <a:r>
              <a:rPr lang="en-US" altLang="zh-CN" sz="3200" b="1" i="1" u="none" strike="noStrike" kern="0" cap="none" spc="0" baseline="0">
                <a:solidFill>
                  <a:schemeClr val="tx1"/>
                </a:solidFill>
                <a:latin typeface="Sitka Display" pitchFamily="0" charset="0"/>
                <a:ea typeface="宋体" pitchFamily="0" charset="0"/>
                <a:cs typeface="Sitka Display" pitchFamily="0" charset="0"/>
              </a:rPr>
              <a:t>Students often struggle to present their skills, achievements, and projects in a professional manner.Traditional resumes are static and lack interactivity. A personal portfolio website helps in showcasing technical skills, certificates, and extracurricular activities dynamically, increasing opportunities for internships and jobs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7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9067800" y="3200400"/>
            <a:ext cx="3533774" cy="3810000"/>
            <a:chOff x="9067800" y="3200400"/>
            <a:chExt cx="3533774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763125" y="5915025"/>
              <a:ext cx="457197" cy="4571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763125" y="6448424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067800" y="3200400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739774" y="255905"/>
            <a:ext cx="7621270" cy="4290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3600" b="1" i="1" u="none" strike="noStrike" kern="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  <a:sym typeface="宋体" pitchFamily="0" charset="0"/>
              </a:rPr>
              <a:t>PROJECT OVERVIEW</a:t>
            </a:r>
            <a:r>
              <a:rPr lang="en-US" altLang="zh-CN" sz="3600" b="1" i="1" u="none" strike="noStrike" kern="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:</a:t>
            </a:r>
            <a:br>
              <a:rPr lang="zh-CN" altLang="en-US" sz="2800" b="1" i="1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800" b="1" i="1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1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is a personal portfolio website developed for </a:t>
            </a:r>
            <a:r>
              <a:rPr lang="en-US" altLang="zh-CN" sz="3600" b="1" i="1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P.Priyadharshini</a:t>
            </a:r>
            <a:r>
              <a:rPr lang="en-US" altLang="zh-CN" sz="3600" b="1" i="1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 It highlights education skills, certificates, extracurricular achievements, and contact information in an interactive and visually appealing design. The portfolio is fully responsive and deployed on GitHub Pages for public access.</a:t>
            </a:r>
            <a:endParaRPr lang="zh-CN" altLang="en-US" sz="3600" b="1" i="1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019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699135" y="165735"/>
            <a:ext cx="10119360" cy="66516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 Are the end users?:</a:t>
            </a:r>
            <a:br>
              <a:rPr lang="zh-CN" altLang="en-US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i.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Recruiters -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Sitka Display" pitchFamily="0" charset="0"/>
                <a:ea typeface="宋体" pitchFamily="0" charset="0"/>
                <a:cs typeface="Sitka Display" pitchFamily="0" charset="0"/>
                <a:sym typeface="宋体" pitchFamily="0" charset="0"/>
              </a:rPr>
              <a:t> To evaluate skills, certificates, and academic             achievements.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Sitka Display" pitchFamily="0" charset="0"/>
                <a:ea typeface="宋体" pitchFamily="0" charset="0"/>
                <a:cs typeface="Sitka Display" pitchFamily="0" charset="0"/>
                <a:sym typeface="宋体" pitchFamily="0" charset="0"/>
              </a:rPr>
            </a:b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   ii.Faculty / College evaluators -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Sitka Heading" pitchFamily="0" charset="0"/>
                <a:ea typeface="宋体" pitchFamily="0" charset="0"/>
                <a:cs typeface="Sitka Heading" pitchFamily="0" charset="0"/>
                <a:sym typeface="宋体" pitchFamily="0" charset="0"/>
              </a:rPr>
              <a:t>For project assessment and showcasing student achievements.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</a:b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   iii.Peers and collaborators -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Sitka Heading" pitchFamily="0" charset="0"/>
                <a:ea typeface="宋体" pitchFamily="0" charset="0"/>
                <a:cs typeface="Sitka Heading" pitchFamily="0" charset="0"/>
                <a:sym typeface="宋体" pitchFamily="0" charset="0"/>
              </a:rPr>
              <a:t>To connect and collaborate on projects.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Sitka Heading" pitchFamily="0" charset="0"/>
                <a:ea typeface="宋体" pitchFamily="0" charset="0"/>
                <a:cs typeface="Sitka Heading" pitchFamily="0" charset="0"/>
                <a:sym typeface="宋体" pitchFamily="0" charset="0"/>
              </a:rPr>
            </a:b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   iv.General audience -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Sitka Heading" pitchFamily="0" charset="0"/>
                <a:ea typeface="宋体" pitchFamily="0" charset="0"/>
                <a:cs typeface="Sitka Heading" pitchFamily="0" charset="0"/>
                <a:sym typeface="宋体" pitchFamily="0" charset="0"/>
              </a:rPr>
              <a:t>To know about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Sitka Heading" pitchFamily="0" charset="0"/>
                <a:ea typeface="宋体" pitchFamily="0" charset="0"/>
                <a:cs typeface="Sitka Heading" pitchFamily="0" charset="0"/>
              </a:rPr>
              <a:t>Priyadharshini 's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Sitka Heading" pitchFamily="0" charset="0"/>
                <a:ea typeface="宋体" pitchFamily="0" charset="0"/>
                <a:cs typeface="Sitka Heading" pitchFamily="0" charset="0"/>
                <a:sym typeface="宋体" pitchFamily="0" charset="0"/>
              </a:rPr>
              <a:t> journey 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Sitka Heading" pitchFamily="0" charset="0"/>
                <a:ea typeface="宋体" pitchFamily="0" charset="0"/>
                <a:cs typeface="Sitka Heading" pitchFamily="0" charset="0"/>
                <a:sym typeface="宋体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Sitka Heading" pitchFamily="0" charset="0"/>
                <a:ea typeface="宋体" pitchFamily="0" charset="0"/>
                <a:cs typeface="Sitka Heading" pitchFamily="0" charset="0"/>
                <a:sym typeface="宋体" pitchFamily="0" charset="0"/>
              </a:rPr>
              <a:t>and capabilities.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Sitka Heading" pitchFamily="0" charset="0"/>
                <a:ea typeface="宋体" pitchFamily="0" charset="0"/>
                <a:cs typeface="Sitka Heading" pitchFamily="0" charset="0"/>
                <a:sym typeface="宋体" pitchFamily="0" charset="0"/>
              </a:rPr>
            </a:b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Sitka Heading" pitchFamily="0" charset="0"/>
                <a:ea typeface="宋体" pitchFamily="0" charset="0"/>
                <a:cs typeface="Sitka Heading" pitchFamily="0" charset="0"/>
                <a:sym typeface="宋体" pitchFamily="0" charset="0"/>
              </a:rPr>
            </a:b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Sitka Heading" pitchFamily="0" charset="0"/>
              <a:ea typeface="宋体" pitchFamily="0" charset="0"/>
              <a:cs typeface="Sitka Heading" pitchFamily="0" charset="0"/>
              <a:sym typeface="宋体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3237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839200" y="312420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533400" y="152400"/>
            <a:ext cx="9763125" cy="7426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Frontend Framework: React.js.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Styling: CSS, animations.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Other Libraries: react-icons, typed.js, AOS animations.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Version Control: Git &amp; GitHub.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Deployment: GitHub Pages.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Design Tolls :canva and layout inspiration.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95399" y="6629400"/>
            <a:ext cx="2143124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4524899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11872596" y="416560"/>
            <a:ext cx="4064000" cy="3683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矩形"/>
          <p:cNvSpPr>
            <a:spLocks/>
          </p:cNvSpPr>
          <p:nvPr/>
        </p:nvSpPr>
        <p:spPr>
          <a:xfrm rot="0">
            <a:off x="669290" y="221615"/>
            <a:ext cx="10100310" cy="5972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POTFOLIO DESIGN AND LAYOUT: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I.The portfolio follows a modern single-page scrolling layout with sections: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II.Home (Hero)- Animated introduction with glowing effects and profile photo.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III.About -Personal introduction, education details, and career goal.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IV.Skills -Display of technical skills with logos and animations.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V.Certificates- Achievements displayed with pop-up view and download option.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VI.Sports -Section highlighting extracurricular activities with images.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VII.Contact- Direct links to email, GitHub, and Linkedin.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VIII.Footer -Clean copyright and quick links.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6767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381000" y="507999"/>
            <a:ext cx="10681335" cy="58489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 Animated typing effect for introduction.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2. Floating glowing decorations for modern design.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3. Profile photo with animated circular border.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4. Certificates displayed as cards with pop-up view and download option.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5. Sports achievements showcased with images and descriptions.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6. Smooth scroll navigation with navbar.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7. Fully responsive (works on desktop and mobile).</a:t>
            </a: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3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27</cp:revision>
  <dcterms:created xsi:type="dcterms:W3CDTF">2024-03-29T15:07:00Z</dcterms:created>
  <dcterms:modified xsi:type="dcterms:W3CDTF">2025-08-31T07:53:59Z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2024-03-21T16:00:00Z</vt:filetime>
  </property>
  <property fmtid="{D5CDD505-2E9C-101B-9397-08002B2CF9AE}" pid="3" name="LastSaved">
    <vt:filetime>2024-03-29T16:00:00Z</vt:filetime>
  </property>
  <property fmtid="{D5CDD505-2E9C-101B-9397-08002B2CF9AE}" pid="4" name="ICV">
    <vt:lpwstr>56A8D6859CB14002976AD9370559F0A5_12</vt:lpwstr>
  </property>
  <property fmtid="{D5CDD505-2E9C-101B-9397-08002B2CF9AE}" pid="5" name="KSOProductBuildVer">
    <vt:lpwstr>1033-12.2.0.21931</vt:lpwstr>
  </property>
</Properties>
</file>