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9143365" cy="685736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howGuides="1">
      <p:cViewPr>
        <p:scale>
          <a:sx n="46" d="100"/>
          <a:sy n="4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20" name="对象"/>
          <p:cNvSpPr>
            <a:spLocks noGrp="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6"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6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4"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7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83"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8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07"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0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17"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1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27"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2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35"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3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44"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52"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5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55" name="对象"/>
          <p:cNvSpPr>
            <a:spLocks noGrp="1"/>
          </p:cNvSpPr>
          <p:nvPr>
            <p:ph type="sldImg"/>
          </p:nvPr>
        </p:nvSpPr>
        <p:spPr>
          <a:xfrm>
            <a:off x="4038600" y="857250"/>
            <a:ext cx="4114800" cy="2314575"/>
          </a:xfrm>
          <a:prstGeom prst="rect">
            <a:avLst/>
          </a:prstGeom>
          <a:noFill/>
          <a:ln w="12700" cap="flat" cmpd="sng">
            <a:noFill/>
            <a:prstDash val="solid"/>
            <a:miter/>
          </a:ln>
        </p:spPr>
      </p:sp>
      <p:sp>
        <p:nvSpPr>
          <p:cNvPr id="15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latin typeface="Droid Sans" charset="0"/>
              <a:ea typeface="SimSun" panose="02010600030101010101" pitchFamily="2" charset="-122"/>
              <a:cs typeface="Droid Sans"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latin typeface="Droid Sans" charset="0"/>
              <a:ea typeface="SimSun" panose="02010600030101010101" pitchFamily="2" charset="-122"/>
              <a:cs typeface="Droid Sans"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latin typeface="Droid Sans" charset="0"/>
              <a:ea typeface="SimSun" panose="02010600030101010101" pitchFamily="2" charset="-122"/>
              <a:cs typeface="Droid Sans"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1009648" y="459104"/>
            <a:ext cx="1743076" cy="1333500"/>
            <a:chOff x="1009648" y="459104"/>
            <a:chExt cx="1743076" cy="1333500"/>
          </a:xfrm>
        </p:grpSpPr>
        <p:sp>
          <p:nvSpPr>
            <p:cNvPr id="38" name="曲线"/>
            <p:cNvSpPr/>
            <p:nvPr/>
          </p:nvSpPr>
          <p:spPr>
            <a:xfrm>
              <a:off x="1009648" y="735329"/>
              <a:ext cx="1228725" cy="1057274"/>
            </a:xfrm>
            <a:custGeom>
              <a:avLst/>
              <a:gdLst>
                <a:gd name="T1" fmla="*/ 0 w 21600"/>
                <a:gd name="T2" fmla="*/ 0 h 21600"/>
                <a:gd name="T3" fmla="*/ 21600 w 21600"/>
                <a:gd name="T4" fmla="*/ 21600 h 21600"/>
              </a:gdLst>
              <a:ahLst/>
              <a:cxnLst/>
              <a:rect l="T1" t="T2" r="T3" b="T4"/>
              <a:pathLst>
                <a:path w="21600" h="21600">
                  <a:moveTo>
                    <a:pt x="16954" y="0"/>
                  </a:moveTo>
                  <a:lnTo>
                    <a:pt x="4645" y="0"/>
                  </a:lnTo>
                  <a:lnTo>
                    <a:pt x="0" y="10801"/>
                  </a:lnTo>
                  <a:lnTo>
                    <a:pt x="4645"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2105024" y="459104"/>
              <a:ext cx="647700" cy="561975"/>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599"/>
                  </a:lnTo>
                  <a:lnTo>
                    <a:pt x="16915" y="21599"/>
                  </a:lnTo>
                  <a:lnTo>
                    <a:pt x="21599" y="10797"/>
                  </a:lnTo>
                  <a:lnTo>
                    <a:pt x="16915" y="0"/>
                  </a:lnTo>
                  <a:close/>
                </a:path>
              </a:pathLst>
            </a:custGeom>
            <a:solidFill>
              <a:srgbClr val="2D936B"/>
            </a:solidFill>
            <a:ln cap="flat" cmpd="sng">
              <a:noFill/>
              <a:prstDash val="solid"/>
              <a:miter/>
            </a:ln>
          </p:spPr>
        </p:sp>
      </p:grpSp>
      <p:sp>
        <p:nvSpPr>
          <p:cNvPr id="41" name="曲线"/>
          <p:cNvSpPr/>
          <p:nvPr/>
        </p:nvSpPr>
        <p:spPr>
          <a:xfrm>
            <a:off x="3328670" y="381000"/>
            <a:ext cx="1666874" cy="150812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Digital Portfolio </a:t>
            </a:r>
            <a:br>
              <a:rPr lang="zh-CN" altLang="en-US" sz="3200" b="1" i="0" u="none" strike="noStrike" kern="0" cap="none" spc="0" baseline="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66702" y="2200271"/>
            <a:ext cx="10759440" cy="2952115"/>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STUDENT NAME: </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P.</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PRIYADHARSHINI</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REGISTER NO AND NMI</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2428c0459 &amp; asbru3124aiml02</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DEPARTMENT: </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B.Sc., </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AI&amp;ML</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COLLEGE: COLLEGE/ </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UNIVERSI</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TY CHERRAN ARTS SCIENCE COLLEGE ,KANGEYAM,THIRUPPUR.AFFLIATED TO BHARATHIYAR UNIVERSITY,COIMBATORE.</a:t>
            </a:r>
            <a:endParaRPr lang="zh-CN" altLang="en-US"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8"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9"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0"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1" name="图片"/>
          <p:cNvPicPr/>
          <p:nvPr/>
        </p:nvPicPr>
        <p:blipFill>
          <a:blip r:embed="rId1" cstate="print"/>
          <a:stretch>
            <a:fillRect/>
          </a:stretch>
        </p:blipFill>
        <p:spPr>
          <a:xfrm>
            <a:off x="66675" y="3381373"/>
            <a:ext cx="2466975" cy="3419473"/>
          </a:xfrm>
          <a:prstGeom prst="rect">
            <a:avLst/>
          </a:prstGeom>
          <a:noFill/>
          <a:ln w="12700" cap="flat" cmpd="sng">
            <a:noFill/>
            <a:prstDash val="solid"/>
            <a:miter/>
          </a:ln>
        </p:spPr>
      </p:pic>
      <p:sp>
        <p:nvSpPr>
          <p:cNvPr id="162"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RESULTS AND SCREENSHOTS</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2" name="Picture 1" descr="WhatsApp Image 2025-09-02 at 19.30.42_8e8d6683"/>
          <p:cNvPicPr>
            <a:picLocks noChangeAspect="1"/>
          </p:cNvPicPr>
          <p:nvPr/>
        </p:nvPicPr>
        <p:blipFill>
          <a:blip r:embed="rId2"/>
          <a:stretch>
            <a:fillRect/>
          </a:stretch>
        </p:blipFill>
        <p:spPr>
          <a:xfrm>
            <a:off x="4133215" y="2019300"/>
            <a:ext cx="4514850" cy="40125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9"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0"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1"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72" name="文本框"/>
          <p:cNvSpPr>
            <a:spLocks noGrp="1"/>
          </p:cNvSpPr>
          <p:nvPr>
            <p:ph type="title"/>
          </p:nvPr>
        </p:nvSpPr>
        <p:spPr>
          <a:xfrm>
            <a:off x="755332" y="385444"/>
            <a:ext cx="9948598" cy="37598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CONCLUSION</a:t>
            </a:r>
            <a:endPar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12700" indent="0" algn="l">
              <a:lnSpc>
                <a:spcPct val="100000"/>
              </a:lnSpc>
              <a:spcBef>
                <a:spcPts val="105"/>
              </a:spcBef>
              <a:spcAft>
                <a:spcPts val="0"/>
              </a:spcAft>
              <a:buNone/>
            </a:pPr>
            <a:endPar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12700" indent="0" algn="l">
              <a:lnSpc>
                <a:spcPct val="100000"/>
              </a:lnSpc>
              <a:spcBef>
                <a:spcPts val="105"/>
              </a:spcBef>
              <a:spcAft>
                <a:spcPts val="0"/>
              </a:spcAft>
              <a:buNone/>
            </a:pP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The project successfully demonstrated the working of a  My digital portfolio .</a:t>
            </a:r>
            <a:endPar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12700" indent="0" algn="l">
              <a:lnSpc>
                <a:spcPct val="100000"/>
              </a:lnSpc>
              <a:spcBef>
                <a:spcPts val="105"/>
              </a:spcBef>
              <a:spcAft>
                <a:spcPts val="0"/>
              </a:spcAft>
              <a:buNone/>
            </a:pPr>
            <a:endPar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a:p>
            <a:pPr marL="12700" indent="0" algn="l">
              <a:lnSpc>
                <a:spcPct val="100000"/>
              </a:lnSpc>
              <a:spcBef>
                <a:spcPts val="105"/>
              </a:spcBef>
              <a:spcAft>
                <a:spcPts val="0"/>
              </a:spcAft>
              <a:buNone/>
            </a:pP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It shows the Skills and leaning experience of Priyadharshini.</a:t>
            </a:r>
            <a:b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b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GITUP LINK:</a:t>
            </a:r>
            <a:b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https://github.com/pd0231346-cmd/Priyadharshini.git</a:t>
            </a:r>
            <a:endParaRPr lang="en-US"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619760" y="-181610"/>
            <a:ext cx="11678920" cy="719264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4" cy="6858466"/>
            <a:chOff x="7448612" y="0"/>
            <a:chExt cx="4743794" cy="6858466"/>
          </a:xfrm>
        </p:grpSpPr>
        <p:sp>
          <p:nvSpPr>
            <p:cNvPr id="64"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609600" y="4114800"/>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599"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580390" y="165735"/>
            <a:ext cx="12450445" cy="6644640"/>
          </a:xfrm>
          <a:prstGeom prst="rect">
            <a:avLst/>
          </a:prstGeom>
          <a:noFill/>
          <a:ln w="12700" cap="flat" cmpd="sng">
            <a:noFill/>
            <a:prstDash val="solid"/>
            <a:miter/>
          </a:ln>
        </p:spPr>
        <p:txBody>
          <a:bodyPr vert="horz" wrap="square" lIns="0" tIns="16510" rIns="0" bIns="0" anchor="t" anchorCtr="0"/>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t>
            </a:r>
            <a:br>
              <a:rPr lang="zh-CN" altLang="en-US"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1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    This is a simple digital portfolio for P.</a:t>
            </a:r>
            <a:r>
              <a:rPr lang="en-US" altLang="zh-CN" sz="1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Priyadharshini.</a:t>
            </a:r>
            <a:r>
              <a:rPr lang="en-US" altLang="zh-CN" sz="1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The website introduces her interest and the skills in some programming languages (such as C,C++,PYTHON,Java,JavaScript,Cascading Styling Sheet(css) and HTML) displays her certificates, and mentions her interests in sports such as badminton and volleyball.</a:t>
            </a:r>
            <a:br>
              <a:rPr lang="zh-CN" altLang="en-US" sz="1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br>
            <a:br>
              <a:rPr lang="zh-CN" altLang="en-US" sz="1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400" b="1" i="1" u="sng"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KEY SECTION:</a:t>
            </a:r>
            <a:br>
              <a:rPr lang="zh-CN" altLang="en-US"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1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1.</a:t>
            </a:r>
            <a:r>
              <a:rPr lang="en-US" altLang="zh-CN"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t>Introduction and CV download</a:t>
            </a: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r>
              <a:rPr lang="en-US" altLang="zh-CN"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t>     2. About Me (education and interests)</a:t>
            </a: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r>
              <a:rPr lang="en-US" altLang="zh-CN"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t>     3. Skills displayed with icons</a:t>
            </a: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r>
              <a:rPr lang="en-US" altLang="zh-CN"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t>     4.Certificates with details.</a:t>
            </a: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r>
              <a:rPr lang="en-US" altLang="zh-CN"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t>     5.Sports interests.</a:t>
            </a: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r>
              <a:rPr lang="en-US" altLang="zh-CN"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t>     6.Contact information (email, Linkedin, GitHub)</a:t>
            </a: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r>
              <a:rPr lang="en-US" altLang="zh-CN"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t>This portfolio is useful to share her profile, achievements, and contact details with others in a modern and organized way.</a:t>
            </a:r>
            <a:br>
              <a:rPr lang="zh-CN" altLang="en-US" sz="1800" b="1" i="0" u="none" strike="noStrike" kern="0" cap="none" spc="25" baseline="0">
                <a:solidFill>
                  <a:schemeClr val="tx1"/>
                </a:solidFill>
                <a:latin typeface="Sitka Small" panose="02000505000000020004" charset="0"/>
                <a:ea typeface="SimSun" panose="02010600030101010101" pitchFamily="2" charset="-122"/>
                <a:cs typeface="Sitka Small" panose="02000505000000020004" charset="0"/>
              </a:rPr>
            </a:br>
            <a:endParaRPr lang="zh-CN" altLang="en-US" sz="1800" b="1" i="0" u="none" strike="noStrike" kern="0" cap="none" spc="0" baseline="0">
              <a:solidFill>
                <a:schemeClr val="tx1"/>
              </a:solidFill>
              <a:latin typeface="Sitka Small" panose="02000505000000020004" charset="0"/>
              <a:ea typeface="SimSun" panose="02010600030101010101" pitchFamily="2" charset="-122"/>
              <a:cs typeface="Sitka Small" panose="02000505000000020004" charset="0"/>
            </a:endParaRPr>
          </a:p>
        </p:txBody>
      </p:sp>
      <p:grpSp>
        <p:nvGrpSpPr>
          <p:cNvPr id="81" name="组合"/>
          <p:cNvGrpSpPr/>
          <p:nvPr/>
        </p:nvGrpSpPr>
        <p:grpSpPr>
          <a:xfrm>
            <a:off x="-4190365" y="6553200"/>
            <a:ext cx="3705224" cy="295275"/>
            <a:chOff x="-4190365" y="6553200"/>
            <a:chExt cx="3705224" cy="295275"/>
          </a:xfrm>
        </p:grpSpPr>
        <p:pic>
          <p:nvPicPr>
            <p:cNvPr id="79" name="图片"/>
            <p:cNvPicPr/>
            <p:nvPr/>
          </p:nvPicPr>
          <p:blipFill>
            <a:blip r:embed="rId1" cstate="print"/>
            <a:stretch>
              <a:fillRect/>
            </a:stretch>
          </p:blipFill>
          <p:spPr>
            <a:xfrm>
              <a:off x="-3980815" y="6610350"/>
              <a:ext cx="2143125" cy="200023"/>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190365" y="6553200"/>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5"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5" name="组合"/>
          <p:cNvGrpSpPr/>
          <p:nvPr/>
        </p:nvGrpSpPr>
        <p:grpSpPr>
          <a:xfrm>
            <a:off x="7448612" y="0"/>
            <a:ext cx="4743794" cy="6858466"/>
            <a:chOff x="7448612" y="0"/>
            <a:chExt cx="4743794" cy="6858466"/>
          </a:xfrm>
        </p:grpSpPr>
        <p:sp>
          <p:nvSpPr>
            <p:cNvPr id="86"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7"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8"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9"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0"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1"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2"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3"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6"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7"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8"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99"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0" name="图片"/>
          <p:cNvPicPr/>
          <p:nvPr/>
        </p:nvPicPr>
        <p:blipFill>
          <a:blip r:embed="rId1" cstate="print"/>
          <a:stretch>
            <a:fillRect/>
          </a:stretch>
        </p:blipFill>
        <p:spPr>
          <a:xfrm>
            <a:off x="10687050" y="6134100"/>
            <a:ext cx="247648" cy="247650"/>
          </a:xfrm>
          <a:prstGeom prst="rect">
            <a:avLst/>
          </a:prstGeom>
          <a:noFill/>
          <a:ln w="12700" cap="flat" cmpd="sng">
            <a:noFill/>
            <a:prstDash val="solid"/>
            <a:miter/>
          </a:ln>
        </p:spPr>
      </p:pic>
      <p:grpSp>
        <p:nvGrpSpPr>
          <p:cNvPr id="103" name="组合"/>
          <p:cNvGrpSpPr/>
          <p:nvPr/>
        </p:nvGrpSpPr>
        <p:grpSpPr>
          <a:xfrm>
            <a:off x="47625" y="3819523"/>
            <a:ext cx="4124324" cy="3009896"/>
            <a:chOff x="47625" y="3819523"/>
            <a:chExt cx="4124324" cy="3009896"/>
          </a:xfrm>
        </p:grpSpPr>
        <p:pic>
          <p:nvPicPr>
            <p:cNvPr id="101"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2" name="图片"/>
            <p:cNvPicPr/>
            <p:nvPr/>
          </p:nvPicPr>
          <p:blipFill>
            <a:blip r:embed="rId3" cstate="print"/>
            <a:stretch>
              <a:fillRect/>
            </a:stretch>
          </p:blipFill>
          <p:spPr>
            <a:xfrm>
              <a:off x="47625" y="3819523"/>
              <a:ext cx="1733550" cy="3009896"/>
            </a:xfrm>
            <a:prstGeom prst="rect">
              <a:avLst/>
            </a:prstGeom>
            <a:noFill/>
            <a:ln w="12700" cap="flat" cmpd="sng">
              <a:noFill/>
              <a:prstDash val="solid"/>
              <a:miter/>
            </a:ln>
          </p:spPr>
        </p:pic>
      </p:grpSp>
      <p:sp>
        <p:nvSpPr>
          <p:cNvPr id="104"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6" name="矩形"/>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Tools and Technologies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Portfolio design and Layout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Features and Functionality</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a:t>
            </a: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Screenshots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Github</a:t>
            </a: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 Link</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 name="组合"/>
          <p:cNvGrpSpPr/>
          <p:nvPr/>
        </p:nvGrpSpPr>
        <p:grpSpPr>
          <a:xfrm>
            <a:off x="9429750" y="2447923"/>
            <a:ext cx="2762248" cy="3257550"/>
            <a:chOff x="9429750" y="2447923"/>
            <a:chExt cx="2762248" cy="3257550"/>
          </a:xfrm>
        </p:grpSpPr>
        <p:sp>
          <p:nvSpPr>
            <p:cNvPr id="109" name="曲线"/>
            <p:cNvSpPr/>
            <p:nvPr/>
          </p:nvSpPr>
          <p:spPr>
            <a:xfrm>
              <a:off x="10791826" y="4876800"/>
              <a:ext cx="457197"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10" name="曲线"/>
            <p:cNvSpPr/>
            <p:nvPr/>
          </p:nvSpPr>
          <p:spPr>
            <a:xfrm>
              <a:off x="10791826" y="5410199"/>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miter/>
            </a:ln>
          </p:spPr>
        </p:sp>
        <p:pic>
          <p:nvPicPr>
            <p:cNvPr id="111" name="图片"/>
            <p:cNvPicPr/>
            <p:nvPr/>
          </p:nvPicPr>
          <p:blipFill>
            <a:blip r:embed="rId1" cstate="print"/>
            <a:stretch>
              <a:fillRect/>
            </a:stretch>
          </p:blipFill>
          <p:spPr>
            <a:xfrm>
              <a:off x="9429750" y="2447923"/>
              <a:ext cx="2762248" cy="3257550"/>
            </a:xfrm>
            <a:prstGeom prst="rect">
              <a:avLst/>
            </a:prstGeom>
            <a:noFill/>
            <a:ln w="12700" cap="flat" cmpd="sng">
              <a:noFill/>
              <a:prstDash val="solid"/>
              <a:miter/>
            </a:ln>
          </p:spPr>
        </p:pic>
      </p:grpSp>
      <p:sp>
        <p:nvSpPr>
          <p:cNvPr id="113"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4" name="文本框"/>
          <p:cNvSpPr>
            <a:spLocks noGrp="1"/>
          </p:cNvSpPr>
          <p:nvPr>
            <p:ph type="title"/>
          </p:nvPr>
        </p:nvSpPr>
        <p:spPr>
          <a:xfrm>
            <a:off x="228600" y="381000"/>
            <a:ext cx="9329420" cy="4959350"/>
          </a:xfrm>
          <a:prstGeom prst="rect">
            <a:avLst/>
          </a:prstGeom>
          <a:noFill/>
          <a:ln w="12700" cap="flat" cmpd="sng">
            <a:noFill/>
            <a:prstDash val="solid"/>
            <a:miter/>
          </a:ln>
        </p:spPr>
        <p:txBody>
          <a:bodyPr vert="horz" wrap="square" lIns="0" tIns="16510" rIns="0" bIns="0" anchor="t" anchorCtr="0"/>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t>
            </a:r>
            <a:br>
              <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br>
              <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1" u="none" strike="noStrike" kern="0" cap="none" spc="0" baseline="0">
                <a:solidFill>
                  <a:schemeClr val="tx1"/>
                </a:solidFill>
                <a:latin typeface="Sitka Display" panose="02000505000000020004" charset="0"/>
                <a:ea typeface="SimSun" panose="02010600030101010101" pitchFamily="2" charset="-122"/>
                <a:cs typeface="Sitka Display" panose="02000505000000020004" charset="0"/>
              </a:rPr>
              <a:t>Students often struggle to present their skills, achievements, and projects in a professional manner.Traditional resumes are static and lack interactivity. A personal portfolio website helps in showcasing technical skills, certificates, and extracurricular activities dynamically, increasing opportunities for internships and jobs</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15" name="图片"/>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sp>
        <p:nvSpPr>
          <p:cNvPr id="11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 name="组合"/>
          <p:cNvGrpSpPr/>
          <p:nvPr/>
        </p:nvGrpSpPr>
        <p:grpSpPr>
          <a:xfrm>
            <a:off x="9067800" y="3200400"/>
            <a:ext cx="3533774" cy="3810000"/>
            <a:chOff x="9067800" y="3200400"/>
            <a:chExt cx="3533774" cy="3810000"/>
          </a:xfrm>
        </p:grpSpPr>
        <p:sp>
          <p:nvSpPr>
            <p:cNvPr id="119" name="曲线"/>
            <p:cNvSpPr/>
            <p:nvPr/>
          </p:nvSpPr>
          <p:spPr>
            <a:xfrm>
              <a:off x="9763125" y="5915025"/>
              <a:ext cx="457197" cy="45719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0" name="曲线"/>
            <p:cNvSpPr/>
            <p:nvPr/>
          </p:nvSpPr>
          <p:spPr>
            <a:xfrm>
              <a:off x="9763125" y="644842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1" name="图片"/>
            <p:cNvPicPr/>
            <p:nvPr/>
          </p:nvPicPr>
          <p:blipFill>
            <a:blip r:embed="rId1" cstate="print"/>
            <a:stretch>
              <a:fillRect/>
            </a:stretch>
          </p:blipFill>
          <p:spPr>
            <a:xfrm>
              <a:off x="9067800" y="3200400"/>
              <a:ext cx="3533774" cy="3810000"/>
            </a:xfrm>
            <a:prstGeom prst="rect">
              <a:avLst/>
            </a:prstGeom>
            <a:noFill/>
            <a:ln w="12700" cap="flat" cmpd="sng">
              <a:noFill/>
              <a:prstDash val="solid"/>
              <a:miter/>
            </a:ln>
          </p:spPr>
        </p:pic>
      </p:grpSp>
      <p:sp>
        <p:nvSpPr>
          <p:cNvPr id="123"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4" name="文本框"/>
          <p:cNvSpPr>
            <a:spLocks noGrp="1"/>
          </p:cNvSpPr>
          <p:nvPr>
            <p:ph type="title"/>
          </p:nvPr>
        </p:nvSpPr>
        <p:spPr>
          <a:xfrm>
            <a:off x="739774" y="255905"/>
            <a:ext cx="7621270" cy="4290695"/>
          </a:xfrm>
          <a:prstGeom prst="rect">
            <a:avLst/>
          </a:prstGeom>
          <a:noFill/>
          <a:ln w="12700" cap="flat" cmpd="sng">
            <a:noFill/>
            <a:prstDash val="solid"/>
            <a:miter/>
          </a:ln>
        </p:spPr>
        <p:txBody>
          <a:bodyPr vert="horz" wrap="square" lIns="0" tIns="16510" rIns="0" bIns="0" anchor="t" anchorCtr="0"/>
          <a:lstStyle/>
          <a:p>
            <a:pPr marL="12700" indent="0" algn="l">
              <a:lnSpc>
                <a:spcPct val="100000"/>
              </a:lnSpc>
              <a:spcBef>
                <a:spcPts val="130"/>
              </a:spcBef>
              <a:spcAft>
                <a:spcPts val="0"/>
              </a:spcAft>
              <a:buNone/>
              <a:tabLst>
                <a:tab pos="2642870" algn="l"/>
              </a:tabLst>
            </a:pPr>
            <a:r>
              <a:rPr lang="en-US" altLang="zh-CN" sz="3600" b="1" i="1" u="none" strike="noStrike" kern="0" cap="none" spc="0" baseline="0">
                <a:solidFill>
                  <a:schemeClr val="tx1"/>
                </a:solidFill>
                <a:latin typeface="Tw Cen MT" panose="020B0602020104020603" charset="0"/>
                <a:ea typeface="SimSun" panose="02010600030101010101" pitchFamily="2" charset="-122"/>
                <a:cs typeface="Tw Cen MT" panose="020B0602020104020603" charset="0"/>
                <a:sym typeface="SimSun" panose="02010600030101010101" pitchFamily="2" charset="-122"/>
              </a:rPr>
              <a:t>PROJECT OVERVIEW</a:t>
            </a:r>
            <a:r>
              <a:rPr lang="en-US" altLang="zh-CN" sz="3600" b="1" i="1" u="none" strike="noStrike" kern="0" cap="none" spc="0" baseline="0">
                <a:solidFill>
                  <a:schemeClr val="tx1"/>
                </a:solidFill>
                <a:latin typeface="Tw Cen MT" panose="020B0602020104020603" charset="0"/>
                <a:ea typeface="SimSun" panose="02010600030101010101" pitchFamily="2" charset="-122"/>
                <a:cs typeface="Tw Cen MT" panose="020B0602020104020603" charset="0"/>
              </a:rPr>
              <a:t>:</a:t>
            </a:r>
            <a:br>
              <a:rPr lang="zh-CN" altLang="en-US" sz="2800" b="1" i="1"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r>
              <a:rPr lang="en-US" altLang="zh-CN" sz="2800" b="1" i="1"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sz="3600" b="1" i="1"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This project is a personal portfolio website developed for </a:t>
            </a:r>
            <a:r>
              <a:rPr lang="en-US" altLang="zh-CN" sz="3600" b="1" i="1"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P.Priyadharshini</a:t>
            </a:r>
            <a:r>
              <a:rPr lang="en-US" altLang="zh-CN" sz="3600" b="1" i="1"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It highlights education skills, certificates, extracurricular achievements, and contact information in an interactive and visually appealing design. The portfolio is fully responsive and deployed on GitHub Pages for public access.</a:t>
            </a:r>
            <a:endParaRPr lang="zh-CN" altLang="en-US" sz="3600" b="1" i="1"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25" name="图片"/>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sp>
        <p:nvSpPr>
          <p:cNvPr id="12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2" name="文本框"/>
          <p:cNvSpPr>
            <a:spLocks noGrp="1"/>
          </p:cNvSpPr>
          <p:nvPr>
            <p:ph type="title"/>
          </p:nvPr>
        </p:nvSpPr>
        <p:spPr>
          <a:xfrm>
            <a:off x="699135" y="165735"/>
            <a:ext cx="10119360" cy="6651624"/>
          </a:xfrm>
          <a:prstGeom prst="rect">
            <a:avLst/>
          </a:prstGeom>
          <a:noFill/>
          <a:ln w="12700" cap="flat" cmpd="sng">
            <a:noFill/>
            <a:prstDash val="solid"/>
            <a:miter/>
          </a:ln>
        </p:spPr>
        <p:txBody>
          <a:bodyPr vert="horz" wrap="square" lIns="0" tIns="16510" rIns="0" bIns="0" anchor="t" anchorCtr="0"/>
          <a:lstStyle/>
          <a:p>
            <a:pPr marL="12700"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WHO Are the end users?:</a:t>
            </a:r>
            <a:br>
              <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i.</a:t>
            </a:r>
            <a:r>
              <a:rPr lang="en-US" altLang="zh-CN" sz="2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sym typeface="SimSun" panose="02010600030101010101" pitchFamily="2" charset="-122"/>
              </a:rPr>
              <a:t>Recruiters -</a:t>
            </a:r>
            <a:r>
              <a:rPr lang="en-US" altLang="zh-CN" sz="2800" b="1" i="0" u="none" strike="noStrike" kern="0" cap="none" spc="0" baseline="0">
                <a:solidFill>
                  <a:schemeClr val="tx1"/>
                </a:solidFill>
                <a:latin typeface="Sitka Display" panose="02000505000000020004" charset="0"/>
                <a:ea typeface="SimSun" panose="02010600030101010101" pitchFamily="2" charset="-122"/>
                <a:cs typeface="Sitka Display" panose="02000505000000020004" charset="0"/>
                <a:sym typeface="SimSun" panose="02010600030101010101" pitchFamily="2" charset="-122"/>
              </a:rPr>
              <a:t> To evaluate skills, certificates, and academic             achievements.</a:t>
            </a:r>
            <a:br>
              <a:rPr lang="zh-CN" altLang="en-US" sz="2800" b="1" i="0" u="none" strike="noStrike" kern="0" cap="none" spc="0" baseline="0">
                <a:solidFill>
                  <a:schemeClr val="tx1"/>
                </a:solidFill>
                <a:latin typeface="Sitka Display" panose="02000505000000020004" charset="0"/>
                <a:ea typeface="SimSun" panose="02010600030101010101" pitchFamily="2" charset="-122"/>
                <a:cs typeface="Sitka Display" panose="02000505000000020004" charset="0"/>
                <a:sym typeface="SimSun" panose="02010600030101010101" pitchFamily="2" charset="-122"/>
              </a:rPr>
            </a:br>
            <a:br>
              <a:rPr lang="zh-CN" altLang="en-US" sz="2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sym typeface="SimSun" panose="02010600030101010101" pitchFamily="2" charset="-122"/>
              </a:rPr>
            </a:br>
            <a:r>
              <a:rPr lang="en-US" altLang="zh-CN" sz="2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sym typeface="SimSun" panose="02010600030101010101" pitchFamily="2" charset="-122"/>
              </a:rPr>
              <a:t>   ii.Faculty / College evaluators - </a:t>
            </a:r>
            <a:r>
              <a:rPr lang="en-US" altLang="zh-CN"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rPr>
              <a:t>For project assessment and showcasing student achievements.</a:t>
            </a:r>
            <a:br>
              <a:rPr lang="zh-CN" altLang="en-US" sz="2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sym typeface="SimSun" panose="02010600030101010101" pitchFamily="2" charset="-122"/>
              </a:rPr>
            </a:br>
            <a:br>
              <a:rPr lang="zh-CN" altLang="en-US" sz="2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sym typeface="SimSun" panose="02010600030101010101" pitchFamily="2" charset="-122"/>
              </a:rPr>
            </a:br>
            <a:r>
              <a:rPr lang="en-US" altLang="zh-CN" sz="2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sym typeface="SimSun" panose="02010600030101010101" pitchFamily="2" charset="-122"/>
              </a:rPr>
              <a:t>   iii.Peers and collaborators -</a:t>
            </a:r>
            <a:r>
              <a:rPr lang="en-US" altLang="zh-CN"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rPr>
              <a:t>To connect and collaborate on projects.</a:t>
            </a:r>
            <a:br>
              <a:rPr lang="zh-CN" altLang="en-US"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rPr>
            </a:br>
            <a:br>
              <a:rPr lang="zh-CN" altLang="en-US" sz="2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sym typeface="SimSun" panose="02010600030101010101" pitchFamily="2" charset="-122"/>
              </a:rPr>
            </a:br>
            <a:r>
              <a:rPr lang="en-US" altLang="zh-CN" sz="2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sym typeface="SimSun" panose="02010600030101010101" pitchFamily="2" charset="-122"/>
              </a:rPr>
              <a:t>   iv.General audience -</a:t>
            </a:r>
            <a:r>
              <a:rPr lang="en-US" altLang="zh-CN"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rPr>
              <a:t>To know about </a:t>
            </a:r>
            <a:r>
              <a:rPr lang="en-US" altLang="zh-CN"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rPr>
              <a:t>Priyadharshini 's</a:t>
            </a:r>
            <a:r>
              <a:rPr lang="en-US" altLang="zh-CN"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rPr>
              <a:t> journey </a:t>
            </a:r>
            <a:br>
              <a:rPr lang="zh-CN" altLang="en-US"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rPr>
            </a:br>
            <a:r>
              <a:rPr lang="en-US" altLang="zh-CN"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rPr>
              <a:t>and capabilities.</a:t>
            </a:r>
            <a:br>
              <a:rPr lang="zh-CN" altLang="en-US"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rPr>
            </a:br>
            <a:br>
              <a:rPr lang="zh-CN" altLang="en-US"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rPr>
            </a:br>
            <a:endParaRPr lang="zh-CN" altLang="en-US" sz="2800" b="1" i="0" u="none" strike="noStrike" kern="0" cap="none" spc="0" baseline="0">
              <a:solidFill>
                <a:schemeClr val="tx1"/>
              </a:solidFill>
              <a:latin typeface="Sitka Heading" panose="02000505000000020004" charset="0"/>
              <a:ea typeface="SimSun" panose="02010600030101010101" pitchFamily="2" charset="-122"/>
              <a:cs typeface="Sitka Heading" panose="02000505000000020004" charset="0"/>
              <a:sym typeface="SimSun" panose="02010600030101010101" pitchFamily="2" charset="-122"/>
            </a:endParaRPr>
          </a:p>
        </p:txBody>
      </p:sp>
      <p:pic>
        <p:nvPicPr>
          <p:cNvPr id="133"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
        <p:nvSpPr>
          <p:cNvPr id="13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7" name="图片"/>
          <p:cNvPicPr/>
          <p:nvPr/>
        </p:nvPicPr>
        <p:blipFill>
          <a:blip r:embed="rId1" cstate="print"/>
          <a:stretch>
            <a:fillRect/>
          </a:stretch>
        </p:blipFill>
        <p:spPr>
          <a:xfrm>
            <a:off x="8839200" y="3124200"/>
            <a:ext cx="2695574" cy="3248025"/>
          </a:xfrm>
          <a:prstGeom prst="rect">
            <a:avLst/>
          </a:prstGeom>
          <a:noFill/>
          <a:ln w="12700" cap="flat" cmpd="sng">
            <a:noFill/>
            <a:prstDash val="solid"/>
            <a:miter/>
          </a:ln>
        </p:spPr>
      </p:pic>
      <p:sp>
        <p:nvSpPr>
          <p:cNvPr id="138"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1" name="文本框"/>
          <p:cNvSpPr>
            <a:spLocks noGrp="1"/>
          </p:cNvSpPr>
          <p:nvPr>
            <p:ph type="title"/>
          </p:nvPr>
        </p:nvSpPr>
        <p:spPr>
          <a:xfrm>
            <a:off x="533400" y="152400"/>
            <a:ext cx="9763125" cy="7426324"/>
          </a:xfrm>
          <a:prstGeom prst="rect">
            <a:avLst/>
          </a:prstGeom>
          <a:noFill/>
          <a:ln w="12700" cap="flat" cmpd="sng">
            <a:noFill/>
            <a:prstDash val="solid"/>
            <a:miter/>
          </a:ln>
        </p:spPr>
        <p:txBody>
          <a:bodyPr vert="horz" wrap="square" lIns="0" tIns="13334" rIns="0" bIns="0" anchor="t" anchorCtr="0"/>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TOOLS AND TECHNIQUES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t>
            </a:r>
            <a:br>
              <a:rPr lang="zh-CN" altLang="en-US"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Frontend Framework: React.js.</a:t>
            </a: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r>
              <a:rPr lang="en-US" altLang="zh-CN"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Styling: CSS, animations.</a:t>
            </a: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r>
              <a:rPr lang="en-US" altLang="zh-CN"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Other Libraries: react-icons, typed.js, AOS animations.</a:t>
            </a: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r>
              <a:rPr lang="en-US" altLang="zh-CN"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Version Control: Git &amp; GitHub.</a:t>
            </a: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r>
              <a:rPr lang="en-US" altLang="zh-CN"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Deployment: GitHub Pages.</a:t>
            </a: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r>
              <a:rPr lang="en-US" altLang="zh-CN"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Design Tolls :canva and layout inspiration.</a:t>
            </a:r>
            <a:br>
              <a:rPr lang="zh-CN" altLang="en-US" sz="2800" b="1" i="0" u="none" strike="noStrike" kern="0" cap="none" spc="1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endParaRPr lang="zh-CN" altLang="en-US" sz="2800" b="1"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3" name="图片"/>
          <p:cNvPicPr/>
          <p:nvPr/>
        </p:nvPicPr>
        <p:blipFill>
          <a:blip r:embed="rId2" cstate="print"/>
          <a:stretch>
            <a:fillRect/>
          </a:stretch>
        </p:blipFill>
        <p:spPr>
          <a:xfrm>
            <a:off x="1295399" y="6629400"/>
            <a:ext cx="2143124"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7"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48"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9"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0" name="矩形"/>
          <p:cNvSpPr/>
          <p:nvPr/>
        </p:nvSpPr>
        <p:spPr>
          <a:xfrm>
            <a:off x="11872596" y="416560"/>
            <a:ext cx="4064000" cy="368300"/>
          </a:xfrm>
          <a:prstGeom prst="rect">
            <a:avLst/>
          </a:prstGeom>
          <a:noFill/>
          <a:ln w="12700" cap="flat" cmpd="sng">
            <a:noFill/>
            <a:prstDash val="solid"/>
            <a:miter/>
          </a:ln>
        </p:spPr>
      </p:sp>
      <p:sp>
        <p:nvSpPr>
          <p:cNvPr id="151" name="矩形"/>
          <p:cNvSpPr/>
          <p:nvPr/>
        </p:nvSpPr>
        <p:spPr>
          <a:xfrm>
            <a:off x="669290" y="221615"/>
            <a:ext cx="10100310" cy="5972175"/>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POTFOLIO DESIGN AND LAYOUT:</a:t>
            </a: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I.The portfolio follows a modern single-page scrolling layout with sections:</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II.Home (Hero)- Animated introduction with glowing effects and profile photo.</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III.About -Personal introduction, education details, and career goal.</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IV.Skills -Display of technical skills with logos and animations.</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V.Certificates- Achievements displayed with pop-up view and download option.</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VI.Sports -Section highlighting extracurricular activities with images.</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VII.Contact- Direct links to email, GitHub, and Linkedin.</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VIII.Footer -Clean copyright and quick links.</a:t>
            </a:r>
            <a:endParaRPr lang="zh-CN" altLang="en-US"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381000" y="507999"/>
            <a:ext cx="10681335" cy="5848985"/>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FEATURES AND FUNCTIONALITY</a:t>
            </a:r>
            <a:br>
              <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1</a:t>
            </a: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Animated typing effect for introduction.</a:t>
            </a: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2. Floating glowing decorations for modern design.</a:t>
            </a: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3. Profile photo with animated circular border.</a:t>
            </a: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4. Certificates displayed as cards with pop-up view and download option.</a:t>
            </a: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5. Sports achievements showcased with images and descriptions.</a:t>
            </a: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6. Smooth scroll navigation with navbar.</a:t>
            </a: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br>
              <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br>
            <a:r>
              <a:rPr lang="en-US" altLang="zh-CN"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7. Fully responsive (works on desktop and mobile).</a:t>
            </a:r>
            <a:endParaRPr lang="zh-CN" altLang="en-US" sz="24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3681</Words>
  <Application>WPS Presentation</Application>
  <PresentationFormat/>
  <Paragraphs>84</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Droid Sans</vt:lpstr>
      <vt:lpstr>Segoe Print</vt:lpstr>
      <vt:lpstr>Calibri</vt:lpstr>
      <vt:lpstr>Trebuchet MS</vt:lpstr>
      <vt:lpstr>等线</vt:lpstr>
      <vt:lpstr>Times New Roman</vt:lpstr>
      <vt:lpstr>Roboto</vt:lpstr>
      <vt:lpstr>Sitka Small</vt:lpstr>
      <vt:lpstr>Sitka Display</vt:lpstr>
      <vt:lpstr>Tw Cen MT</vt:lpstr>
      <vt:lpstr>Sitka Heading</vt:lpstr>
      <vt:lpstr>Microsoft YaHei</vt:lpstr>
      <vt:lpstr>Arial Unicode MS</vt:lpstr>
      <vt:lpstr>Office Theme</vt:lpstr>
      <vt:lpstr>Digital Portfolio  </vt:lpstr>
      <vt:lpstr>PROJECT TITLE:     This is a simple digital portfolio for P.Priyadharshini.The website introduces her interest and the skills in some programming languages (such as C,C++,PYTHON,Java,JavaScript,Cascading Styling Sheet(css) and HTML) displays her certificates, and mentions her interests in sports such as badminton and volleyball.  KEY SECTION:   1.Introduction and CV download       2. About Me (education and interests)       3. Skills displayed with icons       4.Certificates with details.       5.Sports interests.       6.Contact information (email, Linkedin, GitHub)  This portfolio is useful to share her profile, achievements, and contact details with others in a modern and organized way. </vt:lpstr>
      <vt:lpstr>AGENDA</vt:lpstr>
      <vt:lpstr>PROBLEM	STATEMENT:       Students often struggle to present their skills, achievements, and projects in a professional manner.Traditional resumes are static and lack interactivity. A personal portfolio website helps in showcasing technical skills, certificates, and extracurricular activities dynamically, increasing opportunities for internships and jobs.</vt:lpstr>
      <vt:lpstr>PROJECT OVERVIEW:  This project is a personal portfolio website developed for P.Priyadharshini. It highlights education skills, certificates, extracurricular achievements, and contact information in an interactive and visually appealing design. The portfolio is fully responsive and deployed on GitHub Pages for public access.</vt:lpstr>
      <vt:lpstr>WHO Are the end users?:   i.Recruiters - To evaluate skills, certificates, and academic             achievements.     ii.Faculty / College evaluators - For project assessment and showcasing student achievements.     iii.Peers and collaborators -To connect and collaborate on projects.     iv.General audience -To know about Priyadharshini 's journey  and capabilities.  </vt:lpstr>
      <vt:lpstr>TOOLS AND TECHNIQUES: Frontend Framework: React.js.  Styling: CSS, animations.  Other Libraries: react-icons, typed.js, AOS animations.  Version Control: Git &amp; GitHub.  Deployment: GitHub Pages.  Design Tolls :canva and layout inspiration. </vt:lpstr>
      <vt:lpstr>PowerPoint 演示文稿</vt:lpstr>
      <vt:lpstr>FEATURES AND FUNCTIONALITY  1. Animated typing effect for introduction.    2. Floating glowing decorations for modern design.    3. Profile photo with animated circular border.    4. Certificates displayed as cards with pop-up view and download option.    5. Sports achievements showcased with images and descriptions.    6. Smooth scroll navigation with navbar.    7. Fully responsive (works on desktop and mobile).</vt:lpstr>
      <vt:lpstr>RESULTS AND SCREENSHOTS</vt:lpstr>
      <vt:lpstr>It shows the Skills and leaning experience of Priyadharshini.  GITUP LINK:   https://github.com/pd0231346-cmd/Priyadharshini.git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Gnanambigai</cp:lastModifiedBy>
  <cp:revision>29</cp:revision>
  <dcterms:created xsi:type="dcterms:W3CDTF">2024-03-29T15:07:00Z</dcterms:created>
  <dcterms:modified xsi:type="dcterms:W3CDTF">2025-09-02T14:01:52Z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2024-03-22T03:00:00Z</vt:filetime>
  </property>
  <property fmtid="{D5CDD505-2E9C-101B-9397-08002B2CF9AE}" pid="3" name="LastSaved">
    <vt:filetime>2024-03-30T03:00:00Z</vt:filetime>
  </property>
  <property fmtid="{D5CDD505-2E9C-101B-9397-08002B2CF9AE}" pid="4" name="ICV">
    <vt:lpwstr>56A8D6859CB14002976AD9370559F0A5_12</vt:lpwstr>
  </property>
  <property fmtid="{D5CDD505-2E9C-101B-9397-08002B2CF9AE}" pid="5" name="KSOProductBuildVer">
    <vt:lpwstr>1033-12.2.0.21931</vt:lpwstr>
  </property>
</Properties>
</file>