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DAF995-0750-469C-A7EF-87727D00589B}" v="11" dt="2022-11-04T10:34:58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054-DF02-4C0B-AA8A-2957FEB927C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D840-F0D0-4BA5-81B5-2F4ECA37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49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054-DF02-4C0B-AA8A-2957FEB927C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D840-F0D0-4BA5-81B5-2F4ECA37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02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054-DF02-4C0B-AA8A-2957FEB927C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D840-F0D0-4BA5-81B5-2F4ECA3759F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716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054-DF02-4C0B-AA8A-2957FEB927C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D840-F0D0-4BA5-81B5-2F4ECA37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4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054-DF02-4C0B-AA8A-2957FEB927C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D840-F0D0-4BA5-81B5-2F4ECA3759F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8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054-DF02-4C0B-AA8A-2957FEB927C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D840-F0D0-4BA5-81B5-2F4ECA37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32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054-DF02-4C0B-AA8A-2957FEB927C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D840-F0D0-4BA5-81B5-2F4ECA37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282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054-DF02-4C0B-AA8A-2957FEB927C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D840-F0D0-4BA5-81B5-2F4ECA37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97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054-DF02-4C0B-AA8A-2957FEB927C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D840-F0D0-4BA5-81B5-2F4ECA37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054-DF02-4C0B-AA8A-2957FEB927C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D840-F0D0-4BA5-81B5-2F4ECA37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2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054-DF02-4C0B-AA8A-2957FEB927C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D840-F0D0-4BA5-81B5-2F4ECA37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57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054-DF02-4C0B-AA8A-2957FEB927C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D840-F0D0-4BA5-81B5-2F4ECA37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1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054-DF02-4C0B-AA8A-2957FEB927C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D840-F0D0-4BA5-81B5-2F4ECA37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7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054-DF02-4C0B-AA8A-2957FEB927C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D840-F0D0-4BA5-81B5-2F4ECA37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07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054-DF02-4C0B-AA8A-2957FEB927C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D840-F0D0-4BA5-81B5-2F4ECA37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04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054-DF02-4C0B-AA8A-2957FEB927C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D840-F0D0-4BA5-81B5-2F4ECA37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8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9054-DF02-4C0B-AA8A-2957FEB927C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CFD840-F0D0-4BA5-81B5-2F4ECA375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03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wUOAqCZjDOKVJ5C6OaEci8/Untitled?node-id=0%3A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C1D0-4E08-4E45-6E08-AED86C6E0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107" y="1160865"/>
            <a:ext cx="7766936" cy="1646302"/>
          </a:xfrm>
        </p:spPr>
        <p:txBody>
          <a:bodyPr/>
          <a:lstStyle/>
          <a:p>
            <a:r>
              <a:rPr lang="en-IN" dirty="0"/>
              <a:t>Team </a:t>
            </a:r>
            <a:r>
              <a:rPr lang="en-IN" dirty="0" err="1"/>
              <a:t>name:Spark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849DA-2129-328E-7333-8C7F909FA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1146" y="2981408"/>
            <a:ext cx="7962053" cy="2941872"/>
          </a:xfrm>
        </p:spPr>
        <p:txBody>
          <a:bodyPr>
            <a:normAutofit fontScale="25000" lnSpcReduction="20000"/>
          </a:bodyPr>
          <a:lstStyle/>
          <a:p>
            <a:r>
              <a:rPr lang="en-IN" sz="11600" dirty="0">
                <a:solidFill>
                  <a:srgbClr val="002060"/>
                </a:solidFill>
              </a:rPr>
              <a:t>N.NIVEDHA-727821TUEC129</a:t>
            </a:r>
          </a:p>
          <a:p>
            <a:r>
              <a:rPr lang="en-IN" sz="11600" dirty="0">
                <a:solidFill>
                  <a:srgbClr val="002060"/>
                </a:solidFill>
              </a:rPr>
              <a:t>S.M.KARTHIKEYAN-727821TUEC105</a:t>
            </a:r>
          </a:p>
          <a:p>
            <a:r>
              <a:rPr lang="en-IN" sz="11600" dirty="0">
                <a:solidFill>
                  <a:srgbClr val="002060"/>
                </a:solidFill>
              </a:rPr>
              <a:t>R.PRIYADHARSHINI-727821TUEC138</a:t>
            </a:r>
          </a:p>
          <a:p>
            <a:r>
              <a:rPr lang="en-IN" sz="11600" dirty="0">
                <a:solidFill>
                  <a:srgbClr val="002060"/>
                </a:solidFill>
              </a:rPr>
              <a:t>G.SENTHAMILSELVAN-22LEC006</a:t>
            </a:r>
          </a:p>
          <a:p>
            <a:r>
              <a:rPr lang="en-IN" sz="11600" dirty="0">
                <a:solidFill>
                  <a:srgbClr val="002060"/>
                </a:solidFill>
              </a:rPr>
              <a:t>N.POOJA-727821TUEC131</a:t>
            </a:r>
          </a:p>
          <a:p>
            <a:r>
              <a:rPr lang="en-IN" sz="11600" dirty="0">
                <a:solidFill>
                  <a:srgbClr val="002060"/>
                </a:solidFill>
              </a:rPr>
              <a:t>M.RAASIKA-727821TUEC141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15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3E6B08-EEF3-8051-C231-1B6D55DA8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1" t="24917" r="25596" b="19881"/>
          <a:stretch/>
        </p:blipFill>
        <p:spPr>
          <a:xfrm>
            <a:off x="416558" y="660400"/>
            <a:ext cx="9233731" cy="5252720"/>
          </a:xfrm>
        </p:spPr>
      </p:pic>
    </p:spTree>
    <p:extLst>
      <p:ext uri="{BB962C8B-B14F-4D97-AF65-F5344CB8AC3E}">
        <p14:creationId xmlns:p14="http://schemas.microsoft.com/office/powerpoint/2010/main" val="288278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A490AD-E8A6-2A15-3606-D1DD97232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3" t="25850" r="28756" b="20153"/>
          <a:stretch/>
        </p:blipFill>
        <p:spPr>
          <a:xfrm>
            <a:off x="934720" y="699193"/>
            <a:ext cx="7711440" cy="5459614"/>
          </a:xfrm>
        </p:spPr>
      </p:pic>
    </p:spTree>
    <p:extLst>
      <p:ext uri="{BB962C8B-B14F-4D97-AF65-F5344CB8AC3E}">
        <p14:creationId xmlns:p14="http://schemas.microsoft.com/office/powerpoint/2010/main" val="324643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BE9B59-FEC8-F4C6-D5F7-99D066051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0" t="22913" r="23705" b="22056"/>
          <a:stretch/>
        </p:blipFill>
        <p:spPr>
          <a:xfrm>
            <a:off x="1696719" y="944880"/>
            <a:ext cx="7772664" cy="44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0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1B6759-0284-6579-2DD8-73A8EA2D5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9" t="22669" r="25923" b="18244"/>
          <a:stretch/>
        </p:blipFill>
        <p:spPr>
          <a:xfrm>
            <a:off x="1595119" y="802640"/>
            <a:ext cx="7528561" cy="5529998"/>
          </a:xfrm>
        </p:spPr>
      </p:pic>
    </p:spTree>
    <p:extLst>
      <p:ext uri="{BB962C8B-B14F-4D97-AF65-F5344CB8AC3E}">
        <p14:creationId xmlns:p14="http://schemas.microsoft.com/office/powerpoint/2010/main" val="273219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038F46-A24D-26E4-644E-A908952E6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2" t="20131" r="27209" b="20270"/>
          <a:stretch/>
        </p:blipFill>
        <p:spPr>
          <a:xfrm>
            <a:off x="1889760" y="901136"/>
            <a:ext cx="7000240" cy="5055728"/>
          </a:xfrm>
        </p:spPr>
      </p:pic>
    </p:spTree>
    <p:extLst>
      <p:ext uri="{BB962C8B-B14F-4D97-AF65-F5344CB8AC3E}">
        <p14:creationId xmlns:p14="http://schemas.microsoft.com/office/powerpoint/2010/main" val="160735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CC856-C7B4-D8DF-4912-9C6872E2C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t="19225" r="20664" b="21179"/>
          <a:stretch/>
        </p:blipFill>
        <p:spPr>
          <a:xfrm>
            <a:off x="1158239" y="1300480"/>
            <a:ext cx="7924801" cy="4560499"/>
          </a:xfrm>
        </p:spPr>
      </p:pic>
    </p:spTree>
    <p:extLst>
      <p:ext uri="{BB962C8B-B14F-4D97-AF65-F5344CB8AC3E}">
        <p14:creationId xmlns:p14="http://schemas.microsoft.com/office/powerpoint/2010/main" val="128886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7AD8-6704-86DC-CD33-30907BC5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14" y="2021840"/>
            <a:ext cx="9472506" cy="2580640"/>
          </a:xfrm>
        </p:spPr>
        <p:txBody>
          <a:bodyPr>
            <a:normAutofit/>
          </a:bodyPr>
          <a:lstStyle/>
          <a:p>
            <a:r>
              <a:rPr lang="en-IN" dirty="0"/>
              <a:t>SOURCE:FIGMA</a:t>
            </a:r>
            <a:br>
              <a:rPr lang="en-IN" dirty="0"/>
            </a:br>
            <a:r>
              <a:rPr lang="en-IN" dirty="0"/>
              <a:t>URL: </a:t>
            </a:r>
            <a:r>
              <a:rPr lang="en-I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https://www.figma.com/file/wUOAqCZjDOKVJ5C6OaEci8/Untitled?node-id=0%3A1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19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DE9C-7967-2050-5E42-82C7F570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2966720"/>
            <a:ext cx="8596668" cy="1320800"/>
          </a:xfrm>
        </p:spPr>
        <p:txBody>
          <a:bodyPr/>
          <a:lstStyle/>
          <a:p>
            <a:r>
              <a:rPr lang="en-IN" dirty="0"/>
              <a:t>THANK YOU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5561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50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Team name:Spark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SOURCE:FIGMA URL: https://www.figma.com/file/wUOAqCZjDOKVJ5C6OaEci8/Untitled?node-id=0%3A1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name:Spark</dc:title>
  <dc:creator>SENTHAMIL SELVAN G</dc:creator>
  <cp:lastModifiedBy>SENTHAMIL SELVAN G</cp:lastModifiedBy>
  <cp:revision>2</cp:revision>
  <dcterms:created xsi:type="dcterms:W3CDTF">2022-11-04T06:46:17Z</dcterms:created>
  <dcterms:modified xsi:type="dcterms:W3CDTF">2022-11-04T10:37:31Z</dcterms:modified>
</cp:coreProperties>
</file>