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9" r:id="rId3"/>
    <p:sldId id="257" r:id="rId4"/>
    <p:sldId id="258" r:id="rId5"/>
    <p:sldId id="291" r:id="rId7"/>
    <p:sldId id="292" r:id="rId8"/>
    <p:sldId id="293" r:id="rId9"/>
    <p:sldId id="294" r:id="rId10"/>
    <p:sldId id="305" r:id="rId11"/>
    <p:sldId id="302" r:id="rId12"/>
    <p:sldId id="289" r:id="rId13"/>
    <p:sldId id="297" r:id="rId14"/>
    <p:sldId id="298" r:id="rId15"/>
    <p:sldId id="299" r:id="rId16"/>
    <p:sldId id="296" r:id="rId17"/>
    <p:sldId id="303" r:id="rId18"/>
    <p:sldId id="279" r:id="rId19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834" y="-102"/>
      </p:cViewPr>
      <p:guideLst>
        <p:guide orient="horz" pos="16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B2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31775"/>
            <a:ext cx="8737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6200" y="3822700"/>
            <a:ext cx="8977313" cy="1114425"/>
            <a:chOff x="0" y="0"/>
            <a:chExt cx="8109427" cy="1005707"/>
          </a:xfrm>
        </p:grpSpPr>
        <p:sp>
          <p:nvSpPr>
            <p:cNvPr id="2058" name="任意多边形 4"/>
            <p:cNvSpPr>
              <a:spLocks noChangeArrowheads="1"/>
            </p:cNvSpPr>
            <p:nvPr/>
          </p:nvSpPr>
          <p:spPr bwMode="auto">
            <a:xfrm>
              <a:off x="593914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9" name="任意多边形 5"/>
            <p:cNvSpPr>
              <a:spLocks noChangeArrowheads="1"/>
            </p:cNvSpPr>
            <p:nvPr/>
          </p:nvSpPr>
          <p:spPr bwMode="auto">
            <a:xfrm>
              <a:off x="615889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0" name="任意多边形 6"/>
            <p:cNvSpPr>
              <a:spLocks noChangeArrowheads="1"/>
            </p:cNvSpPr>
            <p:nvPr/>
          </p:nvSpPr>
          <p:spPr bwMode="auto">
            <a:xfrm>
              <a:off x="440629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1" name="任意多边形 7"/>
            <p:cNvSpPr>
              <a:spLocks noChangeArrowheads="1"/>
            </p:cNvSpPr>
            <p:nvPr/>
          </p:nvSpPr>
          <p:spPr bwMode="auto">
            <a:xfrm>
              <a:off x="413324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2" name="任意多边形 8"/>
            <p:cNvSpPr>
              <a:spLocks noChangeArrowheads="1"/>
            </p:cNvSpPr>
            <p:nvPr/>
          </p:nvSpPr>
          <p:spPr bwMode="auto">
            <a:xfrm>
              <a:off x="0" y="177800"/>
              <a:ext cx="4177697" cy="762223"/>
            </a:xfrm>
            <a:custGeom>
              <a:avLst/>
              <a:gdLst>
                <a:gd name="T0" fmla="*/ 4177685 w 4177700"/>
                <a:gd name="T1" fmla="*/ 82550 h 762222"/>
                <a:gd name="T2" fmla="*/ 3726835 w 4177700"/>
                <a:gd name="T3" fmla="*/ 285750 h 762222"/>
                <a:gd name="T4" fmla="*/ 3783985 w 4177700"/>
                <a:gd name="T5" fmla="*/ 349250 h 762222"/>
                <a:gd name="T6" fmla="*/ 3783985 w 4177700"/>
                <a:gd name="T7" fmla="*/ 558805 h 762222"/>
                <a:gd name="T8" fmla="*/ 3453790 w 4177700"/>
                <a:gd name="T9" fmla="*/ 558805 h 762222"/>
                <a:gd name="T10" fmla="*/ 3453790 w 4177700"/>
                <a:gd name="T11" fmla="*/ 349250 h 762222"/>
                <a:gd name="T12" fmla="*/ 3529985 w 4177700"/>
                <a:gd name="T13" fmla="*/ 292100 h 762222"/>
                <a:gd name="T14" fmla="*/ 3015640 w 4177700"/>
                <a:gd name="T15" fmla="*/ 63500 h 762222"/>
                <a:gd name="T16" fmla="*/ 2971190 w 4177700"/>
                <a:gd name="T17" fmla="*/ 95250 h 762222"/>
                <a:gd name="T18" fmla="*/ 2844190 w 4177700"/>
                <a:gd name="T19" fmla="*/ 38100 h 762222"/>
                <a:gd name="T20" fmla="*/ 2844190 w 4177700"/>
                <a:gd name="T21" fmla="*/ 406405 h 762222"/>
                <a:gd name="T22" fmla="*/ 2469540 w 4177700"/>
                <a:gd name="T23" fmla="*/ 406405 h 762222"/>
                <a:gd name="T24" fmla="*/ 2469540 w 4177700"/>
                <a:gd name="T25" fmla="*/ 177800 h 762222"/>
                <a:gd name="T26" fmla="*/ 2539390 w 4177700"/>
                <a:gd name="T27" fmla="*/ 133350 h 762222"/>
                <a:gd name="T28" fmla="*/ 2164740 w 4177700"/>
                <a:gd name="T29" fmla="*/ 0 h 762222"/>
                <a:gd name="T30" fmla="*/ 1393606 w 4177700"/>
                <a:gd name="T31" fmla="*/ 225011 h 762222"/>
                <a:gd name="T32" fmla="*/ 1479802 w 4177700"/>
                <a:gd name="T33" fmla="*/ 301066 h 762222"/>
                <a:gd name="T34" fmla="*/ 1482338 w 4177700"/>
                <a:gd name="T35" fmla="*/ 478532 h 762222"/>
                <a:gd name="T36" fmla="*/ 0 w 4177700"/>
                <a:gd name="T37" fmla="*/ 762227 h 7622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177700"/>
                <a:gd name="T58" fmla="*/ 0 h 762222"/>
                <a:gd name="T59" fmla="*/ 4177700 w 4177700"/>
                <a:gd name="T60" fmla="*/ 762222 h 7622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177700" h="762222">
                  <a:moveTo>
                    <a:pt x="4177700" y="82550"/>
                  </a:moveTo>
                  <a:lnTo>
                    <a:pt x="3726850" y="285750"/>
                  </a:lnTo>
                  <a:lnTo>
                    <a:pt x="3784000" y="349250"/>
                  </a:lnTo>
                  <a:lnTo>
                    <a:pt x="3784000" y="558800"/>
                  </a:lnTo>
                  <a:lnTo>
                    <a:pt x="3453800" y="558800"/>
                  </a:lnTo>
                  <a:lnTo>
                    <a:pt x="3453800" y="349250"/>
                  </a:lnTo>
                  <a:lnTo>
                    <a:pt x="3530000" y="292100"/>
                  </a:lnTo>
                  <a:lnTo>
                    <a:pt x="3015650" y="63500"/>
                  </a:lnTo>
                  <a:lnTo>
                    <a:pt x="2971200" y="95250"/>
                  </a:lnTo>
                  <a:lnTo>
                    <a:pt x="2844200" y="38100"/>
                  </a:lnTo>
                  <a:lnTo>
                    <a:pt x="2844200" y="406400"/>
                  </a:lnTo>
                  <a:lnTo>
                    <a:pt x="2469550" y="406400"/>
                  </a:lnTo>
                  <a:lnTo>
                    <a:pt x="2469550" y="177800"/>
                  </a:lnTo>
                  <a:lnTo>
                    <a:pt x="2539400" y="133350"/>
                  </a:lnTo>
                  <a:lnTo>
                    <a:pt x="2164750" y="0"/>
                  </a:lnTo>
                  <a:lnTo>
                    <a:pt x="1393611" y="225011"/>
                  </a:lnTo>
                  <a:lnTo>
                    <a:pt x="1479807" y="301066"/>
                  </a:lnTo>
                  <a:cubicBezTo>
                    <a:pt x="1480652" y="360220"/>
                    <a:pt x="1481498" y="419373"/>
                    <a:pt x="1482343" y="478527"/>
                  </a:cubicBezTo>
                  <a:lnTo>
                    <a:pt x="0" y="762222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3" name="任意多边形 9"/>
            <p:cNvSpPr>
              <a:spLocks noChangeArrowheads="1"/>
            </p:cNvSpPr>
            <p:nvPr/>
          </p:nvSpPr>
          <p:spPr bwMode="auto">
            <a:xfrm>
              <a:off x="241874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6" name="TextBox 16"/>
          <p:cNvSpPr>
            <a:spLocks noChangeArrowheads="1"/>
          </p:cNvSpPr>
          <p:nvPr/>
        </p:nvSpPr>
        <p:spPr bwMode="auto">
          <a:xfrm>
            <a:off x="1763713" y="1275715"/>
            <a:ext cx="56165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</a:t>
            </a:r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</a:t>
            </a:r>
            <a:endParaRPr lang="zh-CN" altLang="en-US" sz="3200">
              <a:solidFill>
                <a:srgbClr val="0B24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TextBox 18"/>
          <p:cNvSpPr>
            <a:spLocks noChangeArrowheads="1"/>
          </p:cNvSpPr>
          <p:nvPr/>
        </p:nvSpPr>
        <p:spPr bwMode="auto">
          <a:xfrm>
            <a:off x="2843530" y="2283143"/>
            <a:ext cx="3562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主讲人</a:t>
            </a:r>
            <a:r>
              <a:rPr lang="zh-CN" altLang="en-US" sz="1800" dirty="0" smtClean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：熊青云、王常远</a:t>
            </a:r>
            <a:r>
              <a:rPr lang="zh-CN" altLang="en-US" sz="1200" dirty="0" smtClean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1200" dirty="0">
              <a:solidFill>
                <a:srgbClr val="0B24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9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 bldLvl="0" autoUpdateAnimBg="0"/>
      <p:bldP spid="308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8050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34390" y="252730"/>
            <a:ext cx="3335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数据预处理（</a:t>
            </a: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数据增强）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987425"/>
            <a:ext cx="6142355" cy="374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8050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34390" y="252730"/>
            <a:ext cx="3335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数据预处理（</a:t>
            </a: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数据增强）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rcRect b="63799"/>
          <a:stretch>
            <a:fillRect/>
          </a:stretch>
        </p:blipFill>
        <p:spPr>
          <a:xfrm>
            <a:off x="1115695" y="1491615"/>
            <a:ext cx="6945630" cy="2573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34390" y="252730"/>
            <a:ext cx="3335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数据预处理（</a:t>
            </a: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数据增强）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rcRect t="36487" b="22622"/>
          <a:stretch>
            <a:fillRect/>
          </a:stretch>
        </p:blipFill>
        <p:spPr>
          <a:xfrm>
            <a:off x="1004570" y="1347470"/>
            <a:ext cx="6945630" cy="2906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34390" y="252730"/>
            <a:ext cx="3335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数据预处理（</a:t>
            </a: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数据增强）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rcRect t="77369" b="-285"/>
          <a:stretch>
            <a:fillRect/>
          </a:stretch>
        </p:blipFill>
        <p:spPr>
          <a:xfrm>
            <a:off x="827405" y="1851660"/>
            <a:ext cx="7665720" cy="1797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34390" y="252730"/>
            <a:ext cx="328803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数据预处理（</a:t>
            </a: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数据增强）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pic>
        <p:nvPicPr>
          <p:cNvPr id="2" name="图片 -2147482607" descr="v2-3c7732a7dbb3ac53b9391c7985489ed3_720w"/>
          <p:cNvPicPr>
            <a:picLocks noChangeAspect="1"/>
          </p:cNvPicPr>
          <p:nvPr/>
        </p:nvPicPr>
        <p:blipFill>
          <a:blip r:embed="rId2"/>
          <a:srcRect b="49742"/>
          <a:stretch>
            <a:fillRect/>
          </a:stretch>
        </p:blipFill>
        <p:spPr>
          <a:xfrm>
            <a:off x="971550" y="1131570"/>
            <a:ext cx="7111365" cy="3496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270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919480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55980" y="215900"/>
            <a:ext cx="24720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实验内容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grpSp>
        <p:nvGrpSpPr>
          <p:cNvPr id="6156" name="组合 15"/>
          <p:cNvGrpSpPr/>
          <p:nvPr/>
        </p:nvGrpSpPr>
        <p:grpSpPr bwMode="auto">
          <a:xfrm>
            <a:off x="611505" y="1635760"/>
            <a:ext cx="4692015" cy="2658745"/>
            <a:chOff x="0" y="-141037"/>
            <a:chExt cx="4384294" cy="1868738"/>
          </a:xfrm>
        </p:grpSpPr>
        <p:sp>
          <p:nvSpPr>
            <p:cNvPr id="4110" name="Rectangle 22"/>
            <p:cNvSpPr>
              <a:spLocks noChangeArrowheads="1"/>
            </p:cNvSpPr>
            <p:nvPr/>
          </p:nvSpPr>
          <p:spPr bwMode="auto">
            <a:xfrm>
              <a:off x="0" y="-141037"/>
              <a:ext cx="4384294" cy="1868738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lIns="68580" tIns="34290" rIns="68580" bIns="34290" anchor="ctr"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Rectangle 4"/>
            <p:cNvSpPr>
              <a:spLocks noChangeArrowheads="1"/>
            </p:cNvSpPr>
            <p:nvPr/>
          </p:nvSpPr>
          <p:spPr bwMode="auto">
            <a:xfrm>
              <a:off x="35678" y="-51082"/>
              <a:ext cx="4145365" cy="1778581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课堂作业：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自己编写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dataSet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函数，读取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CIFAR-100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数据集的数据，并使用三种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transforms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方法预处理数据，最后使用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dataloader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函数将数据分割为不同的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batch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输出格式：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[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batch_size,3,30,30]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输出代码：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print(input.shape)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40" y="987425"/>
            <a:ext cx="2282825" cy="378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3"/>
          <p:cNvGrpSpPr/>
          <p:nvPr/>
        </p:nvGrpSpPr>
        <p:grpSpPr bwMode="auto">
          <a:xfrm>
            <a:off x="76200" y="3822700"/>
            <a:ext cx="8977313" cy="1114425"/>
            <a:chOff x="0" y="0"/>
            <a:chExt cx="8109427" cy="1005707"/>
          </a:xfrm>
        </p:grpSpPr>
        <p:sp>
          <p:nvSpPr>
            <p:cNvPr id="22538" name="任意多边形 4"/>
            <p:cNvSpPr>
              <a:spLocks noChangeArrowheads="1"/>
            </p:cNvSpPr>
            <p:nvPr/>
          </p:nvSpPr>
          <p:spPr bwMode="auto">
            <a:xfrm>
              <a:off x="593914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39" name="任意多边形 5"/>
            <p:cNvSpPr>
              <a:spLocks noChangeArrowheads="1"/>
            </p:cNvSpPr>
            <p:nvPr/>
          </p:nvSpPr>
          <p:spPr bwMode="auto">
            <a:xfrm>
              <a:off x="615889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0" name="任意多边形 6"/>
            <p:cNvSpPr>
              <a:spLocks noChangeArrowheads="1"/>
            </p:cNvSpPr>
            <p:nvPr/>
          </p:nvSpPr>
          <p:spPr bwMode="auto">
            <a:xfrm>
              <a:off x="440629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1" name="任意多边形 7"/>
            <p:cNvSpPr>
              <a:spLocks noChangeArrowheads="1"/>
            </p:cNvSpPr>
            <p:nvPr/>
          </p:nvSpPr>
          <p:spPr bwMode="auto">
            <a:xfrm>
              <a:off x="413324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2" name="任意多边形 8"/>
            <p:cNvSpPr>
              <a:spLocks noChangeArrowheads="1"/>
            </p:cNvSpPr>
            <p:nvPr/>
          </p:nvSpPr>
          <p:spPr bwMode="auto">
            <a:xfrm>
              <a:off x="0" y="177800"/>
              <a:ext cx="4177697" cy="762223"/>
            </a:xfrm>
            <a:custGeom>
              <a:avLst/>
              <a:gdLst>
                <a:gd name="T0" fmla="*/ 4177685 w 4177700"/>
                <a:gd name="T1" fmla="*/ 82550 h 762222"/>
                <a:gd name="T2" fmla="*/ 3726835 w 4177700"/>
                <a:gd name="T3" fmla="*/ 285750 h 762222"/>
                <a:gd name="T4" fmla="*/ 3783985 w 4177700"/>
                <a:gd name="T5" fmla="*/ 349250 h 762222"/>
                <a:gd name="T6" fmla="*/ 3783985 w 4177700"/>
                <a:gd name="T7" fmla="*/ 558805 h 762222"/>
                <a:gd name="T8" fmla="*/ 3453790 w 4177700"/>
                <a:gd name="T9" fmla="*/ 558805 h 762222"/>
                <a:gd name="T10" fmla="*/ 3453790 w 4177700"/>
                <a:gd name="T11" fmla="*/ 349250 h 762222"/>
                <a:gd name="T12" fmla="*/ 3529985 w 4177700"/>
                <a:gd name="T13" fmla="*/ 292100 h 762222"/>
                <a:gd name="T14" fmla="*/ 3015640 w 4177700"/>
                <a:gd name="T15" fmla="*/ 63500 h 762222"/>
                <a:gd name="T16" fmla="*/ 2971190 w 4177700"/>
                <a:gd name="T17" fmla="*/ 95250 h 762222"/>
                <a:gd name="T18" fmla="*/ 2844190 w 4177700"/>
                <a:gd name="T19" fmla="*/ 38100 h 762222"/>
                <a:gd name="T20" fmla="*/ 2844190 w 4177700"/>
                <a:gd name="T21" fmla="*/ 406405 h 762222"/>
                <a:gd name="T22" fmla="*/ 2469540 w 4177700"/>
                <a:gd name="T23" fmla="*/ 406405 h 762222"/>
                <a:gd name="T24" fmla="*/ 2469540 w 4177700"/>
                <a:gd name="T25" fmla="*/ 177800 h 762222"/>
                <a:gd name="T26" fmla="*/ 2539390 w 4177700"/>
                <a:gd name="T27" fmla="*/ 133350 h 762222"/>
                <a:gd name="T28" fmla="*/ 2164740 w 4177700"/>
                <a:gd name="T29" fmla="*/ 0 h 762222"/>
                <a:gd name="T30" fmla="*/ 1393606 w 4177700"/>
                <a:gd name="T31" fmla="*/ 225011 h 762222"/>
                <a:gd name="T32" fmla="*/ 1479802 w 4177700"/>
                <a:gd name="T33" fmla="*/ 301066 h 762222"/>
                <a:gd name="T34" fmla="*/ 1482338 w 4177700"/>
                <a:gd name="T35" fmla="*/ 478532 h 762222"/>
                <a:gd name="T36" fmla="*/ 0 w 4177700"/>
                <a:gd name="T37" fmla="*/ 762227 h 7622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177700"/>
                <a:gd name="T58" fmla="*/ 0 h 762222"/>
                <a:gd name="T59" fmla="*/ 4177700 w 4177700"/>
                <a:gd name="T60" fmla="*/ 762222 h 7622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177700" h="762222">
                  <a:moveTo>
                    <a:pt x="4177700" y="82550"/>
                  </a:moveTo>
                  <a:lnTo>
                    <a:pt x="3726850" y="285750"/>
                  </a:lnTo>
                  <a:lnTo>
                    <a:pt x="3784000" y="349250"/>
                  </a:lnTo>
                  <a:lnTo>
                    <a:pt x="3784000" y="558800"/>
                  </a:lnTo>
                  <a:lnTo>
                    <a:pt x="3453800" y="558800"/>
                  </a:lnTo>
                  <a:lnTo>
                    <a:pt x="3453800" y="349250"/>
                  </a:lnTo>
                  <a:lnTo>
                    <a:pt x="3530000" y="292100"/>
                  </a:lnTo>
                  <a:lnTo>
                    <a:pt x="3015650" y="63500"/>
                  </a:lnTo>
                  <a:lnTo>
                    <a:pt x="2971200" y="95250"/>
                  </a:lnTo>
                  <a:lnTo>
                    <a:pt x="2844200" y="38100"/>
                  </a:lnTo>
                  <a:lnTo>
                    <a:pt x="2844200" y="406400"/>
                  </a:lnTo>
                  <a:lnTo>
                    <a:pt x="2469550" y="406400"/>
                  </a:lnTo>
                  <a:lnTo>
                    <a:pt x="2469550" y="177800"/>
                  </a:lnTo>
                  <a:lnTo>
                    <a:pt x="2539400" y="133350"/>
                  </a:lnTo>
                  <a:lnTo>
                    <a:pt x="2164750" y="0"/>
                  </a:lnTo>
                  <a:lnTo>
                    <a:pt x="1393611" y="225011"/>
                  </a:lnTo>
                  <a:lnTo>
                    <a:pt x="1479807" y="301066"/>
                  </a:lnTo>
                  <a:cubicBezTo>
                    <a:pt x="1480652" y="360220"/>
                    <a:pt x="1481498" y="419373"/>
                    <a:pt x="1482343" y="478527"/>
                  </a:cubicBezTo>
                  <a:lnTo>
                    <a:pt x="0" y="762222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3" name="任意多边形 9"/>
            <p:cNvSpPr>
              <a:spLocks noChangeArrowheads="1"/>
            </p:cNvSpPr>
            <p:nvPr/>
          </p:nvSpPr>
          <p:spPr bwMode="auto">
            <a:xfrm>
              <a:off x="241874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4585" name="TextBox 11"/>
          <p:cNvSpPr>
            <a:spLocks noChangeArrowheads="1"/>
          </p:cNvSpPr>
          <p:nvPr/>
        </p:nvSpPr>
        <p:spPr bwMode="auto">
          <a:xfrm>
            <a:off x="2483485" y="1779270"/>
            <a:ext cx="395097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600">
                <a:solidFill>
                  <a:srgbClr val="0B2430"/>
                </a:solidFill>
                <a:latin typeface="迷你简习字"/>
                <a:ea typeface="迷你简习字"/>
                <a:cs typeface="迷你简习字"/>
                <a:sym typeface="迷你简习字"/>
              </a:rPr>
              <a:t>下课啦</a:t>
            </a:r>
            <a:endParaRPr lang="zh-CN" altLang="en-US" sz="6600">
              <a:solidFill>
                <a:srgbClr val="0B2430"/>
              </a:solidFill>
              <a:latin typeface="迷你简习字"/>
              <a:ea typeface="迷你简习字"/>
              <a:cs typeface="迷你简习字"/>
              <a:sym typeface="迷你简习字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9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9"/>
          <p:cNvGrpSpPr/>
          <p:nvPr/>
        </p:nvGrpSpPr>
        <p:grpSpPr bwMode="auto">
          <a:xfrm>
            <a:off x="2117725" y="1347788"/>
            <a:ext cx="4908550" cy="792162"/>
            <a:chOff x="0" y="0"/>
            <a:chExt cx="6230429" cy="1005707"/>
          </a:xfrm>
        </p:grpSpPr>
        <p:sp>
          <p:nvSpPr>
            <p:cNvPr id="3105" name="任意多边形 1"/>
            <p:cNvSpPr>
              <a:spLocks noChangeArrowheads="1"/>
            </p:cNvSpPr>
            <p:nvPr/>
          </p:nvSpPr>
          <p:spPr bwMode="auto">
            <a:xfrm>
              <a:off x="4060150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任意多边形 4"/>
            <p:cNvSpPr>
              <a:spLocks noChangeArrowheads="1"/>
            </p:cNvSpPr>
            <p:nvPr/>
          </p:nvSpPr>
          <p:spPr bwMode="auto">
            <a:xfrm>
              <a:off x="4279900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任意多边形 5"/>
            <p:cNvSpPr>
              <a:spLocks noChangeArrowheads="1"/>
            </p:cNvSpPr>
            <p:nvPr/>
          </p:nvSpPr>
          <p:spPr bwMode="auto">
            <a:xfrm>
              <a:off x="2527300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任意多边形 6"/>
            <p:cNvSpPr>
              <a:spLocks noChangeArrowheads="1"/>
            </p:cNvSpPr>
            <p:nvPr/>
          </p:nvSpPr>
          <p:spPr bwMode="auto">
            <a:xfrm>
              <a:off x="2254250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9" name="任意多边形 7"/>
            <p:cNvSpPr>
              <a:spLocks noChangeArrowheads="1"/>
            </p:cNvSpPr>
            <p:nvPr/>
          </p:nvSpPr>
          <p:spPr bwMode="auto">
            <a:xfrm>
              <a:off x="0" y="177801"/>
              <a:ext cx="2298699" cy="558801"/>
            </a:xfrm>
            <a:custGeom>
              <a:avLst/>
              <a:gdLst>
                <a:gd name="T0" fmla="*/ 2298695 w 2298700"/>
                <a:gd name="T1" fmla="*/ 82550 h 558800"/>
                <a:gd name="T2" fmla="*/ 1847845 w 2298700"/>
                <a:gd name="T3" fmla="*/ 285755 h 558800"/>
                <a:gd name="T4" fmla="*/ 1904995 w 2298700"/>
                <a:gd name="T5" fmla="*/ 349255 h 558800"/>
                <a:gd name="T6" fmla="*/ 1904995 w 2298700"/>
                <a:gd name="T7" fmla="*/ 558805 h 558800"/>
                <a:gd name="T8" fmla="*/ 1574795 w 2298700"/>
                <a:gd name="T9" fmla="*/ 558805 h 558800"/>
                <a:gd name="T10" fmla="*/ 1574795 w 2298700"/>
                <a:gd name="T11" fmla="*/ 349255 h 558800"/>
                <a:gd name="T12" fmla="*/ 1650995 w 2298700"/>
                <a:gd name="T13" fmla="*/ 292105 h 558800"/>
                <a:gd name="T14" fmla="*/ 1136650 w 2298700"/>
                <a:gd name="T15" fmla="*/ 63500 h 558800"/>
                <a:gd name="T16" fmla="*/ 1092200 w 2298700"/>
                <a:gd name="T17" fmla="*/ 95250 h 558800"/>
                <a:gd name="T18" fmla="*/ 965200 w 2298700"/>
                <a:gd name="T19" fmla="*/ 38100 h 558800"/>
                <a:gd name="T20" fmla="*/ 965200 w 2298700"/>
                <a:gd name="T21" fmla="*/ 406405 h 558800"/>
                <a:gd name="T22" fmla="*/ 590550 w 2298700"/>
                <a:gd name="T23" fmla="*/ 406405 h 558800"/>
                <a:gd name="T24" fmla="*/ 590550 w 2298700"/>
                <a:gd name="T25" fmla="*/ 177800 h 558800"/>
                <a:gd name="T26" fmla="*/ 660400 w 2298700"/>
                <a:gd name="T27" fmla="*/ 133350 h 558800"/>
                <a:gd name="T28" fmla="*/ 285750 w 2298700"/>
                <a:gd name="T29" fmla="*/ 0 h 558800"/>
                <a:gd name="T30" fmla="*/ 43507 w 2298700"/>
                <a:gd name="T31" fmla="*/ 112238 h 558800"/>
                <a:gd name="T32" fmla="*/ 0 w 2298700"/>
                <a:gd name="T33" fmla="*/ 139700 h 5588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98700"/>
                <a:gd name="T52" fmla="*/ 0 h 558800"/>
                <a:gd name="T53" fmla="*/ 2298700 w 2298700"/>
                <a:gd name="T54" fmla="*/ 558800 h 5588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98700" h="558800">
                  <a:moveTo>
                    <a:pt x="2298700" y="82550"/>
                  </a:moveTo>
                  <a:lnTo>
                    <a:pt x="1847850" y="285750"/>
                  </a:lnTo>
                  <a:lnTo>
                    <a:pt x="1905000" y="349250"/>
                  </a:lnTo>
                  <a:lnTo>
                    <a:pt x="1905000" y="558800"/>
                  </a:lnTo>
                  <a:lnTo>
                    <a:pt x="1574800" y="558800"/>
                  </a:lnTo>
                  <a:lnTo>
                    <a:pt x="1574800" y="349250"/>
                  </a:lnTo>
                  <a:lnTo>
                    <a:pt x="1651000" y="292100"/>
                  </a:lnTo>
                  <a:lnTo>
                    <a:pt x="1136650" y="63500"/>
                  </a:lnTo>
                  <a:lnTo>
                    <a:pt x="1092200" y="95250"/>
                  </a:lnTo>
                  <a:lnTo>
                    <a:pt x="965200" y="38100"/>
                  </a:lnTo>
                  <a:lnTo>
                    <a:pt x="965200" y="406400"/>
                  </a:lnTo>
                  <a:lnTo>
                    <a:pt x="590550" y="406400"/>
                  </a:lnTo>
                  <a:lnTo>
                    <a:pt x="590550" y="177800"/>
                  </a:lnTo>
                  <a:lnTo>
                    <a:pt x="660400" y="133350"/>
                  </a:lnTo>
                  <a:lnTo>
                    <a:pt x="285750" y="0"/>
                  </a:lnTo>
                  <a:lnTo>
                    <a:pt x="43507" y="112238"/>
                  </a:lnTo>
                  <a:lnTo>
                    <a:pt x="0" y="1397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0" name="任意多边形 8"/>
            <p:cNvSpPr>
              <a:spLocks noChangeArrowheads="1"/>
            </p:cNvSpPr>
            <p:nvPr/>
          </p:nvSpPr>
          <p:spPr bwMode="auto">
            <a:xfrm>
              <a:off x="539750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9" name="直接连接符 11"/>
          <p:cNvSpPr>
            <a:spLocks noChangeShapeType="1"/>
          </p:cNvSpPr>
          <p:nvPr/>
        </p:nvSpPr>
        <p:spPr bwMode="auto">
          <a:xfrm flipH="1">
            <a:off x="3175" y="2139950"/>
            <a:ext cx="9137650" cy="0"/>
          </a:xfrm>
          <a:prstGeom prst="line">
            <a:avLst/>
          </a:prstGeom>
          <a:noFill/>
          <a:ln w="19050">
            <a:solidFill>
              <a:srgbClr val="0B243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8"/>
          <p:cNvSpPr>
            <a:spLocks noChangeShapeType="1"/>
          </p:cNvSpPr>
          <p:nvPr/>
        </p:nvSpPr>
        <p:spPr bwMode="auto">
          <a:xfrm>
            <a:off x="4260215" y="2211388"/>
            <a:ext cx="1588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直接连接符 20"/>
          <p:cNvSpPr>
            <a:spLocks noChangeShapeType="1"/>
          </p:cNvSpPr>
          <p:nvPr/>
        </p:nvSpPr>
        <p:spPr bwMode="auto">
          <a:xfrm>
            <a:off x="4932045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直接连接符 50"/>
          <p:cNvSpPr>
            <a:spLocks noChangeShapeType="1"/>
          </p:cNvSpPr>
          <p:nvPr/>
        </p:nvSpPr>
        <p:spPr bwMode="auto">
          <a:xfrm>
            <a:off x="5579745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直接连接符 51"/>
          <p:cNvSpPr>
            <a:spLocks noChangeShapeType="1"/>
          </p:cNvSpPr>
          <p:nvPr/>
        </p:nvSpPr>
        <p:spPr bwMode="auto">
          <a:xfrm>
            <a:off x="3491865" y="2211388"/>
            <a:ext cx="1588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7" name="组合 3"/>
          <p:cNvGrpSpPr/>
          <p:nvPr/>
        </p:nvGrpSpPr>
        <p:grpSpPr bwMode="auto">
          <a:xfrm>
            <a:off x="3707448" y="2327275"/>
            <a:ext cx="342900" cy="1170659"/>
            <a:chOff x="0" y="0"/>
            <a:chExt cx="343012" cy="1169700"/>
          </a:xfrm>
        </p:grpSpPr>
        <p:sp>
          <p:nvSpPr>
            <p:cNvPr id="3103" name="TextBox 25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1136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数据读取</a:t>
              </a:r>
              <a:endParaRPr lang="zh-CN" altLang="en-US" sz="1400">
                <a:solidFill>
                  <a:srgbClr val="11364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04" name="椭圆 2"/>
            <p:cNvSpPr>
              <a:spLocks noChangeArrowheads="1"/>
            </p:cNvSpPr>
            <p:nvPr/>
          </p:nvSpPr>
          <p:spPr bwMode="auto">
            <a:xfrm>
              <a:off x="80417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200">
                  <a:solidFill>
                    <a:srgbClr val="0B24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0" name="组合 10"/>
          <p:cNvGrpSpPr/>
          <p:nvPr/>
        </p:nvGrpSpPr>
        <p:grpSpPr bwMode="auto">
          <a:xfrm>
            <a:off x="4400233" y="2327275"/>
            <a:ext cx="342900" cy="1385924"/>
            <a:chOff x="0" y="0"/>
            <a:chExt cx="343012" cy="1384788"/>
          </a:xfrm>
        </p:grpSpPr>
        <p:sp>
          <p:nvSpPr>
            <p:cNvPr id="3101" name="TextBox 45"/>
            <p:cNvSpPr>
              <a:spLocks noChangeArrowheads="1"/>
            </p:cNvSpPr>
            <p:nvPr/>
          </p:nvSpPr>
          <p:spPr bwMode="auto">
            <a:xfrm>
              <a:off x="0" y="217346"/>
              <a:ext cx="343012" cy="1167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1136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数据预处理</a:t>
              </a:r>
              <a:endParaRPr lang="zh-CN" altLang="en-US" sz="1400">
                <a:solidFill>
                  <a:srgbClr val="11364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02" name="椭圆 26"/>
            <p:cNvSpPr>
              <a:spLocks noChangeArrowheads="1"/>
            </p:cNvSpPr>
            <p:nvPr/>
          </p:nvSpPr>
          <p:spPr bwMode="auto">
            <a:xfrm>
              <a:off x="71625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200">
                  <a:solidFill>
                    <a:srgbClr val="0B24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3" name="组合 12"/>
          <p:cNvGrpSpPr/>
          <p:nvPr/>
        </p:nvGrpSpPr>
        <p:grpSpPr bwMode="auto">
          <a:xfrm>
            <a:off x="5146358" y="2327275"/>
            <a:ext cx="342900" cy="1170504"/>
            <a:chOff x="0" y="0"/>
            <a:chExt cx="343012" cy="1170382"/>
          </a:xfrm>
        </p:grpSpPr>
        <p:sp>
          <p:nvSpPr>
            <p:cNvPr id="3099" name="TextBox 46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1136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</a:t>
              </a:r>
              <a:r>
                <a:rPr lang="zh-CN" altLang="en-US" sz="1400">
                  <a:solidFill>
                    <a:srgbClr val="1136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内容</a:t>
              </a:r>
              <a:endParaRPr lang="zh-CN" altLang="en-US" sz="1400">
                <a:solidFill>
                  <a:srgbClr val="11364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00" name="椭圆 27"/>
            <p:cNvSpPr>
              <a:spLocks noChangeArrowheads="1"/>
            </p:cNvSpPr>
            <p:nvPr/>
          </p:nvSpPr>
          <p:spPr bwMode="auto">
            <a:xfrm>
              <a:off x="74980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200">
                  <a:solidFill>
                    <a:srgbClr val="0B24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sp>
        <p:nvSpPr>
          <p:cNvPr id="5155" name="TextBox 37"/>
          <p:cNvSpPr>
            <a:spLocks noChangeArrowheads="1"/>
          </p:cNvSpPr>
          <p:nvPr/>
        </p:nvSpPr>
        <p:spPr bwMode="auto">
          <a:xfrm>
            <a:off x="3005455" y="627380"/>
            <a:ext cx="31337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>
                <a:solidFill>
                  <a:srgbClr val="0B2430"/>
                </a:solidFill>
                <a:latin typeface="迷你简习字"/>
                <a:ea typeface="迷你简习字"/>
                <a:cs typeface="迷你简习字"/>
                <a:sym typeface="迷你简习字"/>
              </a:rPr>
              <a:t>C</a:t>
            </a:r>
            <a:r>
              <a:rPr lang="en-US" altLang="zh-CN" sz="3600">
                <a:solidFill>
                  <a:srgbClr val="0B2430"/>
                </a:solidFill>
                <a:latin typeface="迷你简习字"/>
                <a:ea typeface="迷你简习字"/>
                <a:cs typeface="迷你简习字"/>
                <a:sym typeface="迷你简习字"/>
              </a:rPr>
              <a:t>ontent</a:t>
            </a:r>
            <a:endParaRPr lang="en-US" altLang="zh-CN" sz="3600">
              <a:solidFill>
                <a:srgbClr val="0B2430"/>
              </a:solidFill>
              <a:latin typeface="迷你简习字"/>
              <a:ea typeface="迷你简习字"/>
              <a:cs typeface="迷你简习字"/>
              <a:sym typeface="迷你简习字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  <p:bldP spid="5130" grpId="0" bldLvl="0" animBg="1"/>
      <p:bldP spid="5131" grpId="0" bldLvl="0" animBg="1"/>
      <p:bldP spid="5135" grpId="0" bldLvl="0" animBg="1"/>
      <p:bldP spid="5136" grpId="0" bldLvl="0" animBg="1"/>
      <p:bldP spid="5155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270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9" name="TextBox 18"/>
          <p:cNvSpPr>
            <a:spLocks noChangeArrowheads="1"/>
          </p:cNvSpPr>
          <p:nvPr/>
        </p:nvSpPr>
        <p:spPr bwMode="auto">
          <a:xfrm>
            <a:off x="1073785" y="1488440"/>
            <a:ext cx="25622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机器学习模型训练步骤</a:t>
            </a:r>
            <a:br>
              <a:rPr lang="zh-CN" altLang="en-US" sz="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 sz="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55980" y="215900"/>
            <a:ext cx="24720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数据读取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2283460"/>
            <a:ext cx="6922770" cy="1565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bldLvl="0" autoUpdateAnimBg="0"/>
      <p:bldP spid="6165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270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55980" y="215900"/>
            <a:ext cx="24720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数据读取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347470"/>
            <a:ext cx="4518660" cy="2819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2564130"/>
            <a:ext cx="2484120" cy="655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00" y="3219450"/>
            <a:ext cx="2491740" cy="556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0" y="1347470"/>
            <a:ext cx="2484120" cy="1216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300" y="3723640"/>
            <a:ext cx="2491740" cy="44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270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55980" y="215900"/>
            <a:ext cx="24720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r>
              <a:rPr lang="en-US" altLang="zh-CN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ataloader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/>
          </a:p>
        </p:txBody>
      </p:sp>
      <p:grpSp>
        <p:nvGrpSpPr>
          <p:cNvPr id="6156" name="组合 15"/>
          <p:cNvGrpSpPr/>
          <p:nvPr/>
        </p:nvGrpSpPr>
        <p:grpSpPr bwMode="auto">
          <a:xfrm>
            <a:off x="645160" y="1692275"/>
            <a:ext cx="4646295" cy="2151380"/>
            <a:chOff x="0" y="0"/>
            <a:chExt cx="4342166" cy="1186763"/>
          </a:xfrm>
        </p:grpSpPr>
        <p:sp>
          <p:nvSpPr>
            <p:cNvPr id="411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42166" cy="1186763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lIns="68580" tIns="34290" rIns="68580" bIns="34290" anchor="ctr"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Rectangle 4"/>
            <p:cNvSpPr>
              <a:spLocks noChangeArrowheads="1"/>
            </p:cNvSpPr>
            <p:nvPr/>
          </p:nvSpPr>
          <p:spPr bwMode="auto">
            <a:xfrm>
              <a:off x="77" y="100666"/>
              <a:ext cx="4145365" cy="1056457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torch.utils.data.DataLoader</a:t>
              </a:r>
              <a:b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</a:br>
              <a:b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</a:b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功能:构建可迭代的数据装载器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dataset: Dataset类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batchsize :批大小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num works:是否多进程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shuffle:是否乱序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drop_last :当样本数不能被batchsize整除时，是否舍弃最后一批数据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1635760"/>
            <a:ext cx="319278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270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55980" y="215900"/>
            <a:ext cx="24720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r>
              <a:rPr lang="en-US" altLang="zh-CN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ataloader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/>
          </a:p>
        </p:txBody>
      </p:sp>
      <p:grpSp>
        <p:nvGrpSpPr>
          <p:cNvPr id="6156" name="组合 15"/>
          <p:cNvGrpSpPr/>
          <p:nvPr/>
        </p:nvGrpSpPr>
        <p:grpSpPr bwMode="auto">
          <a:xfrm>
            <a:off x="855980" y="1663700"/>
            <a:ext cx="7502525" cy="2438400"/>
            <a:chOff x="0" y="0"/>
            <a:chExt cx="4410100" cy="2499819"/>
          </a:xfrm>
        </p:grpSpPr>
        <p:sp>
          <p:nvSpPr>
            <p:cNvPr id="411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410100" cy="2499819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lIns="68580" tIns="34290" rIns="68580" bIns="34290" anchor="ctr"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Rectangle 4"/>
            <p:cNvSpPr>
              <a:spLocks noChangeArrowheads="1"/>
            </p:cNvSpPr>
            <p:nvPr/>
          </p:nvSpPr>
          <p:spPr bwMode="auto">
            <a:xfrm>
              <a:off x="77" y="100666"/>
              <a:ext cx="4145365" cy="2341627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p>
              <a:r>
                <a:rPr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Epoch:所有训练样本都已输入到模型中，称为一个Epoch</a:t>
              </a:r>
              <a:endPara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lteration:一批样本输入到模型中，称之为一个lteration</a:t>
              </a:r>
              <a:endPara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Batchsize:批大小，决定一个Epoch有多少个lteration</a:t>
              </a:r>
              <a:endPara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样本总数:80，Batchsize: 81 </a:t>
              </a:r>
              <a:endPara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Epoch = 10 lteration</a:t>
              </a:r>
              <a:endPara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270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15670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55980" y="215900"/>
            <a:ext cx="24720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r>
              <a:rPr lang="en-US" altLang="zh-CN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ataset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/>
          </a:p>
        </p:txBody>
      </p:sp>
      <p:grpSp>
        <p:nvGrpSpPr>
          <p:cNvPr id="6156" name="组合 15"/>
          <p:cNvGrpSpPr/>
          <p:nvPr/>
        </p:nvGrpSpPr>
        <p:grpSpPr bwMode="auto">
          <a:xfrm>
            <a:off x="645160" y="1651000"/>
            <a:ext cx="4662805" cy="2191385"/>
            <a:chOff x="0" y="-141037"/>
            <a:chExt cx="4357000" cy="1540247"/>
          </a:xfrm>
        </p:grpSpPr>
        <p:sp>
          <p:nvSpPr>
            <p:cNvPr id="4110" name="Rectangle 22"/>
            <p:cNvSpPr>
              <a:spLocks noChangeArrowheads="1"/>
            </p:cNvSpPr>
            <p:nvPr/>
          </p:nvSpPr>
          <p:spPr bwMode="auto">
            <a:xfrm>
              <a:off x="0" y="-141037"/>
              <a:ext cx="4357000" cy="1540247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lIns="68580" tIns="34290" rIns="68580" bIns="34290" anchor="ctr"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Rectangle 4"/>
            <p:cNvSpPr>
              <a:spLocks noChangeArrowheads="1"/>
            </p:cNvSpPr>
            <p:nvPr/>
          </p:nvSpPr>
          <p:spPr bwMode="auto">
            <a:xfrm>
              <a:off x="35678" y="-51082"/>
              <a:ext cx="4145365" cy="869876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torch.utils.data.Dataset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功能: Dataset抽象类，所有自定义的Dataset需要继承它,并且复写</a:t>
              </a:r>
              <a:r>
                <a:rPr 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__</a:t>
              </a: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getitem_</a:t>
              </a:r>
              <a:r>
                <a:rPr 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_</a:t>
              </a: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(</a:t>
              </a:r>
              <a:r>
                <a:rPr 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)</a:t>
              </a: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getitem :接收一个索引，返回一个样本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890" y="1563370"/>
            <a:ext cx="2849880" cy="245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270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55980" y="215900"/>
            <a:ext cx="24720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ImageFolder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/>
          </a:p>
        </p:txBody>
      </p:sp>
      <p:grpSp>
        <p:nvGrpSpPr>
          <p:cNvPr id="6156" name="组合 15"/>
          <p:cNvGrpSpPr/>
          <p:nvPr/>
        </p:nvGrpSpPr>
        <p:grpSpPr bwMode="auto">
          <a:xfrm>
            <a:off x="645160" y="1651000"/>
            <a:ext cx="4662805" cy="2191385"/>
            <a:chOff x="0" y="-141037"/>
            <a:chExt cx="4357000" cy="1540247"/>
          </a:xfrm>
        </p:grpSpPr>
        <p:sp>
          <p:nvSpPr>
            <p:cNvPr id="4110" name="Rectangle 22"/>
            <p:cNvSpPr>
              <a:spLocks noChangeArrowheads="1"/>
            </p:cNvSpPr>
            <p:nvPr/>
          </p:nvSpPr>
          <p:spPr bwMode="auto">
            <a:xfrm>
              <a:off x="0" y="-141037"/>
              <a:ext cx="4357000" cy="1540247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lIns="68580" tIns="34290" rIns="68580" bIns="34290" anchor="ctr"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Rectangle 4"/>
            <p:cNvSpPr>
              <a:spLocks noChangeArrowheads="1"/>
            </p:cNvSpPr>
            <p:nvPr/>
          </p:nvSpPr>
          <p:spPr bwMode="auto">
            <a:xfrm>
              <a:off x="35678" y="-51082"/>
              <a:ext cx="4145365" cy="1043048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torchvision.datasets.ImageFolder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class ImageFolder(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root, transform=None, 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target_transform=None,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loader=default_loader, 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is_valid_file=None)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890" y="1779270"/>
            <a:ext cx="2534285" cy="206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2700" y="38735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/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68279495 w 650875"/>
                <a:gd name="T1" fmla="*/ 0 h 266700"/>
                <a:gd name="T2" fmla="*/ 147880865 w 650875"/>
                <a:gd name="T3" fmla="*/ 47112276 h 266700"/>
                <a:gd name="T4" fmla="*/ 147880865 w 650875"/>
                <a:gd name="T5" fmla="*/ 71976976 h 266700"/>
                <a:gd name="T6" fmla="*/ 128250663 w 650875"/>
                <a:gd name="T7" fmla="*/ 71976976 h 266700"/>
                <a:gd name="T8" fmla="*/ 128250663 w 650875"/>
                <a:gd name="T9" fmla="*/ 109928513 h 266700"/>
                <a:gd name="T10" fmla="*/ 107311861 w 650875"/>
                <a:gd name="T11" fmla="*/ 109928513 h 266700"/>
                <a:gd name="T12" fmla="*/ 107311861 w 650875"/>
                <a:gd name="T13" fmla="*/ 94224395 h 266700"/>
                <a:gd name="T14" fmla="*/ 116472601 w 650875"/>
                <a:gd name="T15" fmla="*/ 85063656 h 266700"/>
                <a:gd name="T16" fmla="*/ 109929164 w 650875"/>
                <a:gd name="T17" fmla="*/ 78520389 h 266700"/>
                <a:gd name="T18" fmla="*/ 1308706 w 650875"/>
                <a:gd name="T19" fmla="*/ 36642836 h 266700"/>
                <a:gd name="T20" fmla="*/ 6543437 w 650875"/>
                <a:gd name="T21" fmla="*/ 48420824 h 266700"/>
                <a:gd name="T22" fmla="*/ 0 w 650875"/>
                <a:gd name="T23" fmla="*/ 54964233 h 266700"/>
                <a:gd name="T24" fmla="*/ 9160773 w 650875"/>
                <a:gd name="T25" fmla="*/ 61507690 h 266700"/>
                <a:gd name="T26" fmla="*/ 9160773 w 650875"/>
                <a:gd name="T27" fmla="*/ 107311221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1 w 5490071"/>
                <a:gd name="T1" fmla="*/ 82550 h 1035037"/>
                <a:gd name="T2" fmla="*/ 5039201 w 5490071"/>
                <a:gd name="T3" fmla="*/ 285750 h 1035037"/>
                <a:gd name="T4" fmla="*/ 5096351 w 5490071"/>
                <a:gd name="T5" fmla="*/ 349250 h 1035037"/>
                <a:gd name="T6" fmla="*/ 5096351 w 5490071"/>
                <a:gd name="T7" fmla="*/ 558805 h 1035037"/>
                <a:gd name="T8" fmla="*/ 4766156 w 5490071"/>
                <a:gd name="T9" fmla="*/ 558805 h 1035037"/>
                <a:gd name="T10" fmla="*/ 4766156 w 5490071"/>
                <a:gd name="T11" fmla="*/ 349250 h 1035037"/>
                <a:gd name="T12" fmla="*/ 4842351 w 5490071"/>
                <a:gd name="T13" fmla="*/ 292100 h 1035037"/>
                <a:gd name="T14" fmla="*/ 4328006 w 5490071"/>
                <a:gd name="T15" fmla="*/ 63500 h 1035037"/>
                <a:gd name="T16" fmla="*/ 4283556 w 5490071"/>
                <a:gd name="T17" fmla="*/ 95250 h 1035037"/>
                <a:gd name="T18" fmla="*/ 4156556 w 5490071"/>
                <a:gd name="T19" fmla="*/ 38100 h 1035037"/>
                <a:gd name="T20" fmla="*/ 4156556 w 5490071"/>
                <a:gd name="T21" fmla="*/ 406400 h 1035037"/>
                <a:gd name="T22" fmla="*/ 3781906 w 5490071"/>
                <a:gd name="T23" fmla="*/ 406400 h 1035037"/>
                <a:gd name="T24" fmla="*/ 3781906 w 5490071"/>
                <a:gd name="T25" fmla="*/ 177800 h 1035037"/>
                <a:gd name="T26" fmla="*/ 3851756 w 5490071"/>
                <a:gd name="T27" fmla="*/ 133350 h 1035037"/>
                <a:gd name="T28" fmla="*/ 3477106 w 5490071"/>
                <a:gd name="T29" fmla="*/ 0 h 1035037"/>
                <a:gd name="T30" fmla="*/ 2705972 w 5490071"/>
                <a:gd name="T31" fmla="*/ 225011 h 1035037"/>
                <a:gd name="T32" fmla="*/ 2792168 w 5490071"/>
                <a:gd name="T33" fmla="*/ 301066 h 1035037"/>
                <a:gd name="T34" fmla="*/ 2794704 w 5490071"/>
                <a:gd name="T35" fmla="*/ 478527 h 1035037"/>
                <a:gd name="T36" fmla="*/ 0 w 5490071"/>
                <a:gd name="T37" fmla="*/ 1035042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0" name="Picture 2" descr="C:\Users\Administrator\Desktop\0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2335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30"/>
          <p:cNvSpPr>
            <a:spLocks noChangeArrowheads="1"/>
          </p:cNvSpPr>
          <p:nvPr/>
        </p:nvSpPr>
        <p:spPr bwMode="auto">
          <a:xfrm>
            <a:off x="855980" y="215900"/>
            <a:ext cx="24720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数据读取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347470"/>
            <a:ext cx="4518660" cy="2819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2564130"/>
            <a:ext cx="2484120" cy="655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00" y="3219450"/>
            <a:ext cx="2491740" cy="556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0" y="1347470"/>
            <a:ext cx="2484120" cy="1216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300" y="3723640"/>
            <a:ext cx="2491740" cy="44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bldLvl="0" animBg="1" autoUpdateAnimBg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FFD215"/>
      </a:accent1>
      <a:accent2>
        <a:srgbClr val="184860"/>
      </a:accent2>
      <a:accent3>
        <a:srgbClr val="FFFFFF"/>
      </a:accent3>
      <a:accent4>
        <a:srgbClr val="000000"/>
      </a:accent4>
      <a:accent5>
        <a:srgbClr val="FFE5AA"/>
      </a:accent5>
      <a:accent6>
        <a:srgbClr val="154056"/>
      </a:accent6>
      <a:hlink>
        <a:srgbClr val="00D5D5"/>
      </a:hlink>
      <a:folHlink>
        <a:srgbClr val="DD00DD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全屏显示(16:9)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迷你简习字</vt:lpstr>
      <vt:lpstr>Segoe Print</vt:lpstr>
      <vt:lpstr>Arial Unicode MS</vt:lpstr>
      <vt:lpstr>Calibri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</dc:creator>
  <cp:keywords>12sc.taobao.com</cp:keywords>
  <dc:description>12sc.taobao.com</dc:description>
  <dc:subject>12sc.taobao.com</dc:subject>
  <cp:category>12sc.taobao.com</cp:category>
  <cp:lastModifiedBy>熊青云</cp:lastModifiedBy>
  <cp:revision>114</cp:revision>
  <dcterms:created xsi:type="dcterms:W3CDTF">2015-04-21T13:09:00Z</dcterms:created>
  <dcterms:modified xsi:type="dcterms:W3CDTF">2021-04-16T09:33:10Z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E77BB079D95E4AF3A1CF9217ED7774B5</vt:lpwstr>
  </property>
  <property fmtid="{D5CDD505-2E9C-101B-9397-08002B2CF9AE}" pid="3" name="KSOProductBuildVer">
    <vt:lpwstr>2052-11.1.0.10356</vt:lpwstr>
  </property>
</Properties>
</file>