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Varun Prakash</a:t>
            </a:r>
          </a:p>
          <a:p>
            <a:r>
              <a:t>November 08, 2024</a:t>
            </a:r>
          </a:p>
          <a:p>
            <a:r>
              <a:t>Powered by PDF Generator API</a:t>
            </a:r>
          </a:p>
          <a:p/>
        </p:txBody>
      </p:sp>
      <p:pic>
        <p:nvPicPr>
          <p:cNvPr id="4" name="Picture 3" descr="page_0_img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400800" cy="494607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