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 pr 25,  2024</a:t>
            </a:r>
          </a:p>
          <a:p>
            <a:r>
              <a:t>Varun Prakash</a:t>
            </a:r>
          </a:p>
          <a:p>
            <a:r>
              <a:t>Introduction to HTML5</a:t>
            </a:r>
          </a:p>
          <a:p>
            <a:r>
              <a:t>an online non-credit course authorized by University of Michigan and offered through</a:t>
            </a:r>
          </a:p>
          <a:p>
            <a:r>
              <a:t>Coursera</a:t>
            </a:r>
          </a:p>
          <a:p>
            <a:r>
              <a:t>has successfully completed</a:t>
            </a:r>
          </a:p>
          <a:p>
            <a:r>
              <a:t>Colleen van Lent, Ph.D. </a:t>
            </a:r>
          </a:p>
          <a:p>
            <a:r>
              <a:t>Lecturer </a:t>
            </a:r>
          </a:p>
          <a:p>
            <a:r>
              <a:t>School of Information, University of Michigan</a:t>
            </a:r>
          </a:p>
          <a:p>
            <a:r>
              <a:t>Charles Severance </a:t>
            </a:r>
          </a:p>
          <a:p>
            <a:r>
              <a:t>Clinical Professor, School of Information </a:t>
            </a:r>
          </a:p>
          <a:p>
            <a:r>
              <a:t>University of Michigan </a:t>
            </a:r>
          </a:p>
          <a:p>
            <a:r>
              <a:t>Verify at: </a:t>
            </a:r>
          </a:p>
          <a:p>
            <a:r>
              <a:t>https://coursera.org/verify/3JBWYBPKKBP9 </a:t>
            </a:r>
          </a:p>
          <a:p>
            <a:r>
              <a:t>  Cour ser a has confir med the identity of this individual and their</a:t>
            </a:r>
          </a:p>
          <a:p>
            <a:r>
              <a:t>par ticipation in the cour se.</a:t>
            </a:r>
          </a:p>
          <a:p/>
        </p:txBody>
      </p:sp>
      <p:pic>
        <p:nvPicPr>
          <p:cNvPr id="4" name="Picture 3" descr="page_0_img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550783"/>
          </a:xfrm>
          <a:prstGeom prst="rect">
            <a:avLst/>
          </a:prstGeom>
        </p:spPr>
      </p:pic>
      <p:pic>
        <p:nvPicPr>
          <p:cNvPr id="5" name="Picture 4" descr="page_0_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2743200" cy="571500"/>
          </a:xfrm>
          <a:prstGeom prst="rect">
            <a:avLst/>
          </a:prstGeom>
        </p:spPr>
      </p:pic>
      <p:pic>
        <p:nvPicPr>
          <p:cNvPr id="6" name="Picture 5" descr="page_0_img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2743200" cy="57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