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_img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550783"/>
          </a:xfrm>
          <a:prstGeom prst="rect">
            <a:avLst/>
          </a:prstGeom>
        </p:spPr>
      </p:pic>
      <p:pic>
        <p:nvPicPr>
          <p:cNvPr id="4" name="Picture 3" descr="page_0_img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2743200" cy="571500"/>
          </a:xfrm>
          <a:prstGeom prst="rect">
            <a:avLst/>
          </a:prstGeom>
        </p:spPr>
      </p:pic>
      <p:pic>
        <p:nvPicPr>
          <p:cNvPr id="5" name="Picture 4" descr="page_0_img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2743200" cy="571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