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>
                <a:latin typeface="Arial"/>
              </a:defRPr>
            </a:pPr>
            <a:r>
              <a:t>No. of credits recommended: 3 or 4 To verify the certificate Roll No:Jul-Oct 2024</a:t>
            </a:r>
          </a:p>
          <a:p>
            <a:pPr>
              <a:defRPr sz="1400">
                <a:latin typeface="Arial"/>
              </a:defRPr>
            </a:pPr>
            <a:r>
              <a:t>(12 week course)</a:t>
            </a:r>
          </a:p>
          <a:p>
            <a:pPr>
              <a:defRPr sz="1400">
                <a:latin typeface="Arial"/>
              </a:defRPr>
            </a:pPr>
            <a:r>
              <a:t>Introduction to Machine LearningVARUN PRAKASH</a:t>
            </a:r>
          </a:p>
          <a:p>
            <a:pPr>
              <a:defRPr sz="1400">
                <a:latin typeface="Arial"/>
              </a:defRPr>
            </a:pPr>
            <a:r>
              <a:t>19.75/25 35.97/7556</a:t>
            </a:r>
          </a:p>
          <a:p>
            <a:pPr>
              <a:defRPr sz="1400">
                <a:latin typeface="Arial"/>
              </a:defRPr>
            </a:pPr>
            <a:r>
              <a:t>4541</a:t>
            </a:r>
          </a:p>
          <a:p>
            <a:pPr>
              <a:defRPr sz="1400">
                <a:latin typeface="Arial"/>
              </a:defRPr>
            </a:pPr>
            <a:r>
              <a:t>NPTEL24CS101S1352505709</a:t>
            </a:r>
          </a:p>
          <a:p>
            <a:pPr>
              <a:defRPr sz="1400">
                <a:latin typeface="Arial"/>
              </a:defRPr>
            </a:pPr>
          </a:p>
        </p:txBody>
      </p:sp>
      <p:pic>
        <p:nvPicPr>
          <p:cNvPr id="4" name="Picture 3" descr="RA2211003010632_Varun_Prakash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486400"/>
            <a:ext cx="8229600" cy="58959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