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Arial"/>
              </a:defRPr>
            </a:pPr>
            <a:r>
              <a:t>Varun Prakash</a:t>
            </a:r>
          </a:p>
          <a:p>
            <a:pPr>
              <a:defRPr sz="1400">
                <a:latin typeface="Arial"/>
              </a:defRPr>
            </a:pPr>
            <a:r>
              <a:t>♂phone8826207628 /envel⌢peprakash.varun.0305@gmail.com /linkedinlinkedin.com/in/varun–prakash/ /githubgithub.com/RaoVrn</a:t>
            </a:r>
          </a:p>
          <a:p>
            <a:pPr>
              <a:defRPr sz="1400">
                <a:latin typeface="Arial"/>
              </a:defRPr>
            </a:pPr>
            <a:r>
              <a:t>Education</a:t>
            </a:r>
          </a:p>
          <a:p>
            <a:pPr>
              <a:defRPr sz="1400">
                <a:latin typeface="Arial"/>
              </a:defRPr>
            </a:pPr>
            <a:r>
              <a:t>SRM Institute of Science and Technology May 2022 – May 2026</a:t>
            </a:r>
          </a:p>
          <a:p>
            <a:pPr>
              <a:defRPr sz="1400">
                <a:latin typeface="Arial"/>
              </a:defRPr>
            </a:pPr>
            <a:r>
              <a:t>B.Tech in Computer Science Engineering - 9.61 CGPA Chennai, Tamil Nadu</a:t>
            </a:r>
          </a:p>
          <a:p>
            <a:pPr>
              <a:defRPr sz="1400">
                <a:latin typeface="Arial"/>
              </a:defRPr>
            </a:pPr>
            <a:r>
              <a:t>Experience</a:t>
            </a:r>
          </a:p>
          <a:p>
            <a:pPr>
              <a:defRPr sz="1400">
                <a:latin typeface="Arial"/>
              </a:defRPr>
            </a:pPr>
            <a:r>
              <a:t>Infosys Springboard Oct 2024 – Present</a:t>
            </a:r>
          </a:p>
          <a:p>
            <a:pPr>
              <a:defRPr sz="1400">
                <a:latin typeface="Arial"/>
              </a:defRPr>
            </a:pPr>
            <a:r>
              <a:t>Full Stack Intern Remote</a:t>
            </a:r>
          </a:p>
          <a:p>
            <a:pPr>
              <a:defRPr sz="1400">
                <a:latin typeface="Arial"/>
              </a:defRPr>
            </a:pPr>
            <a:r>
              <a:t>•Contributing to "TeamSync," a full-stack project management tool with React, Node.js, and MongoDB, focusing on task</a:t>
            </a:r>
          </a:p>
          <a:p>
            <a:pPr>
              <a:defRPr sz="1400">
                <a:latin typeface="Arial"/>
              </a:defRPr>
            </a:pPr>
            <a:r>
              <a:t>management, collaboration, and real-time updates.</a:t>
            </a:r>
          </a:p>
          <a:p>
            <a:pPr>
              <a:defRPr sz="1400">
                <a:latin typeface="Arial"/>
              </a:defRPr>
            </a:pPr>
            <a:r>
              <a:t>•Participating in daily agile meetings and enhancing skills in API development, database design, and frontend-backend integration.</a:t>
            </a:r>
          </a:p>
          <a:p>
            <a:pPr>
              <a:defRPr sz="1400">
                <a:latin typeface="Arial"/>
              </a:defRPr>
            </a:pPr>
            <a:r>
              <a:t>Samsung R&amp;D Institute India Jan 2024 – Aug 2024</a:t>
            </a:r>
          </a:p>
          <a:p>
            <a:pPr>
              <a:defRPr sz="1400">
                <a:latin typeface="Arial"/>
              </a:defRPr>
            </a:pPr>
            <a:r>
              <a:t>Research And Development Intern Remote</a:t>
            </a:r>
          </a:p>
          <a:p>
            <a:pPr>
              <a:defRPr sz="1400">
                <a:latin typeface="Arial"/>
              </a:defRPr>
            </a:pPr>
            <a:r>
              <a:t>•Contributed to the development and optimization of a web-based interface for image generation and VQA tools using Fooocus,</a:t>
            </a:r>
          </a:p>
          <a:p>
            <a:pPr>
              <a:defRPr sz="1400">
                <a:latin typeface="Arial"/>
              </a:defRPr>
            </a:pPr>
            <a:r>
              <a:t>enhancing usability and feature accessibility.</a:t>
            </a:r>
          </a:p>
          <a:p>
            <a:pPr>
              <a:defRPr sz="1400">
                <a:latin typeface="Arial"/>
              </a:defRPr>
            </a:pPr>
            <a:r>
              <a:t>•Collaborated in integrating advanced functionalities like image inpainting, outpainting, LoRA implementation, and dynamic</a:t>
            </a:r>
          </a:p>
          <a:p>
            <a:pPr>
              <a:defRPr sz="1400">
                <a:latin typeface="Arial"/>
              </a:defRPr>
            </a:pPr>
            <a:r>
              <a:t>prompt handling within the web platform.</a:t>
            </a:r>
          </a:p>
          <a:p>
            <a:pPr>
              <a:defRPr sz="1400">
                <a:latin typeface="Arial"/>
              </a:defRPr>
            </a:pPr>
            <a:r>
              <a:t>Projects</a:t>
            </a:r>
          </a:p>
          <a:p>
            <a:pPr>
              <a:defRPr sz="1400">
                <a:latin typeface="Arial"/>
              </a:defRPr>
            </a:pPr>
            <a:r>
              <a:t>Alpha - CLIP backed VQA and Image Editing Tool |Python, Stable Diffusion, LoRA, GPT-2 Aug 2024</a:t>
            </a:r>
          </a:p>
          <a:p>
            <a:pPr>
              <a:defRPr sz="1400">
                <a:latin typeface="Arial"/>
              </a:defRPr>
            </a:pPr>
            <a:r>
              <a:t>•Collaborated in a team to transition from Alpha CLIP to Fooocus, enhancing image generation and VQA capabilities.</a:t>
            </a:r>
          </a:p>
          <a:p>
            <a:pPr>
              <a:defRPr sz="1400">
                <a:latin typeface="Arial"/>
              </a:defRPr>
            </a:pPr>
            <a:r>
              <a:t>•Developed frontend features for real-time image editing, including inpainting and face swapping.</a:t>
            </a:r>
          </a:p>
          <a:p>
            <a:pPr>
              <a:defRPr sz="1400">
                <a:latin typeface="Arial"/>
              </a:defRPr>
            </a:pPr>
            <a:r>
              <a:t>Pondipetals Emporium |HTML, CSS, JavaScript, RDBMS May 2024</a:t>
            </a:r>
          </a:p>
          <a:p>
            <a:pPr>
              <a:defRPr sz="1400">
                <a:latin typeface="Arial"/>
              </a:defRPr>
            </a:pPr>
            <a:r>
              <a:t>•Collaborated on developing an e-commerce platform with real-time inventory management and instant checkout.</a:t>
            </a:r>
          </a:p>
          <a:p>
            <a:pPr>
              <a:defRPr sz="1400">
                <a:latin typeface="Arial"/>
              </a:defRPr>
            </a:pPr>
            <a:r>
              <a:t>•Contributed to designing responsive interfaces and integrating RDBMS for efficient data handling within the team.</a:t>
            </a:r>
          </a:p>
          <a:p>
            <a:pPr>
              <a:defRPr sz="1400">
                <a:latin typeface="Arial"/>
              </a:defRPr>
            </a:pPr>
            <a:r>
              <a:t>Portfolio |HTML, CSS, JavaScript Dec 2023</a:t>
            </a:r>
          </a:p>
          <a:p>
            <a:pPr>
              <a:defRPr sz="1400">
                <a:latin typeface="Arial"/>
              </a:defRPr>
            </a:pPr>
            <a:r>
              <a:t>•Personal website developed to showcase skills, achievements, and professional background.</a:t>
            </a:r>
          </a:p>
          <a:p>
            <a:pPr>
              <a:defRPr sz="1400">
                <a:latin typeface="Arial"/>
              </a:defRPr>
            </a:pPr>
            <a:r>
              <a:t>•Highlights key skills, certifications, and provides contact information for opportunities.</a:t>
            </a:r>
          </a:p>
          <a:p>
            <a:pPr>
              <a:defRPr sz="1400">
                <a:latin typeface="Arial"/>
              </a:defRPr>
            </a:pPr>
            <a:r>
              <a:t>Technical Skills</a:t>
            </a:r>
          </a:p>
          <a:p>
            <a:pPr>
              <a:defRPr sz="1400">
                <a:latin typeface="Arial"/>
              </a:defRPr>
            </a:pPr>
            <a:r>
              <a:t>/codeLanguages : C++, Python, JavaScript, HTML, CSS</a:t>
            </a:r>
          </a:p>
          <a:p>
            <a:pPr>
              <a:defRPr sz="1400">
                <a:latin typeface="Arial"/>
              </a:defRPr>
            </a:pPr>
            <a:r>
              <a:t>/gl⌢beWeb Technologies : React, Tailwind CSS, HTML, CSS</a:t>
            </a:r>
          </a:p>
          <a:p>
            <a:pPr>
              <a:defRPr sz="1400">
                <a:latin typeface="Arial"/>
              </a:defRPr>
            </a:pPr>
            <a:r>
              <a:t>/da◎abaseDatabases : MySQL, MongoDB</a:t>
            </a:r>
          </a:p>
          <a:p>
            <a:pPr>
              <a:defRPr sz="1400">
                <a:latin typeface="Arial"/>
              </a:defRPr>
            </a:pPr>
            <a:r>
              <a:t>/cogTools and Technologies : Github, Visual Studio Code, CISCO Packet Tracer, Figma</a:t>
            </a:r>
          </a:p>
          <a:p>
            <a:pPr>
              <a:defRPr sz="1400">
                <a:latin typeface="Arial"/>
              </a:defRPr>
            </a:pPr>
            <a:r>
              <a:t>Certifications</a:t>
            </a:r>
          </a:p>
          <a:p>
            <a:pPr>
              <a:defRPr sz="1400">
                <a:latin typeface="Arial"/>
              </a:defRPr>
            </a:pPr>
            <a:r>
              <a:t>Programming in Modern C++ ( Elite) NPTEL</a:t>
            </a:r>
          </a:p>
          <a:p>
            <a:pPr>
              <a:defRPr sz="1400">
                <a:latin typeface="Arial"/>
              </a:defRPr>
            </a:pPr>
            <a:r>
              <a:t>Introduction to Machine Learning NPTEL</a:t>
            </a:r>
          </a:p>
          <a:p>
            <a:pPr>
              <a:defRPr sz="1400">
                <a:latin typeface="Arial"/>
              </a:defRPr>
            </a:pPr>
            <a:r>
              <a:t>Data Base Management System ( Elite) NPTEL</a:t>
            </a:r>
          </a:p>
          <a:p>
            <a:pPr>
              <a:defRPr sz="1400">
                <a:latin typeface="Arial"/>
              </a:defRPr>
            </a:pPr>
            <a:r>
              <a:t>AWS Academy Graduate - AWS Academy Machine Learning Foundations AWS</a:t>
            </a:r>
          </a:p>
          <a:p>
            <a:pPr>
              <a:defRPr sz="1400">
                <a:latin typeface="Arial"/>
              </a:defRPr>
            </a:pPr>
            <a:r>
              <a:t>Introduction to Internet of Things CISCO</a:t>
            </a:r>
          </a:p>
          <a:p>
            <a:pPr>
              <a:defRPr sz="1400">
                <a:latin typeface="Arial"/>
              </a:defRPr>
            </a:pPr>
            <a:r>
              <a:t>Networking Basics CISCO</a:t>
            </a:r>
          </a:p>
          <a:p>
            <a:pPr>
              <a:defRPr sz="1400">
                <a:latin typeface="Arial"/>
              </a:defRPr>
            </a:pPr>
            <a:r>
              <a:t>Achievements</a:t>
            </a:r>
          </a:p>
          <a:p>
            <a:pPr>
              <a:defRPr sz="1400">
                <a:latin typeface="Arial"/>
              </a:defRPr>
            </a:pPr>
            <a:r>
              <a:t>Global Hackathon by SEED Global Education |3rd Place Winner Nov 2024</a:t>
            </a:r>
          </a:p>
          <a:p>
            <a:pPr>
              <a:defRPr sz="1400">
                <a:latin typeface="Arial"/>
              </a:defRPr>
            </a:pPr>
            <a:r>
              <a:t>•Achieved 95.66% accuracy and 99.98% semantic similarity by fine-tuning GPT-4o Mini for NLP2SQL.</a:t>
            </a:r>
          </a:p>
          <a:p>
            <a:pPr>
              <a:defRPr sz="1400">
                <a:latin typeface="Arial"/>
              </a:defRPr>
            </a:pPr>
            <a:r>
              <a:t>•Deployed a highly factual model (89.39%) on Streamlit, trained on a 15,878-row dataset.</a:t>
            </a:r>
          </a:p>
          <a:p>
            <a:pPr>
              <a:defRPr sz="1400">
                <a:latin typeface="Arial"/>
              </a:defRPr>
            </a:pPr>
            <a:r>
              <a:t>HackStreet 2.0 Pentathon by Bajaj Fivsev |First Runner-Up Feb 2024</a:t>
            </a:r>
          </a:p>
          <a:p>
            <a:pPr>
              <a:defRPr sz="1400">
                <a:latin typeface="Arial"/>
              </a:defRPr>
            </a:pPr>
            <a:r>
              <a:t>•Worked as part of a team to develop a pneumonia detection model with 98%accuracy using ML and deep learning, ranking among</a:t>
            </a:r>
          </a:p>
          <a:p>
            <a:pPr>
              <a:defRPr sz="1400">
                <a:latin typeface="Arial"/>
              </a:defRPr>
            </a:pPr>
            <a:r>
              <a:t>the top40+teams.</a:t>
            </a:r>
          </a:p>
        </p:txBody>
      </p:sp>
      <p:pic>
        <p:nvPicPr>
          <p:cNvPr id="4" name="Picture 3" descr="Resum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0"/>
            <a:ext cx="8229600" cy="10650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