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dsUæh; ek/;fed f'k{kk cksMZ</a:t>
            </a:r>
          </a:p>
          <a:p>
            <a:r>
              <a:t>CENTRAL BOARD OF SECONDARY EDUCATION</a:t>
            </a:r>
          </a:p>
          <a:p>
            <a:r>
              <a:t>vad foojf.kdk lg çek.k i=</a:t>
            </a:r>
          </a:p>
          <a:p>
            <a:r>
              <a:t>MARKS STATEMENT CUM CERTIFICATE</a:t>
            </a:r>
          </a:p>
          <a:p>
            <a:r>
              <a:t>lhfu;j Ldwy lfVZfQdsV ijh{kk, 2022</a:t>
            </a:r>
          </a:p>
          <a:p>
            <a:r>
              <a:t>SENIOR SCHOOL CERTIFICATE EXAMINATION, 2022</a:t>
            </a:r>
          </a:p>
          <a:p>
            <a:r>
              <a:t>;g çekf.kr fd;k tkrk gS fd This is to certify that</a:t>
            </a:r>
          </a:p>
          <a:p>
            <a:r>
              <a:t>VARUN PRAKASH</a:t>
            </a:r>
          </a:p>
          <a:p>
            <a:r>
              <a:t>vuqØekad Roll No.</a:t>
            </a:r>
          </a:p>
          <a:p>
            <a:r>
              <a:t>17629695</a:t>
            </a:r>
          </a:p>
          <a:p>
            <a:r>
              <a:t>ekrk dk uke Mother's Name</a:t>
            </a:r>
          </a:p>
          <a:p>
            <a:r>
              <a:t>JYOTI DEVI</a:t>
            </a:r>
          </a:p>
          <a:p>
            <a:r>
              <a:t>firk/laj{kd dk uke Father's/Guardian's Name</a:t>
            </a:r>
          </a:p>
          <a:p>
            <a:r>
              <a:t>NIRMAL PRAKASH</a:t>
            </a:r>
          </a:p>
          <a:p>
            <a:r>
              <a:t>fo|ky; School</a:t>
            </a:r>
          </a:p>
          <a:p>
            <a:r>
              <a:t>COLONEL`S CENTRAL ACADEMY U E GURGAON HRY (40134)</a:t>
            </a:r>
          </a:p>
          <a:p>
            <a:r>
              <a:t>  fo"k; dksM</a:t>
            </a:r>
          </a:p>
          <a:p>
            <a:r>
              <a:t>SUBJECT</a:t>
            </a:r>
          </a:p>
          <a:p>
            <a:r>
              <a:t>CODE</a:t>
            </a:r>
          </a:p>
          <a:p>
            <a:r>
              <a:t>fo"k;</a:t>
            </a:r>
          </a:p>
          <a:p>
            <a:r>
              <a:t>SUBJECT NAME</a:t>
            </a:r>
          </a:p>
          <a:p>
            <a:r>
              <a:t>fyf[kr</a:t>
            </a:r>
          </a:p>
          <a:p>
            <a:r>
              <a:t>THEORY</a:t>
            </a:r>
          </a:p>
          <a:p>
            <a:r>
              <a:t>çk;ksfxd</a:t>
            </a:r>
          </a:p>
          <a:p>
            <a:r>
              <a:t>PRACTICAL</a:t>
            </a:r>
          </a:p>
          <a:p>
            <a:r>
              <a:t>;ksx</a:t>
            </a:r>
          </a:p>
          <a:p>
            <a:r>
              <a:t>TOTAL</a:t>
            </a:r>
          </a:p>
          <a:p>
            <a:r>
              <a:t>;ksx ('kCnksa esa)</a:t>
            </a:r>
          </a:p>
          <a:p>
            <a:r>
              <a:t>TOTAL (IN WORDS)</a:t>
            </a:r>
          </a:p>
          <a:p>
            <a:r>
              <a:t>fLFkrh; xzsM</a:t>
            </a:r>
          </a:p>
          <a:p>
            <a:r>
              <a:t>POSITIONAL</a:t>
            </a:r>
          </a:p>
          <a:p>
            <a:r>
              <a:t>GRADE</a:t>
            </a:r>
          </a:p>
          <a:p>
            <a:r>
              <a:t>301</a:t>
            </a:r>
          </a:p>
          <a:p>
            <a:r>
              <a:t>ENGLISH CORE</a:t>
            </a:r>
          </a:p>
          <a:p>
            <a:r>
              <a:t>063</a:t>
            </a:r>
          </a:p>
          <a:p>
            <a:r>
              <a:t>019</a:t>
            </a:r>
          </a:p>
          <a:p>
            <a:r>
              <a:t>082</a:t>
            </a:r>
          </a:p>
          <a:p>
            <a:r>
              <a:t>EIGHTY TWO</a:t>
            </a:r>
          </a:p>
          <a:p>
            <a:r>
              <a:t>B2</a:t>
            </a:r>
          </a:p>
          <a:p>
            <a:r>
              <a:t>042</a:t>
            </a:r>
          </a:p>
          <a:p>
            <a:r>
              <a:t>PHYSICS</a:t>
            </a:r>
          </a:p>
          <a:p>
            <a:r>
              <a:t>057</a:t>
            </a:r>
          </a:p>
          <a:p>
            <a:r>
              <a:t>030</a:t>
            </a:r>
          </a:p>
          <a:p>
            <a:r>
              <a:t>087</a:t>
            </a:r>
          </a:p>
          <a:p>
            <a:r>
              <a:t>EIGHTY SEVEN</a:t>
            </a:r>
          </a:p>
          <a:p>
            <a:r>
              <a:t>A2</a:t>
            </a:r>
          </a:p>
          <a:p>
            <a:r>
              <a:t>043</a:t>
            </a:r>
          </a:p>
          <a:p>
            <a:r>
              <a:t>CHEMISTRY</a:t>
            </a:r>
          </a:p>
          <a:p>
            <a:r>
              <a:t>065</a:t>
            </a:r>
          </a:p>
          <a:p>
            <a:r>
              <a:t>030</a:t>
            </a:r>
          </a:p>
          <a:p>
            <a:r>
              <a:t>095</a:t>
            </a:r>
          </a:p>
          <a:p>
            <a:r>
              <a:t>NINETY FIVE</a:t>
            </a:r>
          </a:p>
          <a:p>
            <a:r>
              <a:t>A1</a:t>
            </a:r>
          </a:p>
          <a:p>
            <a:r>
              <a:t>041</a:t>
            </a:r>
          </a:p>
          <a:p>
            <a:r>
              <a:t>MATHEMATICS</a:t>
            </a:r>
          </a:p>
          <a:p>
            <a:r>
              <a:t>072</a:t>
            </a:r>
          </a:p>
          <a:p>
            <a:r>
              <a:t>020</a:t>
            </a:r>
          </a:p>
          <a:p>
            <a:r>
              <a:t>092</a:t>
            </a:r>
          </a:p>
          <a:p>
            <a:r>
              <a:t>NINETY TWO</a:t>
            </a:r>
          </a:p>
          <a:p>
            <a:r>
              <a:t>A1</a:t>
            </a:r>
          </a:p>
          <a:p>
            <a:r>
              <a:t>048</a:t>
            </a:r>
          </a:p>
          <a:p>
            <a:r>
              <a:t>PHYSICAL EDUCATION</a:t>
            </a:r>
          </a:p>
          <a:p>
            <a:r>
              <a:t>068</a:t>
            </a:r>
          </a:p>
          <a:p>
            <a:r>
              <a:t>030</a:t>
            </a:r>
          </a:p>
          <a:p>
            <a:r>
              <a:t>098</a:t>
            </a:r>
          </a:p>
          <a:p>
            <a:r>
              <a:t>NINETY EIGHT</a:t>
            </a:r>
          </a:p>
          <a:p>
            <a:r>
              <a:t>A1</a:t>
            </a:r>
          </a:p>
          <a:p>
            <a:r>
              <a:t>065</a:t>
            </a:r>
          </a:p>
          <a:p>
            <a:r>
              <a:t>INFORMATICS PRAC. (NEW)</a:t>
            </a:r>
          </a:p>
          <a:p>
            <a:r>
              <a:t>067</a:t>
            </a:r>
          </a:p>
          <a:p>
            <a:r>
              <a:t>030</a:t>
            </a:r>
          </a:p>
          <a:p>
            <a:r>
              <a:t>097</a:t>
            </a:r>
          </a:p>
          <a:p>
            <a:r>
              <a:t>NINETY SEVEN</a:t>
            </a:r>
          </a:p>
          <a:p>
            <a:r>
              <a:t>A1</a:t>
            </a:r>
          </a:p>
          <a:p>
            <a:r>
              <a:t>500</a:t>
            </a:r>
          </a:p>
          <a:p>
            <a:r>
              <a:t>Work Experience</a:t>
            </a:r>
          </a:p>
          <a:p>
            <a:r>
              <a:t>---</a:t>
            </a:r>
          </a:p>
          <a:p>
            <a:r>
              <a:t>B2</a:t>
            </a:r>
          </a:p>
          <a:p>
            <a:r>
              <a:t>502</a:t>
            </a:r>
          </a:p>
          <a:p>
            <a:r>
              <a:t>Health &amp; Physical Education</a:t>
            </a:r>
          </a:p>
          <a:p>
            <a:r>
              <a:t>---</a:t>
            </a:r>
          </a:p>
          <a:p>
            <a:r>
              <a:t>B2</a:t>
            </a:r>
          </a:p>
          <a:p>
            <a:r>
              <a:t>503</a:t>
            </a:r>
          </a:p>
          <a:p>
            <a:r>
              <a:t>General Studies</a:t>
            </a:r>
          </a:p>
          <a:p>
            <a:r>
              <a:t>---</a:t>
            </a:r>
          </a:p>
          <a:p>
            <a:r>
              <a:t>B2</a:t>
            </a:r>
          </a:p>
          <a:p>
            <a:r>
              <a:t>        ifj.kke RESULT: PASS</a:t>
            </a:r>
          </a:p>
          <a:p>
            <a:r>
              <a:t> </a:t>
            </a:r>
          </a:p>
          <a:p>
            <a:r>
              <a:t>fnYyh Delhi</a:t>
            </a:r>
          </a:p>
          <a:p>
            <a:r>
              <a:t>Date of declaration of result : 22/07/2022</a:t>
            </a:r>
          </a:p>
          <a:p>
            <a:r>
              <a:t>  Note:</a:t>
            </a:r>
          </a:p>
          <a:p>
            <a:r>
              <a:t>  1. This mark sheet is generated by DigiLocker (https://digilocker.gov.in) directly from CBSE’s Database.</a:t>
            </a:r>
          </a:p>
          <a:p>
            <a:r>
              <a:t>  2. This digitally signed document is legally valid as per the IT Act, 2000 when used electronically.</a:t>
            </a:r>
          </a:p>
          <a:p>
            <a:r>
              <a:t>  3. To verify this mark sheet, download DigiLocker Android application from Google Play and scan the QR code on the mark sheet.</a:t>
            </a:r>
          </a:p>
          <a:p>
            <a:r>
              <a:t>  4. Abbreviations:</a:t>
            </a:r>
          </a:p>
          <a:p>
            <a:r>
              <a:t>  AB - Absent</a:t>
            </a:r>
          </a:p>
          <a:p>
            <a:r>
              <a:t>EX - Exempted</a:t>
            </a:r>
          </a:p>
          <a:p>
            <a:r>
              <a:t>RP - Repeat in Practical</a:t>
            </a:r>
          </a:p>
          <a:p>
            <a:r>
              <a:t>RT - Repeat in Theory</a:t>
            </a:r>
          </a:p>
          <a:p>
            <a:r>
              <a:t>RB - Repeat in Both</a:t>
            </a:r>
          </a:p>
          <a:p>
            <a:r>
              <a:t>15/06/2023 13:15:00 IST</a:t>
            </a:r>
          </a:p>
          <a:p>
            <a:r>
              <a:t>Powered by TCPDF (www.tcpdf.org)</a:t>
            </a:r>
          </a:p>
          <a:p/>
        </p:txBody>
      </p:sp>
      <p:pic>
        <p:nvPicPr>
          <p:cNvPr id="4" name="Picture 3" descr="page_0_img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400800" cy="7325360"/>
          </a:xfrm>
          <a:prstGeom prst="rect">
            <a:avLst/>
          </a:prstGeom>
        </p:spPr>
      </p:pic>
      <p:pic>
        <p:nvPicPr>
          <p:cNvPr id="5" name="Picture 4" descr="page_0_img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6400800" cy="7325360"/>
          </a:xfrm>
          <a:prstGeom prst="rect">
            <a:avLst/>
          </a:prstGeom>
        </p:spPr>
      </p:pic>
      <p:pic>
        <p:nvPicPr>
          <p:cNvPr id="6" name="Picture 5" descr="page_0_img_2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6400800" cy="8229600"/>
          </a:xfrm>
          <a:prstGeom prst="rect">
            <a:avLst/>
          </a:prstGeom>
        </p:spPr>
      </p:pic>
      <p:pic>
        <p:nvPicPr>
          <p:cNvPr id="7" name="Picture 6" descr="page_0_img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914400"/>
            <a:ext cx="6400800" cy="6400800"/>
          </a:xfrm>
          <a:prstGeom prst="rect">
            <a:avLst/>
          </a:prstGeom>
        </p:spPr>
      </p:pic>
      <p:pic>
        <p:nvPicPr>
          <p:cNvPr id="8" name="Picture 7" descr="page_0_img_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914400"/>
            <a:ext cx="6400800" cy="2634978"/>
          </a:xfrm>
          <a:prstGeom prst="rect">
            <a:avLst/>
          </a:prstGeom>
        </p:spPr>
      </p:pic>
      <p:pic>
        <p:nvPicPr>
          <p:cNvPr id="9" name="Picture 8" descr="page_0_img_5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914400"/>
            <a:ext cx="6400800" cy="2634978"/>
          </a:xfrm>
          <a:prstGeom prst="rect">
            <a:avLst/>
          </a:prstGeom>
        </p:spPr>
      </p:pic>
      <p:pic>
        <p:nvPicPr>
          <p:cNvPr id="10" name="Picture 9" descr="page_0_img_6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400" y="914400"/>
            <a:ext cx="6400800" cy="2370667"/>
          </a:xfrm>
          <a:prstGeom prst="rect">
            <a:avLst/>
          </a:prstGeom>
        </p:spPr>
      </p:pic>
      <p:pic>
        <p:nvPicPr>
          <p:cNvPr id="11" name="Picture 10" descr="page_0_img_7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400" y="914400"/>
            <a:ext cx="6400800" cy="23706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