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87" r:id="rId3"/>
    <p:sldId id="291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90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85569"/>
  </p:normalViewPr>
  <p:slideViewPr>
    <p:cSldViewPr snapToGrid="0" snapToObjects="1">
      <p:cViewPr varScale="1">
        <p:scale>
          <a:sx n="97" d="100"/>
          <a:sy n="97" d="100"/>
        </p:scale>
        <p:origin x="-10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8:04:29.952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174F-304D-224F-BC03-F8462C1EB24A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6C10-6454-8743-A1CD-543F9C6B47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45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6C10-6454-8743-A1CD-543F9C6B47DD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826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看一些代码，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24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57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端。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端提供服务注册和发现，可以支持多实例实现高可用。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是实际的服务提供方，但是会被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透明，暴露给调用方的只有一个服务名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621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至此服务注册完成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2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468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12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07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240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486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94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34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911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627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0648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063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4362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210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42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196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0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全家桶各组件结合图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4131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86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287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项目很简单，而且目的明确，比如一个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项目，需要数据库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，那么直接选择对应的组件，使用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提供的默认配置项中增加数据库和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的配置，配好项目端口，一个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项目便创建成功了，而且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所有的配置都有默认值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127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探究下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什么时候，怎样执行的这些操作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451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13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几个</a:t>
            </a:r>
            <a:r>
              <a:rPr lang="en-US" altLang="zh-CN" dirty="0" err="1" smtClean="0"/>
              <a:t>ConditionalXX</a:t>
            </a:r>
            <a:r>
              <a:rPr lang="zh-CN" altLang="en-US" dirty="0" smtClean="0"/>
              <a:t>注解都是基于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实现的</a:t>
            </a:r>
            <a:endParaRPr lang="en-US" altLang="zh-CN" dirty="0" smtClean="0"/>
          </a:p>
          <a:p>
            <a:r>
              <a:rPr lang="zh-CN" altLang="en-US" dirty="0" smtClean="0"/>
              <a:t>常用的注解都带有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，</a:t>
            </a:r>
            <a:r>
              <a:rPr lang="zh-CN" altLang="en-US" smtClean="0"/>
              <a:t>所以在程序启动时都会被自动扫描到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03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简要看一下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的过程，如何使用上述注解的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4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89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0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114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135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49300"/>
            <a:ext cx="8796867" cy="668338"/>
          </a:xfrm>
        </p:spPr>
        <p:txBody>
          <a:bodyPr>
            <a:no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218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75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58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90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6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0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6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17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01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9C3-00D7-F745-B9D2-30B876F2505C}" type="datetimeFigureOut">
              <a:rPr kumimoji="1" lang="zh-CN" altLang="en-US" smtClean="0"/>
              <a:pPr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eurek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面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333" y="444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7700" y="2362201"/>
            <a:ext cx="4781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实践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 加载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1652" y="966158"/>
            <a:ext cx="93682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ConfigurationClassParser.parse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方法中会按照一下步骤执行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解析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注解（入口类的）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解析</a:t>
            </a:r>
            <a:r>
              <a:rPr lang="en-US" altLang="zh-CN" dirty="0" err="1" smtClean="0"/>
              <a:t>ImportResource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上述逻辑处理时，如果每个生成的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会再次执行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方法，该方法会形成一个递归操作来生成所有需要的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而之前提到的自动加载的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，是因为在生成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的时候每次都会判断是否有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注解的结果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91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17" y="0"/>
            <a:ext cx="6602591" cy="67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1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服务注册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发现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1399" y="995834"/>
            <a:ext cx="9563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</a:rPr>
              <a:t>Spring Cloud Eureka</a:t>
            </a:r>
            <a:r>
              <a:rPr lang="zh-CN" altLang="en-US" dirty="0">
                <a:solidFill>
                  <a:srgbClr val="4D4D4D"/>
                </a:solidFill>
              </a:rPr>
              <a:t>是</a:t>
            </a:r>
            <a:r>
              <a:rPr lang="en-US" altLang="zh-CN" dirty="0">
                <a:solidFill>
                  <a:srgbClr val="4D4D4D"/>
                </a:solidFill>
              </a:rPr>
              <a:t>Spring Cloud Netflix </a:t>
            </a:r>
            <a:r>
              <a:rPr lang="zh-CN" altLang="en-US" dirty="0">
                <a:solidFill>
                  <a:srgbClr val="4D4D4D"/>
                </a:solidFill>
              </a:rPr>
              <a:t>微服务套件中的一部分，基于</a:t>
            </a:r>
            <a:r>
              <a:rPr lang="en-US" altLang="zh-CN" dirty="0">
                <a:solidFill>
                  <a:srgbClr val="4D4D4D"/>
                </a:solidFill>
              </a:rPr>
              <a:t>Netflix </a:t>
            </a:r>
            <a:r>
              <a:rPr lang="en-US" altLang="zh-CN" dirty="0" smtClean="0">
                <a:solidFill>
                  <a:srgbClr val="4D4D4D"/>
                </a:solidFill>
              </a:rPr>
              <a:t>Eureka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D4D4D"/>
                </a:solidFill>
              </a:rPr>
              <a:t>做</a:t>
            </a:r>
            <a:r>
              <a:rPr lang="zh-CN" altLang="en-US" dirty="0">
                <a:solidFill>
                  <a:srgbClr val="4D4D4D"/>
                </a:solidFill>
              </a:rPr>
              <a:t>了二次封装，主要是负责完成微服务中服务治理</a:t>
            </a:r>
            <a:r>
              <a:rPr lang="zh-CN" altLang="en-US" dirty="0" smtClean="0">
                <a:solidFill>
                  <a:srgbClr val="4D4D4D"/>
                </a:solidFill>
              </a:rPr>
              <a:t>功能。</a:t>
            </a:r>
            <a:endParaRPr lang="en-US" altLang="zh-CN" dirty="0">
              <a:solidFill>
                <a:srgbClr val="4D4D4D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4D4D4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130" y="2619464"/>
            <a:ext cx="4625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服务发现：服务调用不再通过具体的实例地址来调用，而是通过服务名发起请求，由注册中心依据配置的服务发现策略，如轮换、负载均衡等进行服务调用，实际框架为了性能等因素，不会每次</a:t>
            </a:r>
            <a:r>
              <a:rPr lang="zh-CN" altLang="en-US" dirty="0" smtClean="0">
                <a:solidFill>
                  <a:srgbClr val="4D4D4D"/>
                </a:solidFill>
              </a:rPr>
              <a:t>都向注册</a:t>
            </a:r>
            <a:r>
              <a:rPr lang="zh-CN" altLang="en-US" dirty="0">
                <a:solidFill>
                  <a:srgbClr val="4D4D4D"/>
                </a:solidFill>
              </a:rPr>
              <a:t>中心获取服务的方式，会有一些实现策略来处理。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1897821"/>
            <a:ext cx="57277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8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注册中心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7300" y="734377"/>
            <a:ext cx="86153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借助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的便捷性，创建一个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注册中心的服务相当便捷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一个依赖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&lt;dependency&gt;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-eureka-server&lt;/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一个注解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EnableEurekaServer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表明自己是个注册服务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两个配置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Eureka.client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register-with-eureka: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  单实例服务配置为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，多实例高可用场景需要配置为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，并需要配置其余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服务的地址，进行服务注册信息复制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fetch-registry: false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109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服务注册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7275" y="81546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任意一个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环境的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项目都可以作为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7276" y="1427719"/>
            <a:ext cx="100093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一个依赖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&lt;dependency&gt;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-eureka-client&lt;/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一个注解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EnableEurekaClient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表明自己是服务实际提供方，需要向注册中心注册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两个配置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Eureka.client.service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url.default</a:t>
            </a:r>
            <a:r>
              <a:rPr lang="en-US" altLang="zh-CN" dirty="0" smtClean="0"/>
              <a:t>-zone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http://localhost:8761/eureka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 smtClean="0"/>
              <a:t>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的地址，可配置多个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spring.application.name</a:t>
            </a:r>
            <a:r>
              <a:rPr lang="en-US" altLang="zh-CN" dirty="0"/>
              <a:t>: </a:t>
            </a:r>
            <a:r>
              <a:rPr lang="en-US" altLang="zh-CN" dirty="0" smtClean="0"/>
              <a:t>server-hi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服务名，即注册中心向外暴露的服务名称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1138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Feign,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服务消费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8553" y="765475"/>
            <a:ext cx="1050387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是一个提供负载均衡功能的组件。提供连接超时，重试，服务列表轮询算法等等的配置。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可以单独使用，也可以配合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来使用。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是一个声明式的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客户端，</a:t>
            </a:r>
            <a:r>
              <a:rPr lang="en-US" altLang="zh-CN" dirty="0"/>
              <a:t>Feign</a:t>
            </a:r>
            <a:r>
              <a:rPr lang="zh-CN" altLang="en-US" dirty="0"/>
              <a:t>提供了</a:t>
            </a:r>
            <a:r>
              <a:rPr lang="en-US" altLang="zh-CN" dirty="0"/>
              <a:t>HTTP</a:t>
            </a:r>
            <a:r>
              <a:rPr lang="zh-CN" altLang="en-US" dirty="0"/>
              <a:t>请求的模板，通过编写简单的接口和插入注解，就可以定义好</a:t>
            </a:r>
            <a:r>
              <a:rPr lang="en-US" altLang="zh-CN" dirty="0"/>
              <a:t>HTTP</a:t>
            </a:r>
            <a:r>
              <a:rPr lang="zh-CN" altLang="en-US" dirty="0"/>
              <a:t>请求的参数、格式、地址等信息</a:t>
            </a:r>
            <a:r>
              <a:rPr lang="zh-CN" altLang="en-US" dirty="0" smtClean="0"/>
              <a:t>。它会完全代理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请求，可以像调用一个方法一样完成一个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的服务请求和结果处理。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整合了</a:t>
            </a: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（断路器），可以实现负载均衡和服务熔断，可以单独使用也可以配合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总结一下</a:t>
            </a: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的优点：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可</a:t>
            </a:r>
            <a:r>
              <a:rPr lang="zh-CN" altLang="en-US" dirty="0"/>
              <a:t>插拔的注解支持，包括</a:t>
            </a:r>
            <a:r>
              <a:rPr lang="en-US" altLang="zh-CN" dirty="0"/>
              <a:t>Feign</a:t>
            </a:r>
            <a:r>
              <a:rPr lang="zh-CN" altLang="en-US" dirty="0"/>
              <a:t>注解和</a:t>
            </a:r>
            <a:r>
              <a:rPr lang="en-US" altLang="zh-CN" dirty="0"/>
              <a:t>JAX-RS</a:t>
            </a:r>
            <a:r>
              <a:rPr lang="zh-CN" altLang="en-US" dirty="0"/>
              <a:t>注解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支持可插拔的</a:t>
            </a:r>
            <a:r>
              <a:rPr lang="en-US" altLang="zh-CN" dirty="0"/>
              <a:t>HTTP</a:t>
            </a:r>
            <a:r>
              <a:rPr lang="zh-CN" altLang="en-US" dirty="0"/>
              <a:t>编码器和解码器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 err="1"/>
              <a:t>Hystrix</a:t>
            </a:r>
            <a:r>
              <a:rPr lang="zh-CN" altLang="en-US" dirty="0"/>
              <a:t>和它的</a:t>
            </a:r>
            <a:r>
              <a:rPr lang="en-US" altLang="zh-CN" dirty="0"/>
              <a:t>Fallback;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Ribbon</a:t>
            </a:r>
            <a:r>
              <a:rPr lang="zh-CN" altLang="en-US" dirty="0"/>
              <a:t>的负载均衡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HTTP</a:t>
            </a:r>
            <a:r>
              <a:rPr lang="zh-CN" altLang="en-US" dirty="0"/>
              <a:t>请求和响应的压缩。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9748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Ribbon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561" y="1130710"/>
            <a:ext cx="9055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也很简单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入口类添加注解</a:t>
            </a:r>
            <a:r>
              <a:rPr lang="en-US" dirty="0" smtClean="0"/>
              <a:t>@</a:t>
            </a:r>
            <a:r>
              <a:rPr lang="en-US" dirty="0" err="1" smtClean="0"/>
              <a:t>EnableDiscoveryClient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，并添加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r>
              <a:rPr lang="zh-CN" altLang="en-US" dirty="0" smtClean="0"/>
              <a:t>注解，之后使用该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请求，代码如下：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2831" y="3040265"/>
            <a:ext cx="89725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600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 Ribbon – </a:t>
            </a:r>
            <a:r>
              <a:rPr kumimoji="1" lang="zh-CN" altLang="en-US" dirty="0" smtClean="0"/>
              <a:t>几</a:t>
            </a:r>
            <a:r>
              <a:rPr lang="zh-CN" altLang="en-US" dirty="0" smtClean="0"/>
              <a:t>种</a:t>
            </a:r>
            <a:r>
              <a:rPr lang="zh-CN" altLang="en-US" dirty="0" smtClean="0"/>
              <a:t>负载均衡策略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7589" y="1347019"/>
          <a:ext cx="1047135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068"/>
                <a:gridCol w="1968021"/>
                <a:gridCol w="56812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随机选择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RoundRobinRule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轮询策略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按顺序循环选择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RetryRule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重试策略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在一个配置时间段内当选择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不成功，则一直尝试选择一个可用的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BestAvailableRule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最低并发策略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逐个考察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断路器打开，则忽略，再选择其中并发连接最低的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ResponseTimeWeightedRule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响应时间加权策略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的响应时间分配权重。响应时间越长，权重越低，被选择到的概率就越低；响应时间越短，权重越高，被选择到的概率就越高。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935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 Ribbon – </a:t>
            </a:r>
            <a:r>
              <a:rPr kumimoji="1" lang="zh-CN" altLang="en-US" dirty="0" smtClean="0"/>
              <a:t>策略配置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871" y="1278194"/>
            <a:ext cx="7418185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可以通过创建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来完成全局策略配置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RobbinClient</a:t>
            </a:r>
            <a:r>
              <a:rPr lang="zh-CN" altLang="en-US" dirty="0" smtClean="0"/>
              <a:t>注解或者配置文件的方式来对指定服务配置策略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自定义策略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接口，并生成一个对应的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00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03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8793" y="1691720"/>
            <a:ext cx="82183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/>
              <a:t>微服务</a:t>
            </a:r>
            <a:r>
              <a:rPr kumimoji="1" lang="zh-CN" altLang="en-US" dirty="0" smtClean="0"/>
              <a:t>：基于单一业务功能开发的服务单元，独立部署，使用轻量级的通信协议（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），可以拥有独立数据库，可以使用不同编程语言，不同存储技术。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smtClean="0"/>
              <a:t>Spring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Cloud</a:t>
            </a:r>
            <a:r>
              <a:rPr kumimoji="1" lang="zh-CN" altLang="en-US" dirty="0" smtClean="0"/>
              <a:t>：是一系列框架的有序集合，可以提供服务发现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注册，配置管理，断路器，路由，消息总线，链路监控等功能。能够满足微服务架构的所有要求，被称为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全家桶。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的各组件都是基于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又特别贴合微服务的概念，简化配置，快速开发。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6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7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00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9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3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79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67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246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56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525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38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2400" y="152400"/>
            <a:ext cx="6662468" cy="666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94"/>
            <a:ext cx="12192000" cy="66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53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121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3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30400" y="1048253"/>
            <a:ext cx="8229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Spring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Boot -- </a:t>
            </a:r>
            <a:r>
              <a:rPr kumimoji="1" lang="zh-CN" altLang="en-US" sz="3200" dirty="0" smtClean="0"/>
              <a:t>基础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Eureka -- </a:t>
            </a:r>
            <a:r>
              <a:rPr kumimoji="1" lang="zh-CN" altLang="en-US" sz="3200" dirty="0" smtClean="0"/>
              <a:t>服务注册发现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Feign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Ribbon -- </a:t>
            </a:r>
            <a:r>
              <a:rPr kumimoji="1" lang="zh-CN" altLang="en-US" sz="3200" dirty="0" smtClean="0"/>
              <a:t>服务消费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Hystrix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断路器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Zuul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路由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Config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Bus -- </a:t>
            </a:r>
            <a:r>
              <a:rPr kumimoji="1" lang="zh-CN" altLang="en-US" sz="3200" dirty="0" smtClean="0"/>
              <a:t>配置，总线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546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Boot-</a:t>
            </a:r>
            <a:r>
              <a:rPr kumimoji="1" lang="en-US" altLang="zh-CN" dirty="0" err="1" smtClean="0"/>
              <a:t>start.spring.io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9465"/>
            <a:ext cx="9745538" cy="53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oot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33" y="1099252"/>
            <a:ext cx="98624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简化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配置，约定大于配置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大家习惯这么配置，那么我觉得你也会这样配，所以我帮你做了个优化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/>
              <a:t>EnableAutoConfiguration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我猜你需要这个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，所以我帮你创建了一个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pom</a:t>
            </a:r>
            <a:r>
              <a:rPr kumimoji="1" lang="zh-CN" altLang="en-US" dirty="0" smtClean="0"/>
              <a:t>文件引入了</a:t>
            </a:r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，会自动创建</a:t>
            </a:r>
            <a:r>
              <a:rPr lang="en-US" altLang="zh-CN" dirty="0" err="1" smtClean="0"/>
              <a:t>RedisTemplete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bean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默认一个程序会包含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文件夹，并且配置文件在里面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引入了</a:t>
            </a:r>
            <a:r>
              <a:rPr lang="en-US" altLang="zh-CN" dirty="0" smtClean="0"/>
              <a:t>spring-boot-starter-web</a:t>
            </a:r>
            <a:r>
              <a:rPr lang="zh-CN" altLang="en-US" dirty="0" smtClean="0"/>
              <a:t>后就会当做是一个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等等等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8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自动加载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2665" y="934065"/>
            <a:ext cx="9614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自动注入的几个关键注解：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b="1" dirty="0" smtClean="0"/>
              <a:t>Conditional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满足指定条件实例化对应的</a:t>
            </a:r>
            <a:r>
              <a:rPr lang="en-US" altLang="zh-CN" dirty="0" smtClean="0"/>
              <a:t>Bean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ConditionalOnBean</a:t>
            </a:r>
            <a:r>
              <a:rPr lang="zh-CN" altLang="en-US" dirty="0"/>
              <a:t>，仅在当前上下文中存在某个</a:t>
            </a:r>
            <a:r>
              <a:rPr lang="en-US" altLang="zh-CN" dirty="0"/>
              <a:t>bean</a:t>
            </a:r>
            <a:r>
              <a:rPr lang="zh-CN" altLang="en-US" dirty="0"/>
              <a:t>时，才会实例化这个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ConditionalOnClass</a:t>
            </a:r>
            <a:r>
              <a:rPr lang="zh-CN" altLang="en-US" dirty="0"/>
              <a:t>，某个</a:t>
            </a:r>
            <a:r>
              <a:rPr lang="en-US" altLang="zh-CN" dirty="0"/>
              <a:t>class</a:t>
            </a:r>
            <a:r>
              <a:rPr lang="zh-CN" altLang="en-US" dirty="0"/>
              <a:t>位于类路径上，才会实例化这个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ConditionalOnExpression</a:t>
            </a:r>
            <a:r>
              <a:rPr lang="zh-CN" altLang="en-US" dirty="0"/>
              <a:t>，当表达式为</a:t>
            </a:r>
            <a:r>
              <a:rPr lang="en-US" altLang="zh-CN" dirty="0"/>
              <a:t>true</a:t>
            </a:r>
            <a:r>
              <a:rPr lang="zh-CN" altLang="en-US" dirty="0"/>
              <a:t>的时候，才会实例化这个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ConditionalOnMissingBean</a:t>
            </a:r>
            <a:r>
              <a:rPr lang="zh-CN" altLang="en-US" dirty="0"/>
              <a:t>，仅在当前上下文中不存在某个</a:t>
            </a:r>
            <a:r>
              <a:rPr lang="en-US" altLang="zh-CN" dirty="0"/>
              <a:t>bean</a:t>
            </a:r>
            <a:r>
              <a:rPr lang="zh-CN" altLang="en-US" dirty="0"/>
              <a:t>时，才会实例化这个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ConditionalOnMissingClass</a:t>
            </a:r>
            <a:r>
              <a:rPr lang="zh-CN" altLang="en-US" dirty="0"/>
              <a:t>，某个</a:t>
            </a:r>
            <a:r>
              <a:rPr lang="en-US" altLang="zh-CN" dirty="0"/>
              <a:t>class</a:t>
            </a:r>
            <a:r>
              <a:rPr lang="zh-CN" altLang="en-US" dirty="0"/>
              <a:t>在类路径上不存在的时候，才会实例化这个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ConditionalOnNotWebApplication</a:t>
            </a:r>
            <a:r>
              <a:rPr lang="zh-CN" altLang="en-US" dirty="0"/>
              <a:t>，不是</a:t>
            </a:r>
            <a:r>
              <a:rPr lang="en-US" altLang="zh-CN" dirty="0"/>
              <a:t>web</a:t>
            </a:r>
            <a:r>
              <a:rPr lang="zh-CN" altLang="en-US" dirty="0"/>
              <a:t>应用时才会实例化这个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AutoConfigureAfter</a:t>
            </a:r>
            <a:r>
              <a:rPr lang="zh-CN" altLang="en-US" dirty="0"/>
              <a:t>，在某个</a:t>
            </a:r>
            <a:r>
              <a:rPr lang="en-US" altLang="zh-CN" dirty="0"/>
              <a:t>bean</a:t>
            </a:r>
            <a:r>
              <a:rPr lang="zh-CN" altLang="en-US" dirty="0"/>
              <a:t>完成自动配置后实例化这个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AutoConfigureBefore</a:t>
            </a:r>
            <a:r>
              <a:rPr lang="zh-CN" altLang="en-US" dirty="0"/>
              <a:t>，在某个</a:t>
            </a:r>
            <a:r>
              <a:rPr lang="en-US" altLang="zh-CN" dirty="0"/>
              <a:t>bean</a:t>
            </a:r>
            <a:r>
              <a:rPr lang="zh-CN" altLang="en-US" dirty="0"/>
              <a:t>完成自动配置前实例化这个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0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注解类的关系图</a:t>
            </a:r>
            <a:endParaRPr kumimoji="1" lang="zh-CN" altLang="en-US" dirty="0"/>
          </a:p>
        </p:txBody>
      </p:sp>
      <p:pic>
        <p:nvPicPr>
          <p:cNvPr id="1026" name="Picture 2" descr="E:\工作文档\IdeaProjects\ClassDiagram\Conditio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1201994"/>
            <a:ext cx="11487150" cy="1524000"/>
          </a:xfrm>
          <a:prstGeom prst="rect">
            <a:avLst/>
          </a:prstGeom>
          <a:noFill/>
        </p:spPr>
      </p:pic>
      <p:pic>
        <p:nvPicPr>
          <p:cNvPr id="1027" name="Picture 3" descr="E:\工作文档\IdeaProjects\ClassDiagram\SpringBootApplic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4231" y="2860265"/>
            <a:ext cx="9867900" cy="314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06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加载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6927" y="1155939"/>
            <a:ext cx="10317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简单看一些代码，关键方法：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程序入口：</a:t>
            </a:r>
            <a:r>
              <a:rPr lang="en-US" altLang="zh-CN" dirty="0" err="1" smtClean="0"/>
              <a:t>SpringApplication.run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生成入口程序对应的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SpringApplication.prepareContext</a:t>
            </a:r>
            <a:r>
              <a:rPr lang="en-US" altLang="zh-CN" dirty="0" smtClean="0"/>
              <a:t>()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生成其他</a:t>
            </a:r>
            <a:r>
              <a:rPr kumimoji="1" lang="en-US" altLang="zh-CN" dirty="0" smtClean="0">
                <a:sym typeface="Wingdings"/>
              </a:rPr>
              <a:t>Bean</a:t>
            </a:r>
            <a:r>
              <a:rPr kumimoji="1" lang="zh-CN" altLang="en-US" dirty="0" smtClean="0">
                <a:sym typeface="Wingdings"/>
              </a:rPr>
              <a:t> ： </a:t>
            </a:r>
            <a:r>
              <a:rPr kumimoji="1" lang="en-US" altLang="zh-CN" dirty="0" err="1" smtClean="0">
                <a:sym typeface="Wingdings"/>
              </a:rPr>
              <a:t>SpringApplication.</a:t>
            </a:r>
            <a:r>
              <a:rPr lang="en-US" altLang="zh-CN" dirty="0" err="1" smtClean="0"/>
              <a:t>refresh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err="1" smtClean="0"/>
              <a:t>AbstractApplicationContext</a:t>
            </a:r>
            <a:r>
              <a:rPr kumimoji="1"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invokeBeanFactoryPostProcessors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/>
              <a:t>PostProcessorRegistrationDelegate.invokeBeanFactoryPostProcessors()</a:t>
            </a:r>
          </a:p>
          <a:p>
            <a:endParaRPr lang="en-US" altLang="zh-CN" dirty="0"/>
          </a:p>
          <a:p>
            <a:pPr marL="285750" indent="-285750">
              <a:buFont typeface="Wingdings" charset="2"/>
              <a:buChar char="à"/>
            </a:pPr>
            <a:r>
              <a:rPr lang="en-US" altLang="zh-CN" dirty="0" err="1" smtClean="0"/>
              <a:t>ConfigurationClassPostProcessor.processConfigBeanDefinitions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charset="2"/>
              <a:buChar char="à"/>
            </a:pPr>
            <a:endParaRPr lang="en-US" altLang="zh-CN" dirty="0"/>
          </a:p>
          <a:p>
            <a:pPr marL="285750" indent="-285750">
              <a:buFont typeface="Wingdings" charset="2"/>
              <a:buChar char="à"/>
            </a:pPr>
            <a:r>
              <a:rPr lang="en-US" altLang="zh-CN" dirty="0" err="1" smtClean="0"/>
              <a:t>ConfigurationClassParser.parse</a:t>
            </a:r>
            <a:r>
              <a:rPr lang="en-US" altLang="zh-CN" dirty="0" smtClean="0"/>
              <a:t>()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20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1366</Words>
  <Application>Microsoft Macintosh PowerPoint</Application>
  <PresentationFormat>自定义</PresentationFormat>
  <Paragraphs>188</Paragraphs>
  <Slides>31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Dragon</cp:lastModifiedBy>
  <cp:revision>64</cp:revision>
  <dcterms:created xsi:type="dcterms:W3CDTF">2019-07-08T12:22:03Z</dcterms:created>
  <dcterms:modified xsi:type="dcterms:W3CDTF">2019-07-11T15:47:03Z</dcterms:modified>
</cp:coreProperties>
</file>