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>
      <p:ext uri="{19B8F6BF-5375-455C-9EA6-DF929625EA0E}">
        <p15:presenceInfo xmlns:p15="http://schemas.microsoft.com/office/powerpoint/2012/main" xmlns="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67599"/>
  </p:normalViewPr>
  <p:slideViewPr>
    <p:cSldViewPr snapToGrid="0" snapToObjects="1">
      <p:cViewPr varScale="1">
        <p:scale>
          <a:sx n="75" d="100"/>
          <a:sy n="75" d="100"/>
        </p:scale>
        <p:origin x="-19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9T18:04:29.952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D174F-304D-224F-BC03-F8462C1EB24A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6C10-6454-8743-A1CD-543F9C6B47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455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6C10-6454-8743-A1CD-543F9C6B47DD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826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057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256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621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22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468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112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9036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0075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2405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48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0347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948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9115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627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0648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94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0633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4362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5210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42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196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2871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037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861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项目很简单，而且目的明确，比如一个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项目，需要数据库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，那么直接选择对应的组件，使用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提供的默认配置项中增加数据库和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的配置，配好项目端口，一个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项目便创建成功了，而且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所有的配置都有默认值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127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探究下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什么时候，怎样执行的这些操作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451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演示简单的例子，然后分析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工厂源码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813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404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24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413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896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20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114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11351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49300"/>
            <a:ext cx="8796867" cy="668338"/>
          </a:xfrm>
        </p:spPr>
        <p:txBody>
          <a:bodyPr>
            <a:noAutofit/>
          </a:bodyPr>
          <a:lstStyle>
            <a:lvl1pPr algn="l"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42184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75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58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90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63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0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6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17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01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79C3-00D7-F745-B9D2-30B876F2505C}" type="datetimeFigureOut">
              <a:rPr kumimoji="1" lang="zh-CN" altLang="en-US" smtClean="0"/>
              <a:pPr/>
              <a:t>2019/7/9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FA8C-D95C-7F45-90D8-4203C02E77C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封面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333" y="444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7700" y="2362201"/>
            <a:ext cx="47815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Cloud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实践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	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381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128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10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138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748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600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06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935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009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035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简介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8793" y="1691720"/>
            <a:ext cx="821831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 smtClean="0"/>
              <a:t>微服务</a:t>
            </a:r>
            <a:r>
              <a:rPr kumimoji="1" lang="zh-CN" altLang="en-US" dirty="0" smtClean="0"/>
              <a:t>：基于单一业务功能开发的服务单元，独立部署，使用轻量级的通信协议（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），可以拥有独立数据库，可以使用不同编程语言，不同存储技术。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 smtClean="0"/>
              <a:t>Spring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Cloud</a:t>
            </a:r>
            <a:r>
              <a:rPr kumimoji="1" lang="zh-CN" altLang="en-US" dirty="0" smtClean="0"/>
              <a:t>：是一系列框架的有序集合，可以提供服务发现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注册，配置管理，断路器，路由，消息总线，链路监控等功能。能够满足微服务架构的所有要求，被称为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全家桶。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的各组件都是基于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开发，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又特别贴合微服务的概念，简化配置，快速开发。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6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75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003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97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3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79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678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246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456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525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381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30400" y="1048253"/>
            <a:ext cx="8229599" cy="443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Spring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Boot -- </a:t>
            </a:r>
            <a:r>
              <a:rPr kumimoji="1" lang="zh-CN" altLang="en-US" sz="3200" dirty="0" smtClean="0"/>
              <a:t>基础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Eureka -- </a:t>
            </a:r>
            <a:r>
              <a:rPr kumimoji="1" lang="zh-CN" altLang="en-US" sz="3200" dirty="0" smtClean="0"/>
              <a:t>服务发现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Feign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Ribbon -- </a:t>
            </a:r>
            <a:r>
              <a:rPr kumimoji="1" lang="zh-CN" altLang="en-US" sz="3200" dirty="0" smtClean="0"/>
              <a:t>服务消费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Hystrix</a:t>
            </a:r>
            <a:r>
              <a:rPr kumimoji="1" lang="en-US" altLang="zh-CN" sz="3200" dirty="0" smtClean="0"/>
              <a:t> -- </a:t>
            </a:r>
            <a:r>
              <a:rPr kumimoji="1" lang="zh-CN" altLang="en-US" sz="3200" dirty="0" smtClean="0"/>
              <a:t>断路器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Zuul</a:t>
            </a:r>
            <a:r>
              <a:rPr kumimoji="1" lang="en-US" altLang="zh-CN" sz="3200" dirty="0" smtClean="0"/>
              <a:t> -- </a:t>
            </a:r>
            <a:r>
              <a:rPr kumimoji="1" lang="zh-CN" altLang="en-US" sz="3200" dirty="0" smtClean="0"/>
              <a:t>路由</a:t>
            </a:r>
            <a:endParaRPr kumimoji="1" lang="en-US" altLang="zh-CN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Config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Bus -- </a:t>
            </a:r>
            <a:r>
              <a:rPr kumimoji="1" lang="zh-CN" altLang="en-US" sz="3200" dirty="0" smtClean="0"/>
              <a:t>配置</a:t>
            </a:r>
            <a:r>
              <a:rPr kumimoji="1" lang="zh-CN" altLang="en-US" sz="3200" dirty="0" smtClean="0"/>
              <a:t>，总线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0546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121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31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Boot-</a:t>
            </a:r>
            <a:r>
              <a:rPr kumimoji="1" lang="en-US" altLang="zh-CN" dirty="0" err="1" smtClean="0"/>
              <a:t>start.spring.io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59465"/>
            <a:ext cx="9745538" cy="53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oot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9085" y="1306286"/>
            <a:ext cx="9862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简化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配置，约定大于配置？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大家习惯这么配置，那么我觉得你也会这样配，所以我帮你做了个优化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@Configuration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ComponentScan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/>
              <a:t>EnableAutoConfiguration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我猜你需要这个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，所以我帮你创建了一个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pom</a:t>
            </a:r>
            <a:r>
              <a:rPr kumimoji="1" lang="zh-CN" altLang="en-US" dirty="0" smtClean="0"/>
              <a:t>文件引入了</a:t>
            </a:r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，会自动创建</a:t>
            </a:r>
            <a:r>
              <a:rPr lang="en-US" altLang="zh-CN" dirty="0" err="1" smtClean="0"/>
              <a:t>RedisTemplete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bean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默认一个程序会包含</a:t>
            </a:r>
            <a:r>
              <a:rPr kumimoji="1" lang="en-US" altLang="zh-CN" dirty="0" smtClean="0"/>
              <a:t>resources</a:t>
            </a:r>
            <a:r>
              <a:rPr kumimoji="1" lang="zh-CN" altLang="en-US" dirty="0" smtClean="0"/>
              <a:t>文件夹，并且配置文件在里面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引入了</a:t>
            </a:r>
            <a:r>
              <a:rPr lang="en-US" altLang="zh-CN" dirty="0" smtClean="0"/>
              <a:t>spring-boot-starter-web</a:t>
            </a:r>
            <a:r>
              <a:rPr lang="zh-CN" altLang="en-US" dirty="0" smtClean="0"/>
              <a:t>后就会当做是一个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等等等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81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项目启动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9700" y="1612900"/>
            <a:ext cx="85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01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08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914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5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416</Words>
  <Application>Microsoft Macintosh PowerPoint</Application>
  <PresentationFormat>自定义</PresentationFormat>
  <Paragraphs>88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Dragon</cp:lastModifiedBy>
  <cp:revision>27</cp:revision>
  <dcterms:created xsi:type="dcterms:W3CDTF">2019-07-08T12:22:03Z</dcterms:created>
  <dcterms:modified xsi:type="dcterms:W3CDTF">2019-07-09T15:31:55Z</dcterms:modified>
</cp:coreProperties>
</file>