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54" r:id="rId2"/>
    <p:sldId id="855" r:id="rId3"/>
    <p:sldId id="863" r:id="rId4"/>
    <p:sldId id="858" r:id="rId5"/>
    <p:sldId id="862" r:id="rId6"/>
    <p:sldId id="861" r:id="rId7"/>
    <p:sldId id="864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9A0C9"/>
    <a:srgbClr val="91A5BB"/>
    <a:srgbClr val="A8BFD8"/>
    <a:srgbClr val="BCD5F1"/>
    <a:srgbClr val="9CB1C7"/>
    <a:srgbClr val="8297BC"/>
    <a:srgbClr val="C5DFFC"/>
    <a:srgbClr val="3663A5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3" autoAdjust="0"/>
    <p:restoredTop sz="83149" autoAdjust="0"/>
  </p:normalViewPr>
  <p:slideViewPr>
    <p:cSldViewPr snapToObjects="1" showGuides="1">
      <p:cViewPr>
        <p:scale>
          <a:sx n="106" d="100"/>
          <a:sy n="106" d="100"/>
        </p:scale>
        <p:origin x="127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0524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DIN Alternate" charset="0"/>
                <a:ea typeface="DIN Alternate" charset="0"/>
                <a:cs typeface="DIN Alternate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AF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1268760"/>
            <a:ext cx="28375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converter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1832" y="2611480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1832" y="3498449"/>
            <a:ext cx="186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432452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5976" y="1275444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186" y="252614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" charset="0"/>
                <a:ea typeface="Arial" charset="0"/>
                <a:cs typeface="Arial" charset="0"/>
              </a:rPr>
              <a:t>pd2af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186" y="3530056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Arial" charset="0"/>
                <a:ea typeface="Arial" charset="0"/>
                <a:cs typeface="Arial" charset="0"/>
              </a:rPr>
              <a:t>converter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3505" y="2587729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03505" y="3621559"/>
            <a:ext cx="18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  <a:endParaRPr lang="en-US" sz="36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3505" y="4380877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5479" y="5397465"/>
            <a:ext cx="255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3600" b="1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185" y="4500644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185" y="5517399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4400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7172" y="4500644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0153" y="5445224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8735" y="81905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61716" y="1763630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211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4763" y="1260284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2204864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3075" y="1278486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76056" y="2223066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4763" y="3418132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7744" y="4362712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1597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4" y="1416214"/>
            <a:ext cx="2651961" cy="2720389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89A0C9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9187" y="1124744"/>
            <a:ext cx="2387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 dirty="0" err="1" smtClean="0">
                <a:solidFill>
                  <a:srgbClr val="2E5287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pd</a:t>
            </a:r>
            <a:endParaRPr lang="en-US" sz="18000" b="1" dirty="0" smtClean="0">
              <a:solidFill>
                <a:srgbClr val="2E5287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2160" y="3861048"/>
            <a:ext cx="549099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89A0C9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converter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7655" y="1416214"/>
            <a:ext cx="2643921" cy="2720389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89A0C9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3100" y="1124744"/>
            <a:ext cx="1954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 dirty="0" err="1" smtClean="0">
                <a:solidFill>
                  <a:schemeClr val="bg1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af</a:t>
            </a:r>
            <a:endParaRPr lang="en-US" sz="18000" b="1" dirty="0" smtClean="0">
              <a:solidFill>
                <a:schemeClr val="bg1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8798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</a:t>
            </a:r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d</a:t>
            </a:r>
            <a:r>
              <a:rPr lang="en-US" sz="18000" b="1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&gt;</a:t>
            </a:r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  <a:endParaRPr lang="en-US" sz="20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3429000"/>
            <a:ext cx="48638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0084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412776"/>
            <a:ext cx="2651961" cy="2720389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011" y="811166"/>
            <a:ext cx="20120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endParaRPr lang="en-US" sz="20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0230" y="3717032"/>
            <a:ext cx="56717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7655" y="1416214"/>
            <a:ext cx="2643921" cy="2720389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8426" y="811166"/>
            <a:ext cx="1824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 smtClean="0">
                <a:solidFill>
                  <a:schemeClr val="bg1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  <a:endParaRPr lang="en-US" sz="20000" dirty="0" smtClean="0">
              <a:solidFill>
                <a:schemeClr val="bg1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20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3429000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56120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3501008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1222445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16508</TotalTime>
  <Words>36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DIN Alternate</vt:lpstr>
      <vt:lpstr>DIN Condensed</vt:lpstr>
      <vt:lpstr>Franklin Gothic Demi Cond</vt:lpstr>
      <vt:lpstr>Haettenschweiler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1042</cp:revision>
  <cp:lastPrinted>2016-10-27T12:53:40Z</cp:lastPrinted>
  <dcterms:created xsi:type="dcterms:W3CDTF">2011-03-15T10:47:25Z</dcterms:created>
  <dcterms:modified xsi:type="dcterms:W3CDTF">2018-06-12T19:05:34Z</dcterms:modified>
</cp:coreProperties>
</file>