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854" r:id="rId2"/>
    <p:sldId id="855" r:id="rId3"/>
    <p:sldId id="858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BFD8"/>
    <a:srgbClr val="BCD5F1"/>
    <a:srgbClr val="2E5287"/>
    <a:srgbClr val="9CB1C7"/>
    <a:srgbClr val="89A0C9"/>
    <a:srgbClr val="8297BC"/>
    <a:srgbClr val="C5DFFC"/>
    <a:srgbClr val="3663A5"/>
    <a:srgbClr val="B9CDE5"/>
    <a:srgbClr val="91A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08" autoAdjust="0"/>
    <p:restoredTop sz="83149" autoAdjust="0"/>
  </p:normalViewPr>
  <p:slideViewPr>
    <p:cSldViewPr snapToObjects="1" showGuides="1">
      <p:cViewPr>
        <p:scale>
          <a:sx n="74" d="100"/>
          <a:sy n="74" d="100"/>
        </p:scale>
        <p:origin x="1776" y="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F2193-D683-6D47-85B7-2C4ED81F46DC}" type="datetimeFigureOut">
              <a:rPr lang="fr-FR" smtClean="0"/>
              <a:pPr/>
              <a:t>11/06/2018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FDCEB-66AB-DD4C-9C58-080B71B15F6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093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4AC24-A40A-B84F-A48A-6D28129B9240}" type="datetimeFigureOut">
              <a:rPr lang="fr-FR" smtClean="0"/>
              <a:pPr/>
              <a:t>11/06/2018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21230-5382-C540-9D07-020B578DFA1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726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719138" indent="-261938">
              <a:buFont typeface="Arial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79512" y="6381328"/>
            <a:ext cx="576064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fld id="{1B4B8151-10BF-5D49-8E12-9ED3DD3AF4AB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128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719138" indent="-261938">
              <a:buFont typeface="Arial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128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719138" indent="-261938">
              <a:buFont typeface="Arial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79512" y="6381328"/>
            <a:ext cx="576064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fld id="{1B4B8151-10BF-5D49-8E12-9ED3DD3AF4AB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B8151-10BF-5D49-8E12-9ED3DD3AF4AB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60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7381"/>
          </a:xfrm>
          <a:prstGeom prst="rect">
            <a:avLst/>
          </a:prstGeom>
          <a:solidFill>
            <a:srgbClr val="2E528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72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7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88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7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5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7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age 5" descr="0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6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6876256" y="4762187"/>
            <a:ext cx="2091611" cy="2084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62400" y="685801"/>
            <a:ext cx="4800600" cy="2285999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62400" y="3369731"/>
            <a:ext cx="4419600" cy="990600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013176"/>
            <a:ext cx="1498445" cy="164829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807" y="105229"/>
            <a:ext cx="942517" cy="103777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07504" y="5517232"/>
            <a:ext cx="8928991" cy="1264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457200" y="1217612"/>
            <a:ext cx="8686800" cy="1588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>
          <a:xfrm>
            <a:off x="179512" y="6381328"/>
            <a:ext cx="576064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fld id="{1B4B8151-10BF-5D49-8E12-9ED3DD3AF4AB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8" r:id="rId5"/>
    <p:sldLayoutId id="2147483656" r:id="rId6"/>
    <p:sldLayoutId id="2147483657" r:id="rId7"/>
    <p:sldLayoutId id="214748364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2">
              <a:lumMod val="60000"/>
              <a:lumOff val="40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1800" b="1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719138" indent="-261938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10524"/>
            <a:ext cx="28135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DIN Alternate" charset="0"/>
                <a:ea typeface="DIN Alternate" charset="0"/>
                <a:cs typeface="DIN Alternate" charset="0"/>
              </a:rPr>
              <a:t>PD</a:t>
            </a:r>
            <a:r>
              <a:rPr lang="en-US" sz="7200" dirty="0" smtClean="0">
                <a:solidFill>
                  <a:srgbClr val="89A0C9"/>
                </a:solidFill>
                <a:latin typeface="DIN Alternate" charset="0"/>
                <a:ea typeface="DIN Alternate" charset="0"/>
                <a:cs typeface="DIN Alternate" charset="0"/>
              </a:rPr>
              <a:t>2</a:t>
            </a:r>
            <a:r>
              <a:rPr lang="en-US" sz="7200" dirty="0" smtClean="0">
                <a:solidFill>
                  <a:srgbClr val="2E5287"/>
                </a:solidFill>
                <a:latin typeface="DIN Alternate" charset="0"/>
                <a:ea typeface="DIN Alternate" charset="0"/>
                <a:cs typeface="DIN Alternate" charset="0"/>
              </a:rPr>
              <a:t>AF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9552" y="1268760"/>
            <a:ext cx="283750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 smtClean="0">
                <a:solidFill>
                  <a:srgbClr val="2E5287"/>
                </a:solidFill>
                <a:latin typeface="DIN Alternate" charset="0"/>
                <a:ea typeface="DIN Alternate" charset="0"/>
                <a:cs typeface="DIN Alternate" charset="0"/>
              </a:rPr>
              <a:t>converter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01832" y="2611480"/>
            <a:ext cx="1792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DIN Condensed" charset="0"/>
                <a:ea typeface="DIN Condensed" charset="0"/>
                <a:cs typeface="DIN Condensed" charset="0"/>
              </a:rPr>
              <a:t>pd2af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01832" y="3498449"/>
            <a:ext cx="18628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89A0C9"/>
                </a:solidFill>
                <a:latin typeface="DIN Condensed" charset="0"/>
                <a:ea typeface="DIN Condensed" charset="0"/>
                <a:cs typeface="DIN Condensed" charset="0"/>
              </a:rPr>
              <a:t>converter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55976" y="432452"/>
            <a:ext cx="26677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Arial Narrow" charset="0"/>
                <a:ea typeface="Arial Narrow" charset="0"/>
                <a:cs typeface="Arial Narrow" charset="0"/>
              </a:rPr>
              <a:t>PD</a:t>
            </a:r>
            <a:r>
              <a:rPr lang="en-US" sz="7200" dirty="0" smtClean="0">
                <a:solidFill>
                  <a:srgbClr val="89A0C9"/>
                </a:solidFill>
                <a:latin typeface="Arial Narrow" charset="0"/>
                <a:ea typeface="Arial Narrow" charset="0"/>
                <a:cs typeface="Arial Narrow" charset="0"/>
              </a:rPr>
              <a:t>2</a:t>
            </a:r>
            <a:r>
              <a:rPr lang="en-US" sz="7200" dirty="0" smtClean="0">
                <a:solidFill>
                  <a:srgbClr val="2E5287"/>
                </a:solidFill>
                <a:latin typeface="Arial Narrow" charset="0"/>
                <a:ea typeface="Arial Narrow" charset="0"/>
                <a:cs typeface="Arial Narrow" charset="0"/>
              </a:rPr>
              <a:t>AF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55976" y="1275444"/>
            <a:ext cx="2552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89A0C9"/>
                </a:solidFill>
                <a:latin typeface="Arial Narrow" charset="0"/>
                <a:ea typeface="Arial Narrow" charset="0"/>
                <a:cs typeface="Arial Narrow" charset="0"/>
              </a:rPr>
              <a:t>converter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9186" y="2526140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Arial" charset="0"/>
                <a:ea typeface="Arial" charset="0"/>
                <a:cs typeface="Arial" charset="0"/>
              </a:rPr>
              <a:t>pd2af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9186" y="3530056"/>
            <a:ext cx="2537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89A0C9"/>
                </a:solidFill>
                <a:latin typeface="Arial" charset="0"/>
                <a:ea typeface="Arial" charset="0"/>
                <a:cs typeface="Arial" charset="0"/>
              </a:rPr>
              <a:t>converter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03505" y="2587729"/>
            <a:ext cx="1792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DIN Condensed" charset="0"/>
                <a:ea typeface="DIN Condensed" charset="0"/>
                <a:cs typeface="DIN Condensed" charset="0"/>
              </a:rPr>
              <a:t>pd2af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03505" y="3621559"/>
            <a:ext cx="184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rgbClr val="89A0C9"/>
                </a:solidFill>
                <a:latin typeface="DIN Condensed" charset="0"/>
                <a:ea typeface="DIN Condensed" charset="0"/>
                <a:cs typeface="DIN Condensed" charset="0"/>
              </a:rPr>
              <a:t>CONVERTER</a:t>
            </a:r>
            <a:endParaRPr lang="en-US" sz="3600" dirty="0" smtClean="0">
              <a:solidFill>
                <a:srgbClr val="89A0C9"/>
              </a:solidFill>
              <a:latin typeface="DIN Condensed" charset="0"/>
              <a:ea typeface="DIN Condensed" charset="0"/>
              <a:cs typeface="DIN Condensed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03505" y="4380877"/>
            <a:ext cx="26677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Arial Narrow" charset="0"/>
                <a:ea typeface="Arial Narrow" charset="0"/>
                <a:cs typeface="Arial Narrow" charset="0"/>
              </a:rPr>
              <a:t>PD</a:t>
            </a:r>
            <a:r>
              <a:rPr lang="en-US" sz="7200" dirty="0" smtClean="0">
                <a:solidFill>
                  <a:srgbClr val="89A0C9"/>
                </a:solidFill>
                <a:latin typeface="Arial Narrow" charset="0"/>
                <a:ea typeface="Arial Narrow" charset="0"/>
                <a:cs typeface="Arial Narrow" charset="0"/>
              </a:rPr>
              <a:t>2</a:t>
            </a:r>
            <a:r>
              <a:rPr lang="en-US" sz="7200" dirty="0" smtClean="0">
                <a:solidFill>
                  <a:srgbClr val="2E5287"/>
                </a:solidFill>
                <a:latin typeface="Arial Narrow" charset="0"/>
                <a:ea typeface="Arial Narrow" charset="0"/>
                <a:cs typeface="Arial Narrow" charset="0"/>
              </a:rPr>
              <a:t>AF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95479" y="5397465"/>
            <a:ext cx="2553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89A0C9"/>
                </a:solidFill>
                <a:latin typeface="Arial Narrow" charset="0"/>
                <a:ea typeface="Arial Narrow" charset="0"/>
                <a:cs typeface="Arial Narrow" charset="0"/>
              </a:rPr>
              <a:t>CONVERTER</a:t>
            </a:r>
            <a:endParaRPr lang="en-US" sz="3600" b="1" dirty="0" smtClean="0">
              <a:solidFill>
                <a:srgbClr val="89A0C9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0185" y="4500644"/>
            <a:ext cx="2081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Arial Narrow" charset="0"/>
                <a:ea typeface="Arial Narrow" charset="0"/>
                <a:cs typeface="Arial Narrow" charset="0"/>
              </a:rPr>
              <a:t>pd</a:t>
            </a:r>
            <a:r>
              <a:rPr lang="en-US" sz="7200" dirty="0" smtClean="0">
                <a:solidFill>
                  <a:srgbClr val="89A0C9"/>
                </a:solidFill>
                <a:latin typeface="Arial Narrow" charset="0"/>
                <a:ea typeface="Arial Narrow" charset="0"/>
                <a:cs typeface="Arial Narrow" charset="0"/>
              </a:rPr>
              <a:t>2</a:t>
            </a:r>
            <a:r>
              <a:rPr lang="en-US" sz="7200" dirty="0" smtClean="0">
                <a:solidFill>
                  <a:srgbClr val="2E5287"/>
                </a:solidFill>
                <a:latin typeface="Arial Narrow" charset="0"/>
                <a:ea typeface="Arial Narrow" charset="0"/>
                <a:cs typeface="Arial Narrow" charset="0"/>
              </a:rPr>
              <a:t>af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0185" y="5517399"/>
            <a:ext cx="21146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>
                <a:solidFill>
                  <a:srgbClr val="89A0C9"/>
                </a:solidFill>
                <a:latin typeface="Arial Narrow" charset="0"/>
                <a:ea typeface="Arial Narrow" charset="0"/>
                <a:cs typeface="Arial Narrow" charset="0"/>
              </a:rPr>
              <a:t>converter</a:t>
            </a:r>
            <a:endParaRPr lang="en-US" sz="4400" dirty="0" smtClean="0">
              <a:solidFill>
                <a:srgbClr val="89A0C9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07172" y="4500644"/>
            <a:ext cx="1779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pd</a:t>
            </a:r>
            <a:r>
              <a:rPr lang="en-US" sz="7200" dirty="0" smtClean="0">
                <a:solidFill>
                  <a:srgbClr val="89A0C9"/>
                </a:solidFill>
                <a:latin typeface="Haettenschweiler" charset="0"/>
                <a:ea typeface="Haettenschweiler" charset="0"/>
                <a:cs typeface="Haettenschweiler" charset="0"/>
              </a:rPr>
              <a:t>2</a:t>
            </a:r>
            <a:r>
              <a:rPr lang="en-US" sz="72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af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10153" y="5445224"/>
            <a:ext cx="1811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00" dirty="0" smtClean="0">
                <a:solidFill>
                  <a:srgbClr val="89A0C9"/>
                </a:solidFill>
                <a:latin typeface="Haettenschweiler" charset="0"/>
                <a:ea typeface="Haettenschweiler" charset="0"/>
                <a:cs typeface="Haettenschweiler" charset="0"/>
              </a:rPr>
              <a:t>converter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58735" y="819050"/>
            <a:ext cx="1779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pd2af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61716" y="1763630"/>
            <a:ext cx="1811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converter</a:t>
            </a:r>
          </a:p>
        </p:txBody>
      </p:sp>
    </p:spTree>
    <p:extLst>
      <p:ext uri="{BB962C8B-B14F-4D97-AF65-F5344CB8AC3E}">
        <p14:creationId xmlns:p14="http://schemas.microsoft.com/office/powerpoint/2010/main" val="22115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901832" y="2611480"/>
            <a:ext cx="1792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DIN Condensed" charset="0"/>
                <a:ea typeface="DIN Condensed" charset="0"/>
                <a:cs typeface="DIN Condensed" charset="0"/>
              </a:rPr>
              <a:t>pd2af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01832" y="3498449"/>
            <a:ext cx="18628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89A0C9"/>
                </a:solidFill>
                <a:latin typeface="DIN Condensed" charset="0"/>
                <a:ea typeface="DIN Condensed" charset="0"/>
                <a:cs typeface="DIN Condensed" charset="0"/>
              </a:rPr>
              <a:t>converter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28659" y="819050"/>
            <a:ext cx="1779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pd</a:t>
            </a:r>
            <a:r>
              <a:rPr lang="en-US" sz="7200" dirty="0" smtClean="0">
                <a:solidFill>
                  <a:srgbClr val="89A0C9"/>
                </a:solidFill>
                <a:latin typeface="Haettenschweiler" charset="0"/>
                <a:ea typeface="Haettenschweiler" charset="0"/>
                <a:cs typeface="Haettenschweiler" charset="0"/>
              </a:rPr>
              <a:t>2</a:t>
            </a:r>
            <a:r>
              <a:rPr lang="en-US" sz="72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af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31640" y="1763630"/>
            <a:ext cx="1811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00" dirty="0" smtClean="0">
                <a:solidFill>
                  <a:srgbClr val="89A0C9"/>
                </a:solidFill>
                <a:latin typeface="Haettenschweiler" charset="0"/>
                <a:ea typeface="Haettenschweiler" charset="0"/>
                <a:cs typeface="Haettenschweiler" charset="0"/>
              </a:rPr>
              <a:t>converter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58735" y="819050"/>
            <a:ext cx="1779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pd2af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61716" y="1763630"/>
            <a:ext cx="1811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converter</a:t>
            </a:r>
          </a:p>
        </p:txBody>
      </p:sp>
    </p:spTree>
    <p:extLst>
      <p:ext uri="{BB962C8B-B14F-4D97-AF65-F5344CB8AC3E}">
        <p14:creationId xmlns:p14="http://schemas.microsoft.com/office/powerpoint/2010/main" val="15975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328659" y="819050"/>
            <a:ext cx="461697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pd</a:t>
            </a:r>
            <a:r>
              <a:rPr lang="en-US" sz="20000" dirty="0" smtClean="0">
                <a:solidFill>
                  <a:srgbClr val="89A0C9"/>
                </a:solidFill>
                <a:latin typeface="Haettenschweiler" charset="0"/>
                <a:ea typeface="Haettenschweiler" charset="0"/>
                <a:cs typeface="Haettenschweiler" charset="0"/>
              </a:rPr>
              <a:t>2</a:t>
            </a:r>
            <a:r>
              <a:rPr lang="en-US" sz="200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af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28659" y="3284984"/>
            <a:ext cx="465704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 smtClean="0">
                <a:solidFill>
                  <a:srgbClr val="89A0C9"/>
                </a:solidFill>
                <a:latin typeface="Haettenschweiler" charset="0"/>
                <a:ea typeface="Haettenschweiler" charset="0"/>
                <a:cs typeface="Haettenschweiler" charset="0"/>
              </a:rPr>
              <a:t>converter</a:t>
            </a:r>
          </a:p>
        </p:txBody>
      </p:sp>
    </p:spTree>
    <p:extLst>
      <p:ext uri="{BB962C8B-B14F-4D97-AF65-F5344CB8AC3E}">
        <p14:creationId xmlns:p14="http://schemas.microsoft.com/office/powerpoint/2010/main" val="20084653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16483</TotalTime>
  <Words>26</Words>
  <Application>Microsoft Macintosh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 Narrow</vt:lpstr>
      <vt:lpstr>Calibri</vt:lpstr>
      <vt:lpstr>DIN Alternate</vt:lpstr>
      <vt:lpstr>DIN Condensed</vt:lpstr>
      <vt:lpstr>Haettenschweiler</vt:lpstr>
      <vt:lpstr>Wingdings</vt:lpstr>
      <vt:lpstr>Arial</vt:lpstr>
      <vt:lpstr>Thème Office</vt:lpstr>
      <vt:lpstr>PowerPoint Presentation</vt:lpstr>
      <vt:lpstr>PowerPoint Presentation</vt:lpstr>
      <vt:lpstr>PowerPoint Presentation</vt:lpstr>
    </vt:vector>
  </TitlesOfParts>
  <Company>THERA CONSEIL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greg</dc:creator>
  <cp:lastModifiedBy>Alexander Mazein</cp:lastModifiedBy>
  <cp:revision>1037</cp:revision>
  <cp:lastPrinted>2016-10-27T12:53:40Z</cp:lastPrinted>
  <dcterms:created xsi:type="dcterms:W3CDTF">2011-03-15T10:47:25Z</dcterms:created>
  <dcterms:modified xsi:type="dcterms:W3CDTF">2018-06-11T10:02:36Z</dcterms:modified>
</cp:coreProperties>
</file>