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6858000" cy="9144000"/>
  <p:embeddedFontLst>
    <p:embeddedFont>
      <p:font typeface="Fjalla One" panose="02000506040000020004" pitchFamily="2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133" d="100"/>
          <a:sy n="133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477dcac4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477dcac4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46c02988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46c02988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46a33e86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46a33e86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46c02988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46c02988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46c0298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46c0298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46c029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46c0298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46f0a6d0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46f0a6d0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46f0a6d0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46f0a6d0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46f0a6d0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46f0a6d0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46c02988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46c02988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46c02988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46c02988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4ddaed5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4ddaed5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46c02988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46c02988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46f0a6d0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46f0a6d0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46c0298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46c0298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46c02988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46c02988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46c02988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46c02988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46c02988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46c02988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6c02988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6c02988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46f0a6d0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46f0a6d0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46f0a6d0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46f0a6d0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d71a44f3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d71a44f3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46f0a6d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46f0a6d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d71a44f3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d71a44f3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46f0a6d0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46f0a6d0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d71a44f3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d71a44f3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d71a44f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d71a44f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46c0298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46c0298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46c02988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46c02988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46c02988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46c029883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44ddaed5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44ddaed5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46c02988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46c02988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46c02988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46c02988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46a33e86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46a33e86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477dca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477dca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477dcac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477dcac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46c02988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46c02988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46c02988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46c02988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477dcac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477dcac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46c02988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46c02988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46c02988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46c02988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46c02988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46c02988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46f0a6d0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46f0a6d0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46c02988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46c02988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46f0a6d0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46f0a6d0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46c0298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46c02988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46c0298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46c0298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46c02988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46c02988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46c02988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46c02988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C1EC7EC-DB50-AC49-B8CE-E86CAB192A03}"/>
              </a:ext>
            </a:extLst>
          </p:cNvPr>
          <p:cNvGrpSpPr/>
          <p:nvPr/>
        </p:nvGrpSpPr>
        <p:grpSpPr>
          <a:xfrm>
            <a:off x="3453075" y="1535275"/>
            <a:ext cx="2257000" cy="2103100"/>
            <a:chOff x="3453075" y="1535275"/>
            <a:chExt cx="2257000" cy="2103100"/>
          </a:xfrm>
        </p:grpSpPr>
        <p:sp>
          <p:nvSpPr>
            <p:cNvPr id="54" name="Google Shape;54;p13"/>
            <p:cNvSpPr txBox="1"/>
            <p:nvPr/>
          </p:nvSpPr>
          <p:spPr>
            <a:xfrm>
              <a:off x="3688675" y="1535275"/>
              <a:ext cx="20214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 dirty="0">
                  <a:solidFill>
                    <a:srgbClr val="409DA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800" b="1" dirty="0">
                  <a:solidFill>
                    <a:srgbClr val="409DA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endParaRPr sz="2000" b="1" dirty="0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55" name="Google Shape;55;p13"/>
            <p:cNvSpPr txBox="1"/>
            <p:nvPr/>
          </p:nvSpPr>
          <p:spPr>
            <a:xfrm rot="-5400000">
              <a:off x="3635025" y="2311925"/>
              <a:ext cx="1144500" cy="15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200" b="1" dirty="0" err="1">
                  <a:solidFill>
                    <a:srgbClr val="409DA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af</a:t>
              </a:r>
              <a:endParaRPr sz="3400" b="1" dirty="0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2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116" name="Google Shape;116;p22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sz="19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17" name="Google Shape;117;p22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200" b="1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sz="1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1900" b="1">
              <a:solidFill>
                <a:srgbClr val="778EB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3217200" y="2852100"/>
            <a:ext cx="2709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rPr>
              <a:t>&lt;-&gt;</a:t>
            </a:r>
            <a:endParaRPr sz="9000" b="1">
              <a:solidFill>
                <a:srgbClr val="778EB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4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129" name="Google Shape;129;p24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sz="19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30" name="Google Shape;130;p24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200" b="1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sz="1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5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136" name="Google Shape;136;p25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9FB5D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lang="en-GB" sz="7700" b="1">
                  <a:solidFill>
                    <a:srgbClr val="778E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af</a:t>
              </a:r>
              <a:endParaRPr sz="19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37" name="Google Shape;137;p25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200" b="1">
                  <a:solidFill>
                    <a:srgbClr val="9FB5D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sz="100" b="1">
                <a:solidFill>
                  <a:srgbClr val="9FB5D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GB"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19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GB" sz="7700" b="1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1900" b="1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19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19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4046400" y="1489950"/>
            <a:ext cx="1051200" cy="443100"/>
          </a:xfrm>
          <a:prstGeom prst="rightArrow">
            <a:avLst>
              <a:gd name="adj1" fmla="val 41463"/>
              <a:gd name="adj2" fmla="val 94437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9"/>
          <p:cNvSpPr/>
          <p:nvPr/>
        </p:nvSpPr>
        <p:spPr>
          <a:xfrm rot="10800000">
            <a:off x="4043850" y="3050700"/>
            <a:ext cx="1056300" cy="443100"/>
          </a:xfrm>
          <a:prstGeom prst="rightArrow">
            <a:avLst>
              <a:gd name="adj1" fmla="val 41463"/>
              <a:gd name="adj2" fmla="val 94437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19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4125150" y="3066850"/>
            <a:ext cx="1051200" cy="443100"/>
          </a:xfrm>
          <a:prstGeom prst="rightArrow">
            <a:avLst>
              <a:gd name="adj1" fmla="val 41463"/>
              <a:gd name="adj2" fmla="val 94437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0"/>
          <p:cNvSpPr/>
          <p:nvPr/>
        </p:nvSpPr>
        <p:spPr>
          <a:xfrm rot="10800000">
            <a:off x="4046400" y="3509950"/>
            <a:ext cx="1056300" cy="443100"/>
          </a:xfrm>
          <a:prstGeom prst="rightArrow">
            <a:avLst>
              <a:gd name="adj1" fmla="val 41463"/>
              <a:gd name="adj2" fmla="val 94437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/>
        </p:nvSpPr>
        <p:spPr>
          <a:xfrm>
            <a:off x="3217200" y="1489463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77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 rot="3234551">
            <a:off x="3894628" y="2478537"/>
            <a:ext cx="1354685" cy="127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7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↻</a:t>
            </a:r>
            <a:endParaRPr sz="77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1900" b="1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/>
        </p:nvSpPr>
        <p:spPr>
          <a:xfrm>
            <a:off x="3217200" y="1489463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GB"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77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 rot="3234551">
            <a:off x="3894628" y="2478537"/>
            <a:ext cx="1354685" cy="127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↻</a:t>
            </a:r>
            <a:endParaRPr sz="77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3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190" name="Google Shape;190;p33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F1C23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E69138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lang="en-GB" sz="7700" b="1">
                  <a:solidFill>
                    <a:srgbClr val="E0666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af</a:t>
              </a:r>
              <a:endParaRPr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91" name="Google Shape;191;p33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700" b="1">
                  <a:solidFill>
                    <a:srgbClr val="F1C23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lang="en-GB" sz="7700" b="1">
                  <a:solidFill>
                    <a:srgbClr val="E69138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lang="en-GB" sz="7700" b="1">
                  <a:solidFill>
                    <a:srgbClr val="E0666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34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197" name="Google Shape;197;p34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C27BA0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C27BA0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sz="77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98" name="Google Shape;198;p34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700" b="1">
                  <a:solidFill>
                    <a:srgbClr val="C27BA0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&lt;-&gt;</a:t>
              </a:r>
              <a:endParaRPr sz="77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35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204" name="Google Shape;204;p35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F1C23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E69138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lang="en-GB" sz="7700" b="1">
                  <a:solidFill>
                    <a:srgbClr val="E0666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af</a:t>
              </a:r>
              <a:endParaRPr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05" name="Google Shape;205;p35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700" b="1">
                  <a:solidFill>
                    <a:srgbClr val="F1C23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lang="en-GB" sz="7700" b="1">
                  <a:solidFill>
                    <a:srgbClr val="E69138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lang="en-GB" sz="7700" b="1">
                  <a:solidFill>
                    <a:srgbClr val="E0666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36"/>
          <p:cNvGrpSpPr/>
          <p:nvPr/>
        </p:nvGrpSpPr>
        <p:grpSpPr>
          <a:xfrm>
            <a:off x="3217200" y="1489463"/>
            <a:ext cx="2709600" cy="2359675"/>
            <a:chOff x="3217200" y="1489463"/>
            <a:chExt cx="2709600" cy="2359675"/>
          </a:xfrm>
        </p:grpSpPr>
        <p:sp>
          <p:nvSpPr>
            <p:cNvPr id="211" name="Google Shape;211;p36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57B7A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55A6C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lang="en-GB" sz="7700" b="1">
                  <a:solidFill>
                    <a:srgbClr val="5586D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af</a:t>
              </a:r>
              <a:endParaRPr sz="7700" b="1">
                <a:solidFill>
                  <a:srgbClr val="5586D5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12" name="Google Shape;212;p36"/>
            <p:cNvSpPr txBox="1"/>
            <p:nvPr/>
          </p:nvSpPr>
          <p:spPr>
            <a:xfrm>
              <a:off x="3217200" y="2571738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700" b="1">
                  <a:solidFill>
                    <a:srgbClr val="57B7A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lang="en-GB" sz="7700" b="1">
                  <a:solidFill>
                    <a:srgbClr val="55A6C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lang="en-GB" sz="7700" b="1">
                  <a:solidFill>
                    <a:srgbClr val="5586D5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sz="7700" b="1">
                <a:solidFill>
                  <a:srgbClr val="5586D5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7"/>
          <p:cNvGrpSpPr/>
          <p:nvPr/>
        </p:nvGrpSpPr>
        <p:grpSpPr>
          <a:xfrm>
            <a:off x="3217200" y="1489463"/>
            <a:ext cx="2709600" cy="2559775"/>
            <a:chOff x="3217200" y="1489463"/>
            <a:chExt cx="2709600" cy="2559775"/>
          </a:xfrm>
        </p:grpSpPr>
        <p:sp>
          <p:nvSpPr>
            <p:cNvPr id="218" name="Google Shape;218;p37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sz="7700" b="1">
                <a:solidFill>
                  <a:srgbClr val="3FA9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19" name="Google Shape;219;p37"/>
            <p:cNvSpPr txBox="1"/>
            <p:nvPr/>
          </p:nvSpPr>
          <p:spPr>
            <a:xfrm>
              <a:off x="3217200" y="2571738"/>
              <a:ext cx="27096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0" b="1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&lt;-&gt;</a:t>
              </a:r>
              <a:endParaRPr sz="9000" b="1">
                <a:solidFill>
                  <a:srgbClr val="3FA9BC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38"/>
          <p:cNvGrpSpPr/>
          <p:nvPr/>
        </p:nvGrpSpPr>
        <p:grpSpPr>
          <a:xfrm>
            <a:off x="3217200" y="1489463"/>
            <a:ext cx="2709600" cy="2559775"/>
            <a:chOff x="3217200" y="1489463"/>
            <a:chExt cx="2709600" cy="2559775"/>
          </a:xfrm>
        </p:grpSpPr>
        <p:sp>
          <p:nvSpPr>
            <p:cNvPr id="225" name="Google Shape;225;p38"/>
            <p:cNvSpPr txBox="1"/>
            <p:nvPr/>
          </p:nvSpPr>
          <p:spPr>
            <a:xfrm>
              <a:off x="3217200" y="1489463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378E9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</a:t>
              </a:r>
              <a:r>
                <a:rPr lang="en-GB" sz="7200" b="1">
                  <a:solidFill>
                    <a:srgbClr val="3A96A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d</a:t>
              </a:r>
              <a:r>
                <a:rPr lang="en-GB" sz="7700" b="1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</a:t>
              </a:r>
              <a:r>
                <a:rPr lang="en-GB" sz="7700" b="1">
                  <a:solidFill>
                    <a:srgbClr val="4DB2C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</a:t>
              </a:r>
              <a:r>
                <a:rPr lang="en-GB" sz="7700" b="1">
                  <a:solidFill>
                    <a:srgbClr val="4FB7C9"/>
                  </a:solidFill>
                  <a:latin typeface="Fjalla One"/>
                  <a:ea typeface="Fjalla One"/>
                  <a:cs typeface="Fjalla One"/>
                  <a:sym typeface="Fjalla One"/>
                </a:rPr>
                <a:t>f</a:t>
              </a:r>
              <a:endParaRPr sz="7700" b="1">
                <a:solidFill>
                  <a:srgbClr val="4FB7C9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226" name="Google Shape;226;p38"/>
            <p:cNvSpPr txBox="1"/>
            <p:nvPr/>
          </p:nvSpPr>
          <p:spPr>
            <a:xfrm>
              <a:off x="3217200" y="2571738"/>
              <a:ext cx="27096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0" b="1">
                  <a:solidFill>
                    <a:srgbClr val="3A96A6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&lt;</a:t>
              </a:r>
              <a:r>
                <a:rPr lang="en-GB" sz="9000" b="1">
                  <a:solidFill>
                    <a:srgbClr val="3FA9BC"/>
                  </a:solidFill>
                  <a:latin typeface="Fjalla One"/>
                  <a:ea typeface="Fjalla One"/>
                  <a:cs typeface="Fjalla One"/>
                  <a:sym typeface="Fjalla One"/>
                </a:rPr>
                <a:t>-</a:t>
              </a:r>
              <a:r>
                <a:rPr lang="en-GB" sz="9000" b="1">
                  <a:solidFill>
                    <a:srgbClr val="4DB2C4"/>
                  </a:solidFill>
                  <a:latin typeface="Fjalla One"/>
                  <a:ea typeface="Fjalla One"/>
                  <a:cs typeface="Fjalla One"/>
                  <a:sym typeface="Fjalla One"/>
                </a:rPr>
                <a:t>&gt;</a:t>
              </a:r>
              <a:endParaRPr sz="9000" b="1">
                <a:solidFill>
                  <a:srgbClr val="4DB2C4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/>
        </p:nvSpPr>
        <p:spPr>
          <a:xfrm>
            <a:off x="3217200" y="1489463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6AA84F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GB" sz="7700" b="1">
                <a:solidFill>
                  <a:srgbClr val="3C78D8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7700" b="1">
              <a:solidFill>
                <a:srgbClr val="3C78D8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3217200" y="2376638"/>
            <a:ext cx="2709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0" b="1">
                <a:solidFill>
                  <a:srgbClr val="6AA84F"/>
                </a:solidFill>
                <a:latin typeface="Fjalla One"/>
                <a:ea typeface="Fjalla One"/>
                <a:cs typeface="Fjalla One"/>
                <a:sym typeface="Fjalla One"/>
              </a:rPr>
              <a:t>&lt;</a:t>
            </a:r>
            <a:r>
              <a:rPr lang="en-GB" sz="90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-</a:t>
            </a:r>
            <a:r>
              <a:rPr lang="en-GB" sz="9000" b="1">
                <a:solidFill>
                  <a:srgbClr val="3C78D8"/>
                </a:solidFill>
                <a:latin typeface="Fjalla One"/>
                <a:ea typeface="Fjalla One"/>
                <a:cs typeface="Fjalla One"/>
                <a:sym typeface="Fjalla One"/>
              </a:rPr>
              <a:t>&gt;</a:t>
            </a:r>
            <a:endParaRPr sz="9000" b="1">
              <a:solidFill>
                <a:srgbClr val="3C78D8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2CB7C5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GB" sz="7700" b="1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1900" b="1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38" name="Google Shape;238;p40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2C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239" name="Google Shape;239;p40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2C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1900" b="1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5" name="Google Shape;245;p41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246" name="Google Shape;246;p41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378E9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378E9D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1900" b="1">
              <a:solidFill>
                <a:srgbClr val="378E9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378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378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1900" b="1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2" name="Google Shape;252;p42"/>
          <p:cNvSpPr/>
          <p:nvPr/>
        </p:nvSpPr>
        <p:spPr>
          <a:xfrm>
            <a:off x="3581400" y="3296700"/>
            <a:ext cx="164100" cy="56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2"/>
          <p:cNvSpPr/>
          <p:nvPr/>
        </p:nvSpPr>
        <p:spPr>
          <a:xfrm>
            <a:off x="3876650" y="3296700"/>
            <a:ext cx="389100" cy="56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2"/>
          <p:cNvSpPr/>
          <p:nvPr/>
        </p:nvSpPr>
        <p:spPr>
          <a:xfrm>
            <a:off x="4396900" y="3296700"/>
            <a:ext cx="511800" cy="56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2"/>
          <p:cNvSpPr/>
          <p:nvPr/>
        </p:nvSpPr>
        <p:spPr>
          <a:xfrm>
            <a:off x="5039850" y="3296700"/>
            <a:ext cx="572700" cy="56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GB"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19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61" name="Google Shape;261;p43"/>
          <p:cNvSpPr/>
          <p:nvPr/>
        </p:nvSpPr>
        <p:spPr>
          <a:xfrm>
            <a:off x="3581400" y="3296700"/>
            <a:ext cx="164100" cy="5694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3"/>
          <p:cNvSpPr/>
          <p:nvPr/>
        </p:nvSpPr>
        <p:spPr>
          <a:xfrm>
            <a:off x="3876650" y="3296700"/>
            <a:ext cx="389100" cy="5694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3"/>
          <p:cNvSpPr/>
          <p:nvPr/>
        </p:nvSpPr>
        <p:spPr>
          <a:xfrm>
            <a:off x="4396900" y="3296700"/>
            <a:ext cx="511800" cy="5694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3"/>
          <p:cNvSpPr/>
          <p:nvPr/>
        </p:nvSpPr>
        <p:spPr>
          <a:xfrm>
            <a:off x="5039850" y="3296700"/>
            <a:ext cx="572700" cy="5694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GB"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19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70" name="Google Shape;270;p44"/>
          <p:cNvSpPr/>
          <p:nvPr/>
        </p:nvSpPr>
        <p:spPr>
          <a:xfrm>
            <a:off x="4285650" y="3292100"/>
            <a:ext cx="572700" cy="5694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4"/>
          <p:cNvSpPr/>
          <p:nvPr/>
        </p:nvSpPr>
        <p:spPr>
          <a:xfrm>
            <a:off x="5009550" y="3292100"/>
            <a:ext cx="572700" cy="5694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4"/>
          <p:cNvSpPr/>
          <p:nvPr/>
        </p:nvSpPr>
        <p:spPr>
          <a:xfrm>
            <a:off x="3561750" y="3292100"/>
            <a:ext cx="572700" cy="5694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19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600" b="1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1900" b="1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600" b="1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1900" b="1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90" name="Google Shape;290;p47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600" b="1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1900" b="1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96" name="Google Shape;296;p48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600" b="1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02" name="Google Shape;302;p49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08" name="Google Shape;308;p50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45818E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45818E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14" name="Google Shape;314;p51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409DAD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409DA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378E9D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378E9D"/>
                </a:solidFill>
                <a:latin typeface="Fjalla One"/>
                <a:ea typeface="Fjalla One"/>
                <a:cs typeface="Fjalla One"/>
                <a:sym typeface="Fjalla One"/>
              </a:rPr>
              <a:t>2af</a:t>
            </a:r>
            <a:endParaRPr sz="1900" b="1">
              <a:solidFill>
                <a:srgbClr val="378E9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378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378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6898C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20" name="Google Shape;320;p52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6898C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778EB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26" name="Google Shape;326;p53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778EBC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778EBC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6898C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32" name="Google Shape;332;p54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6898CB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6898CB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38" name="Google Shape;338;p55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84A3D7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44" name="Google Shape;344;p56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84A3D7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84A3D7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F1C23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50" name="Google Shape;350;p57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5788D9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5CB06D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5CB06D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56" name="Google Shape;356;p58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5788D9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5788D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/>
        </p:nvSpPr>
        <p:spPr>
          <a:xfrm>
            <a:off x="3679050" y="1516025"/>
            <a:ext cx="20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5788D9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800" b="1">
                <a:solidFill>
                  <a:srgbClr val="C27BA0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2000" b="1">
              <a:solidFill>
                <a:srgbClr val="C27BA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62" name="Google Shape;362;p59"/>
          <p:cNvSpPr txBox="1"/>
          <p:nvPr/>
        </p:nvSpPr>
        <p:spPr>
          <a:xfrm rot="-5400000">
            <a:off x="3635025" y="2311925"/>
            <a:ext cx="11445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200" b="1">
                <a:solidFill>
                  <a:srgbClr val="5788D9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400" b="1">
              <a:solidFill>
                <a:srgbClr val="5788D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1900" b="1">
              <a:solidFill>
                <a:srgbClr val="F1C23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68" name="Google Shape;368;p60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6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/>
        </p:nvSpPr>
        <p:spPr>
          <a:xfrm>
            <a:off x="3679050" y="1449350"/>
            <a:ext cx="20214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1900" b="1">
              <a:solidFill>
                <a:srgbClr val="F1C23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74" name="Google Shape;374;p61"/>
          <p:cNvSpPr txBox="1"/>
          <p:nvPr/>
        </p:nvSpPr>
        <p:spPr>
          <a:xfrm rot="-5400000">
            <a:off x="3640950" y="2285575"/>
            <a:ext cx="11445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36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GB"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19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3551400" y="3286650"/>
            <a:ext cx="2082000" cy="153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3551400" y="1703850"/>
            <a:ext cx="2082000" cy="153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3217200" y="1933050"/>
            <a:ext cx="27096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pd</a:t>
            </a:r>
            <a:r>
              <a:rPr lang="en-GB" sz="7700" b="1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GB" sz="77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af</a:t>
            </a:r>
            <a:endParaRPr sz="19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3217200" y="3126400"/>
            <a:ext cx="2709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1">
                <a:solidFill>
                  <a:srgbClr val="F1C232"/>
                </a:solidFill>
                <a:latin typeface="Fjalla One"/>
                <a:ea typeface="Fjalla One"/>
                <a:cs typeface="Fjalla One"/>
                <a:sym typeface="Fjalla One"/>
              </a:rPr>
              <a:t>con</a:t>
            </a:r>
            <a:r>
              <a:rPr lang="en-GB" sz="4200" b="1">
                <a:solidFill>
                  <a:srgbClr val="E69138"/>
                </a:solidFill>
                <a:latin typeface="Fjalla One"/>
                <a:ea typeface="Fjalla One"/>
                <a:cs typeface="Fjalla One"/>
                <a:sym typeface="Fjalla One"/>
              </a:rPr>
              <a:t>ver</a:t>
            </a:r>
            <a:r>
              <a:rPr lang="en-GB" sz="4200" b="1">
                <a:solidFill>
                  <a:srgbClr val="E06666"/>
                </a:solidFill>
                <a:latin typeface="Fjalla One"/>
                <a:ea typeface="Fjalla One"/>
                <a:cs typeface="Fjalla One"/>
                <a:sym typeface="Fjalla One"/>
              </a:rPr>
              <a:t>ter</a:t>
            </a:r>
            <a:endParaRPr sz="100" b="1">
              <a:solidFill>
                <a:srgbClr val="E06666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95" name="Google Shape;95;p19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628ED7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628ED7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sz="1900" b="1">
                <a:solidFill>
                  <a:srgbClr val="628ED7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96" name="Google Shape;96;p19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200" b="1">
                  <a:solidFill>
                    <a:srgbClr val="84A3D7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sz="100" b="1">
                <a:solidFill>
                  <a:srgbClr val="84A3D7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102" name="Google Shape;102;p20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sz="1900" b="1">
                <a:solidFill>
                  <a:srgbClr val="689AC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03" name="Google Shape;103;p20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200" b="1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sz="100" b="1">
                <a:solidFill>
                  <a:srgbClr val="689AC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1"/>
          <p:cNvGrpSpPr/>
          <p:nvPr/>
        </p:nvGrpSpPr>
        <p:grpSpPr>
          <a:xfrm>
            <a:off x="3217200" y="1933050"/>
            <a:ext cx="2709600" cy="1932250"/>
            <a:chOff x="3217200" y="1933050"/>
            <a:chExt cx="2709600" cy="1932250"/>
          </a:xfrm>
        </p:grpSpPr>
        <p:sp>
          <p:nvSpPr>
            <p:cNvPr id="109" name="Google Shape;109;p21"/>
            <p:cNvSpPr txBox="1"/>
            <p:nvPr/>
          </p:nvSpPr>
          <p:spPr>
            <a:xfrm>
              <a:off x="3217200" y="1933050"/>
              <a:ext cx="2709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200" b="1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pd</a:t>
              </a:r>
              <a:r>
                <a:rPr lang="en-GB" sz="7700" b="1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2af</a:t>
              </a:r>
              <a:endParaRPr sz="1900" b="1">
                <a:solidFill>
                  <a:srgbClr val="689AC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10" name="Google Shape;110;p21"/>
            <p:cNvSpPr txBox="1"/>
            <p:nvPr/>
          </p:nvSpPr>
          <p:spPr>
            <a:xfrm>
              <a:off x="3217200" y="3126400"/>
              <a:ext cx="2709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200" b="1">
                  <a:solidFill>
                    <a:srgbClr val="689AC3"/>
                  </a:solidFill>
                  <a:latin typeface="Fjalla One"/>
                  <a:ea typeface="Fjalla One"/>
                  <a:cs typeface="Fjalla One"/>
                  <a:sym typeface="Fjalla One"/>
                </a:rPr>
                <a:t>converter</a:t>
              </a:r>
              <a:endParaRPr sz="100" b="1">
                <a:solidFill>
                  <a:srgbClr val="689AC3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Macintosh PowerPoint</Application>
  <PresentationFormat>On-screen Show (16:9)</PresentationFormat>
  <Paragraphs>84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Fjalla One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Alexander Mazein</cp:lastModifiedBy>
  <cp:revision>1</cp:revision>
  <dcterms:modified xsi:type="dcterms:W3CDTF">2021-04-24T10:15:20Z</dcterms:modified>
</cp:coreProperties>
</file>