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Fjalla On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FjallaOne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4ddaed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4ddaed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46a33e86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46a33e8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6c0298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6c0298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46c0298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46c0298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6c029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6c029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6f0a6d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6f0a6d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6f0a6d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6f0a6d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6f0a6d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6f0a6d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6c0298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6c0298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46f0a6d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46f0a6d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6c0298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6c0298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46f0a6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46f0a6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6c0298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6c0298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6f0a6d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46f0a6d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6c0298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46c0298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6c02988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6c02988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46c0298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46c0298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6c0298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6c0298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6c02988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6c02988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6c02988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6c02988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6c02988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6c02988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46f0a6d0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46f0a6d0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46a33e8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46a33e8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46f0a6d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46f0a6d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46f0a6d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46f0a6d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71a44f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71a44f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d71a44f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d71a44f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46f0a6d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46f0a6d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d71a44f3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d71a44f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d71a44f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d71a44f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46c0298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46c0298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6c02988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6c02988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46c0298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46c0298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46f0a6d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46f0a6d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4ddaed5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4ddaed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6c02988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6c02988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46c0298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46c0298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6c02988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46c02988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46c0298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46c0298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6c02988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46c02988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6c02988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6c02988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46c02988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46c02988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6f0a6d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6f0a6d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46c02988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46c02988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6c0298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6c0298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6c0298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6c0298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6c0298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6c0298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6c0298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6c0298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6c0298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6c0298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217200" y="2852100"/>
            <a:ext cx="270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&lt;-&gt;</a:t>
            </a:r>
            <a:endParaRPr b="1" sz="9000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3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23" name="Google Shape;123;p23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24" name="Google Shape;124;p23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4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30" name="Google Shape;130;p24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19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31" name="Google Shape;131;p24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9FB5D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046400" y="1489950"/>
            <a:ext cx="10512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 rot="10800000">
            <a:off x="4043850" y="3050700"/>
            <a:ext cx="10563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4125150" y="3066850"/>
            <a:ext cx="10512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 rot="10800000">
            <a:off x="4046400" y="3509950"/>
            <a:ext cx="1056300" cy="443100"/>
          </a:xfrm>
          <a:prstGeom prst="rightArrow">
            <a:avLst>
              <a:gd fmla="val 41463" name="adj1"/>
              <a:gd fmla="val 94437" name="adj2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217200" y="2376638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&lt;-&gt;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b="1" sz="77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b="1" sz="77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3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190" name="Google Shape;190;p33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91" name="Google Shape;191;p33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34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197" name="Google Shape;197;p34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98" name="Google Shape;198;p34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b="1" sz="77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5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04" name="Google Shape;204;p35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05" name="Google Shape;205;p35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6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11" name="Google Shape;211;p36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b="1" sz="7700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12" name="Google Shape;212;p36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7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18" name="Google Shape;218;p37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7700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19" name="Google Shape;219;p37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b="1" sz="7700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8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26" name="Google Shape;226;p38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9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32" name="Google Shape;232;p39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78E9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b="1" lang="en-GB" sz="7700">
                  <a:solidFill>
                    <a:srgbClr val="4FB7C9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b="1" sz="7700">
                <a:solidFill>
                  <a:srgbClr val="4FB7C9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33" name="Google Shape;233;p39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0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39" name="Google Shape;239;p40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378E9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b="1" lang="en-GB" sz="72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b="1" lang="en-GB" sz="7700">
                  <a:solidFill>
                    <a:srgbClr val="4FB7C9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b="1" sz="7700">
                <a:solidFill>
                  <a:srgbClr val="4FB7C9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40" name="Google Shape;240;p40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700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b="1" lang="en-GB" sz="7700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b="1" lang="en-GB" sz="7700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b="1" sz="7700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314575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6" name="Google Shape;246;p41"/>
          <p:cNvSpPr/>
          <p:nvPr/>
        </p:nvSpPr>
        <p:spPr>
          <a:xfrm rot="-5400000">
            <a:off x="3378506" y="2850883"/>
            <a:ext cx="488700" cy="398100"/>
          </a:xfrm>
          <a:prstGeom prst="triangle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 rot="5400000">
            <a:off x="5276800" y="2850875"/>
            <a:ext cx="488700" cy="3981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7700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3217200" y="2376638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700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&lt;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-</a:t>
            </a:r>
            <a:r>
              <a:rPr b="1" lang="en-GB" sz="7700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&gt;</a:t>
            </a:r>
            <a:endParaRPr b="1" sz="7700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2CB7C5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b="1" sz="19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4285650" y="3292100"/>
            <a:ext cx="5727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/>
          <p:nvPr/>
        </p:nvSpPr>
        <p:spPr>
          <a:xfrm>
            <a:off x="5009550" y="32921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3561750" y="3292100"/>
            <a:ext cx="5727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7" name="Google Shape;317;p51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5CB06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5CB06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800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2000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200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400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1" name="Google Shape;371;p60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1" sz="1900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4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36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b="1" lang="en-GB" sz="77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b="1" lang="en-GB" sz="77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b="1" sz="19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217200" y="3126400"/>
            <a:ext cx="270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con</a:t>
            </a:r>
            <a:r>
              <a:rPr b="1" lang="en-GB" sz="4200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ver</a:t>
            </a:r>
            <a:r>
              <a:rPr b="1" lang="en-GB" sz="4200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ter</a:t>
            </a:r>
            <a:endParaRPr b="1" sz="100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8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89" name="Google Shape;89;p18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628E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84A3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9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96" name="Google Shape;96;p19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03" name="Google Shape;103;p20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1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10" name="Google Shape;110;p21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7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b="1" lang="en-GB" sz="77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b="1" sz="19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200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b="1" sz="100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