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455cd2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455cd2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4ddaed5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4ddaed5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6f0a6d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6f0a6d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6a33e8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6a33e8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6f0a6d0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6f0a6d0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46c029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46c029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6c0298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6c0298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46c02988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46c02988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6c02988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6c02988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6c0298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6c0298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6a33e86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6a33e86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77dcac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77dcac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6c02988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6c02988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6c029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6c029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6c029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46c0298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6f0a6d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6f0a6d0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46f0a6d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46f0a6d0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6f0a6d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6f0a6d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6c0298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46c0298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46c02988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46c02988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6c02988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46c02988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46f0a6d0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46f0a6d0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455cd26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455cd26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46c0298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46c0298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6c0298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6c0298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46c02988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46c02988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6c02988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6c02988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46c02988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46c02988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46f0a6d0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46f0a6d0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6f0a6d0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6f0a6d0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d71a44f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d71a44f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d71a44f3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d71a44f3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6f0a6d0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6f0a6d0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455cd2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455cd26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d71a44f3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d71a44f3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d71a44f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d71a44f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6c0298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6c0298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46c02988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46c02988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46c02988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46c02988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44ddaed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44ddaed5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6c02988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6c02988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6c02988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46c02988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477dcac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477dcac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77dca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477dca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455cd2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455cd2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77dcac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77dcac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46c02988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46c02988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46c0298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46c0298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477dca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477dca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46c02988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46c02988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46c0298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46c0298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46c02988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46c02988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6f0a6d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6f0a6d0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46c02988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46c02988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455cd26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455cd26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583ec6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583ec6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583ec6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583ec6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455cd26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455cd26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217200" y="3126400"/>
            <a:ext cx="270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con</a:t>
            </a:r>
            <a:r>
              <a:rPr lang="en-GB" sz="42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ver</a:t>
            </a:r>
            <a:r>
              <a:rPr lang="en-GB" sz="42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ter</a:t>
            </a:r>
            <a:endParaRPr sz="1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45" name="Google Shape;145;p27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628E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84A3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52" name="Google Shape;152;p28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9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59" name="Google Shape;159;p29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60" name="Google Shape;160;p29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0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66" name="Google Shape;166;p30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67" name="Google Shape;167;p30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3217200" y="2852100"/>
            <a:ext cx="2709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&lt;-&gt;</a:t>
            </a:r>
            <a:endParaRPr sz="90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1" name="Google Shape;61;p14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2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79" name="Google Shape;179;p32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80" name="Google Shape;180;p32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86" name="Google Shape;186;p33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19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87" name="Google Shape;187;p33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9FB5D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7" name="Google Shape;207;p36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4046400" y="1489950"/>
            <a:ext cx="10512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7"/>
          <p:cNvSpPr/>
          <p:nvPr/>
        </p:nvSpPr>
        <p:spPr>
          <a:xfrm rot="10800000">
            <a:off x="4043850" y="3050700"/>
            <a:ext cx="10563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4125150" y="3066850"/>
            <a:ext cx="10512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8"/>
          <p:cNvSpPr/>
          <p:nvPr/>
        </p:nvSpPr>
        <p:spPr>
          <a:xfrm rot="10800000">
            <a:off x="4046400" y="3509950"/>
            <a:ext cx="10563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77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sz="77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77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sz="77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41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40" name="Google Shape;240;p41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41" name="Google Shape;241;p41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66999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66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7" name="Google Shape;67;p15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42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47" name="Google Shape;247;p42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48" name="Google Shape;248;p42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43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54" name="Google Shape;254;p43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55" name="Google Shape;255;p43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44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61" name="Google Shape;261;p44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7700" b="1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62" name="Google Shape;262;p44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7700" b="1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7700" b="1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7700" b="1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45"/>
          <p:cNvGrpSpPr/>
          <p:nvPr/>
        </p:nvGrpSpPr>
        <p:grpSpPr>
          <a:xfrm>
            <a:off x="3217200" y="1489463"/>
            <a:ext cx="2709600" cy="2559775"/>
            <a:chOff x="3217200" y="1489463"/>
            <a:chExt cx="2709600" cy="2559775"/>
          </a:xfrm>
        </p:grpSpPr>
        <p:sp>
          <p:nvSpPr>
            <p:cNvPr id="268" name="Google Shape;268;p45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7700" b="1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69" name="Google Shape;269;p45"/>
            <p:cNvSpPr txBox="1"/>
            <p:nvPr/>
          </p:nvSpPr>
          <p:spPr>
            <a:xfrm>
              <a:off x="3217200" y="2571738"/>
              <a:ext cx="2709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sz="9000" b="1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46"/>
          <p:cNvGrpSpPr/>
          <p:nvPr/>
        </p:nvGrpSpPr>
        <p:grpSpPr>
          <a:xfrm>
            <a:off x="3217200" y="1489463"/>
            <a:ext cx="2709600" cy="2559775"/>
            <a:chOff x="3217200" y="1489463"/>
            <a:chExt cx="2709600" cy="2559775"/>
          </a:xfrm>
        </p:grpSpPr>
        <p:sp>
          <p:nvSpPr>
            <p:cNvPr id="275" name="Google Shape;275;p46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378E9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lang="en-GB" sz="7200" b="1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lang="en-GB" sz="77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lang="en-GB" sz="7700" b="1">
                  <a:solidFill>
                    <a:srgbClr val="4FB7C9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sz="7700" b="1">
                <a:solidFill>
                  <a:srgbClr val="4FB7C9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76" name="Google Shape;276;p46"/>
            <p:cNvSpPr txBox="1"/>
            <p:nvPr/>
          </p:nvSpPr>
          <p:spPr>
            <a:xfrm>
              <a:off x="3217200" y="2571738"/>
              <a:ext cx="2709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0" b="1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90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9000" b="1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9000" b="1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7700" b="1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3217200" y="2376638"/>
            <a:ext cx="2709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 b="1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&lt;</a:t>
            </a:r>
            <a:r>
              <a:rPr lang="en-GB" sz="90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-</a:t>
            </a:r>
            <a:r>
              <a:rPr lang="en-GB" sz="9000" b="1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&gt;</a:t>
            </a:r>
            <a:endParaRPr sz="9000" b="1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2CB7C5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8" name="Google Shape;288;p48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289" name="Google Shape;289;p48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5" name="Google Shape;295;p49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296" name="Google Shape;296;p49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2" name="Google Shape;302;p50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0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0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0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1" name="Google Shape;311;p51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1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1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1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66999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6699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3" name="Google Shape;73;p16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0" name="Google Shape;320;p52"/>
          <p:cNvSpPr/>
          <p:nvPr/>
        </p:nvSpPr>
        <p:spPr>
          <a:xfrm>
            <a:off x="4285650" y="3292100"/>
            <a:ext cx="5727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>
            <a:off x="5009550" y="32921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2"/>
          <p:cNvSpPr/>
          <p:nvPr/>
        </p:nvSpPr>
        <p:spPr>
          <a:xfrm>
            <a:off x="3561750" y="3292100"/>
            <a:ext cx="5727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8" name="Google Shape;328;p53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4" name="Google Shape;334;p54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0" name="Google Shape;340;p55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6" name="Google Shape;346;p56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2" name="Google Shape;352;p57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8" name="Google Shape;358;p58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4" name="Google Shape;364;p59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0" name="Google Shape;370;p60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6" name="Google Shape;376;p61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0A9E3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B6BA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B6BA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9" name="Google Shape;79;p17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60A9E3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60A9E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2" name="Google Shape;382;p62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8" name="Google Shape;388;p63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94" name="Google Shape;394;p64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00" name="Google Shape;400;p65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84A3D7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06" name="Google Shape;406;p66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5CB06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5CB06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2" name="Google Shape;412;p67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8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8" name="Google Shape;418;p68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24" name="Google Shape;424;p69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30" name="Google Shape;430;p70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0A9E3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B6BA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B6BA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5" name="Google Shape;85;p18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60A9E3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60A9E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30AFE1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F75454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F75454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1" name="Google Shape;91;p19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30AFE1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30AF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52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0"/>
          <p:cNvGrpSpPr/>
          <p:nvPr/>
        </p:nvGrpSpPr>
        <p:grpSpPr>
          <a:xfrm>
            <a:off x="3453075" y="1535275"/>
            <a:ext cx="2257000" cy="2103100"/>
            <a:chOff x="3453075" y="1535275"/>
            <a:chExt cx="2257000" cy="2103100"/>
          </a:xfrm>
        </p:grpSpPr>
        <p:sp>
          <p:nvSpPr>
            <p:cNvPr id="98" name="Google Shape;98;p20"/>
            <p:cNvSpPr txBox="1"/>
            <p:nvPr/>
          </p:nvSpPr>
          <p:spPr>
            <a:xfrm>
              <a:off x="3688675" y="1535275"/>
              <a:ext cx="20214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 dirty="0">
                  <a:solidFill>
                    <a:srgbClr val="30AFE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800" b="1" dirty="0">
                  <a:solidFill>
                    <a:srgbClr val="F7545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endParaRPr sz="2000" b="1" dirty="0">
                <a:solidFill>
                  <a:srgbClr val="F7545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99" name="Google Shape;99;p20"/>
            <p:cNvSpPr txBox="1"/>
            <p:nvPr/>
          </p:nvSpPr>
          <p:spPr>
            <a:xfrm rot="-5400000">
              <a:off x="3635025" y="2311925"/>
              <a:ext cx="1144500" cy="15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200" b="1">
                  <a:solidFill>
                    <a:srgbClr val="30AFE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3400" b="1">
                <a:solidFill>
                  <a:srgbClr val="30AFE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30AFE1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30AFE1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30AF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30AFE1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30AF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On-screen Show (16:9)</PresentationFormat>
  <Paragraphs>102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Fjalla One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Alexander Mazein</cp:lastModifiedBy>
  <cp:revision>1</cp:revision>
  <dcterms:modified xsi:type="dcterms:W3CDTF">2021-04-24T16:04:06Z</dcterms:modified>
</cp:coreProperties>
</file>